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15"/>
  </p:notesMasterIdLst>
  <p:sldIdLst>
    <p:sldId id="2147479026" r:id="rId6"/>
    <p:sldId id="2147481450" r:id="rId7"/>
    <p:sldId id="2147481471" r:id="rId8"/>
    <p:sldId id="2147481475" r:id="rId9"/>
    <p:sldId id="2147481476" r:id="rId10"/>
    <p:sldId id="544" r:id="rId11"/>
    <p:sldId id="2147481470" r:id="rId12"/>
    <p:sldId id="2147481473" r:id="rId13"/>
    <p:sldId id="21474790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8E8C22-E092-AECF-9093-E1DAFDEFEB26}" name="Poskitt, James" initials="JP" userId="S::jposkitt@kpmg.co.nz::5d52711d-71f1-4384-99d3-efde6c9ed88a" providerId="AD"/>
  <p188:author id="{47623453-A4AD-18AD-2097-DB8986029480}" name="Williams, Teina" initials="TW" userId="S::teinawilliams@kpmg.co.nz::20b3250b-0722-4e55-b301-9a6ec1349f76" providerId="AD"/>
  <p188:author id="{A3836F65-4E62-8D8C-0122-E73A28B9F5EE}" name="Wilson, Geneveine" initials="WG" userId="S::geneveinewilson1@kpmg.co.nz::a026282a-c49f-4434-b7ab-6c262099c07e" providerId="AD"/>
  <p188:author id="{0A0F486B-20A2-991F-0830-D1253FE8E1DA}" name="Smith, Kaapua" initials="KS" userId="S::kaapuasmith@kpmg.co.nz::7a857890-aba2-4759-b4d9-68b65e271d12" providerId="AD"/>
  <p188:author id="{8DB32370-7E10-61BF-9972-5B3DFBE56503}" name="Wano-Bryant, Hinenui" initials="WH" userId="S::hwano-bryant@kpmg.co.nz::6066d540-485a-4354-bfac-c4fd5d448aea" providerId="AD"/>
  <p188:author id="{753703A7-07A1-02EC-F87D-947DA79288D3}" name="Brown, Timoti" initials="BT" userId="S::timotibrown@kpmg.co.nz::84829765-b969-4280-ba96-27200305f1c6" providerId="AD"/>
  <p188:author id="{AE09B5B0-BBBF-9888-7712-5B9BB0FDD6BB}" name="Riley, Kate" initials="KR" userId="S::kateriley@kpmg.co.nz::c4913065-6b45-46c8-a9ee-196d54672a9f" providerId="AD"/>
  <p188:author id="{C8C715B3-33C0-A30F-27DC-EFEECA1BFE05}" name="Williams, Emma" initials="EW" userId="S::emmawilliams2@kpmg.co.nz::844b0a12-8ab5-4082-80c3-0491e502c43b" providerId="AD"/>
  <p188:author id="{871D9DC0-4D21-4E74-10FF-5C5D019F0C53}" name="Orr, Ben" initials="OB" userId="S::benorr@kpmg.co.nz::6c577d50-f2a7-454f-b8f2-c53fb8c01076" providerId="AD"/>
  <p188:author id="{C89A5CCC-7629-3D18-0EE3-67BFF6998F22}" name="Gillman, Kaea" initials="KG" userId="S::kgillman@kpmg.co.nz::b78d2bb1-35e7-4223-b658-4abe92672b0b" providerId="AD"/>
  <p188:author id="{F033F3D4-92E9-B7B3-CA7D-0115A237A911}" name="Voronchev, Kirill" initials="KV" userId="S::kvoronchev@kpmg.co.nz::4ff4a8bc-53d1-47f0-82bb-c299862d37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78"/>
    <a:srgbClr val="E5F3E6"/>
    <a:srgbClr val="374C39"/>
    <a:srgbClr val="476B4A"/>
    <a:srgbClr val="717E72"/>
    <a:srgbClr val="3C9EB2"/>
    <a:srgbClr val="96D0DC"/>
    <a:srgbClr val="D7E6C8"/>
    <a:srgbClr val="769A78"/>
    <a:srgbClr val="F1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6232" autoAdjust="0"/>
  </p:normalViewPr>
  <p:slideViewPr>
    <p:cSldViewPr snapToGrid="0">
      <p:cViewPr>
        <p:scale>
          <a:sx n="75" d="100"/>
          <a:sy n="75" d="100"/>
        </p:scale>
        <p:origin x="1140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4790-44B0-4053-850A-86D9DDC7BC5C}" type="datetimeFigureOut">
              <a:rPr lang="en-NZ" smtClean="0"/>
              <a:t>16/02/2026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A0659-FD92-423C-9335-EC90F6F347C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85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0659-FD92-423C-9335-EC90F6F347CD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544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4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0659-FD92-423C-9335-EC90F6F347CD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384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57AAE-2F74-EE33-F78F-847548F9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BAF93-D46A-367F-3A60-A30482968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5C9E8-32FC-CF85-E927-C148C6C70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798AA-8BB2-4E33-C50F-A2540C346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0659-FD92-423C-9335-EC90F6F347CD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004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A339B-2FF8-FE9C-D743-FE1FA174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0FBF6-D7D8-21D5-9B84-74B42D50B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98EEE-DD07-06C2-309E-E589BB9A8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89274-2BA9-522C-9721-5611F17C9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7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D13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0659-FD92-423C-9335-EC90F6F347CD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394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55C76-AEE7-9C88-170C-8A57FC0FF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178F5-E35F-1CEF-BA55-C1E2D629E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1870C-CD37-C205-4876-7E1AA3284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9CD95-90A4-C66E-8AEB-EBB94897F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5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BCDA0-51BE-EAA5-6F5E-7890A4BF6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2D336-98BE-D857-B92D-BA81256EB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155E1-5BC5-10EE-E3A9-477D49D5A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FFB94-0C6C-6510-909D-5E955032B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4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A0659-FD92-423C-9335-EC90F6F347CD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812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NZ" sz="8800" baseline="0" noProof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NZ" noProof="0"/>
              <a:t>Title slide text only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422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375" y="1760672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Title slide text only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7375" y="4752888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896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87376" y="1330126"/>
            <a:ext cx="5329238" cy="4546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40462" y="1330126"/>
            <a:ext cx="5364161" cy="4546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6FE83557-869D-A622-D94F-BE77D786971F}"/>
              </a:ext>
            </a:extLst>
          </p:cNvPr>
          <p:cNvSpPr txBox="1">
            <a:spLocks/>
          </p:cNvSpPr>
          <p:nvPr userDrawn="1"/>
        </p:nvSpPr>
        <p:spPr>
          <a:xfrm>
            <a:off x="11362139" y="6391983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NZ" sz="10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NZ" sz="1000" noProof="0" dirty="0">
              <a:solidFill>
                <a:schemeClr val="bg1">
                  <a:lumMod val="65000"/>
                </a:schemeClr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7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55876" y="3742126"/>
            <a:ext cx="3488876" cy="21348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587375" y="3742126"/>
            <a:ext cx="3488876" cy="21348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87375" y="1331360"/>
            <a:ext cx="3488876" cy="213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124377" y="3742126"/>
            <a:ext cx="3488876" cy="21348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55876" y="1331360"/>
            <a:ext cx="3488876" cy="213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24377" y="1331360"/>
            <a:ext cx="3488876" cy="213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400064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  <p15:guide id="2" pos="2729">
          <p15:clr>
            <a:srgbClr val="FBAE40"/>
          </p15:clr>
        </p15:guide>
        <p15:guide id="3" pos="4951">
          <p15:clr>
            <a:srgbClr val="FBAE40"/>
          </p15:clr>
        </p15:guide>
        <p15:guide id="4" pos="5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2"/>
            </a:gs>
            <a:gs pos="2400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AE1E8E-B7D6-3C79-52E7-CAB3C7195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B72AF9-9F8C-9E2E-D60C-D9C1C1E2863D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gradFill>
            <a:gsLst>
              <a:gs pos="100000">
                <a:schemeClr val="tx2">
                  <a:alpha val="88000"/>
                </a:schemeClr>
              </a:gs>
              <a:gs pos="24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N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2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_type holding shap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BFAD88-8E1B-19D2-3C79-D0F65459CE78}"/>
              </a:ext>
            </a:extLst>
          </p:cNvPr>
          <p:cNvSpPr/>
          <p:nvPr userDrawn="1"/>
        </p:nvSpPr>
        <p:spPr>
          <a:xfrm>
            <a:off x="12163" y="7906"/>
            <a:ext cx="12192000" cy="6031042"/>
          </a:xfrm>
          <a:prstGeom prst="rect">
            <a:avLst/>
          </a:prstGeom>
          <a:gradFill>
            <a:gsLst>
              <a:gs pos="17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155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DD5F932A-DC30-4B98-CCB7-A2FEA370C1B1}"/>
              </a:ext>
            </a:extLst>
          </p:cNvPr>
          <p:cNvGrpSpPr/>
          <p:nvPr userDrawn="1"/>
        </p:nvGrpSpPr>
        <p:grpSpPr>
          <a:xfrm rot="5400000">
            <a:off x="-2461356" y="2461354"/>
            <a:ext cx="12489927" cy="7567216"/>
            <a:chOff x="-809356" y="801513"/>
            <a:chExt cx="12489927" cy="7567216"/>
          </a:xfrm>
          <a:noFill/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4D179F-4A53-123A-0E0E-D8ADB011997F}"/>
                </a:ext>
              </a:extLst>
            </p:cNvPr>
            <p:cNvSpPr/>
            <p:nvPr/>
          </p:nvSpPr>
          <p:spPr>
            <a:xfrm>
              <a:off x="-808978" y="801513"/>
              <a:ext cx="7567519" cy="1513428"/>
            </a:xfrm>
            <a:custGeom>
              <a:avLst/>
              <a:gdLst>
                <a:gd name="connsiteX0" fmla="*/ 7345727 w 7567519"/>
                <a:gd name="connsiteY0" fmla="*/ 221415 h 1513428"/>
                <a:gd name="connsiteX1" fmla="*/ 6824048 w 7567519"/>
                <a:gd name="connsiteY1" fmla="*/ 0 h 1513428"/>
                <a:gd name="connsiteX2" fmla="*/ 6796731 w 7567519"/>
                <a:gd name="connsiteY2" fmla="*/ 0 h 1513428"/>
                <a:gd name="connsiteX3" fmla="*/ 6275052 w 7567519"/>
                <a:gd name="connsiteY3" fmla="*/ 221415 h 1513428"/>
                <a:gd name="connsiteX4" fmla="*/ 6053637 w 7567519"/>
                <a:gd name="connsiteY4" fmla="*/ 743093 h 1513428"/>
                <a:gd name="connsiteX5" fmla="*/ 5832223 w 7567519"/>
                <a:gd name="connsiteY5" fmla="*/ 221415 h 1513428"/>
                <a:gd name="connsiteX6" fmla="*/ 5310544 w 7567519"/>
                <a:gd name="connsiteY6" fmla="*/ 0 h 1513428"/>
                <a:gd name="connsiteX7" fmla="*/ 5283227 w 7567519"/>
                <a:gd name="connsiteY7" fmla="*/ 0 h 1513428"/>
                <a:gd name="connsiteX8" fmla="*/ 4761548 w 7567519"/>
                <a:gd name="connsiteY8" fmla="*/ 221415 h 1513428"/>
                <a:gd name="connsiteX9" fmla="*/ 4540133 w 7567519"/>
                <a:gd name="connsiteY9" fmla="*/ 743093 h 1513428"/>
                <a:gd name="connsiteX10" fmla="*/ 4318719 w 7567519"/>
                <a:gd name="connsiteY10" fmla="*/ 221415 h 1513428"/>
                <a:gd name="connsiteX11" fmla="*/ 3797267 w 7567519"/>
                <a:gd name="connsiteY11" fmla="*/ 0 h 1513428"/>
                <a:gd name="connsiteX12" fmla="*/ 3769950 w 7567519"/>
                <a:gd name="connsiteY12" fmla="*/ 0 h 1513428"/>
                <a:gd name="connsiteX13" fmla="*/ 3248271 w 7567519"/>
                <a:gd name="connsiteY13" fmla="*/ 221415 h 1513428"/>
                <a:gd name="connsiteX14" fmla="*/ 3026856 w 7567519"/>
                <a:gd name="connsiteY14" fmla="*/ 743093 h 1513428"/>
                <a:gd name="connsiteX15" fmla="*/ 2805442 w 7567519"/>
                <a:gd name="connsiteY15" fmla="*/ 221415 h 1513428"/>
                <a:gd name="connsiteX16" fmla="*/ 2283839 w 7567519"/>
                <a:gd name="connsiteY16" fmla="*/ 0 h 1513428"/>
                <a:gd name="connsiteX17" fmla="*/ 2256522 w 7567519"/>
                <a:gd name="connsiteY17" fmla="*/ 0 h 1513428"/>
                <a:gd name="connsiteX18" fmla="*/ 1734843 w 7567519"/>
                <a:gd name="connsiteY18" fmla="*/ 221415 h 1513428"/>
                <a:gd name="connsiteX19" fmla="*/ 1513428 w 7567519"/>
                <a:gd name="connsiteY19" fmla="*/ 743093 h 1513428"/>
                <a:gd name="connsiteX20" fmla="*/ 1292014 w 7567519"/>
                <a:gd name="connsiteY20" fmla="*/ 221415 h 1513428"/>
                <a:gd name="connsiteX21" fmla="*/ 770411 w 7567519"/>
                <a:gd name="connsiteY21" fmla="*/ 0 h 1513428"/>
                <a:gd name="connsiteX22" fmla="*/ 743093 w 7567519"/>
                <a:gd name="connsiteY22" fmla="*/ 0 h 1513428"/>
                <a:gd name="connsiteX23" fmla="*/ 221415 w 7567519"/>
                <a:gd name="connsiteY23" fmla="*/ 221415 h 1513428"/>
                <a:gd name="connsiteX24" fmla="*/ 0 w 7567519"/>
                <a:gd name="connsiteY24" fmla="*/ 743018 h 1513428"/>
                <a:gd name="connsiteX25" fmla="*/ 0 w 7567519"/>
                <a:gd name="connsiteY25" fmla="*/ 770335 h 1513428"/>
                <a:gd name="connsiteX26" fmla="*/ 221415 w 7567519"/>
                <a:gd name="connsiteY26" fmla="*/ 1292014 h 1513428"/>
                <a:gd name="connsiteX27" fmla="*/ 743093 w 7567519"/>
                <a:gd name="connsiteY27" fmla="*/ 1513428 h 1513428"/>
                <a:gd name="connsiteX28" fmla="*/ 770411 w 7567519"/>
                <a:gd name="connsiteY28" fmla="*/ 1513428 h 1513428"/>
                <a:gd name="connsiteX29" fmla="*/ 1292089 w 7567519"/>
                <a:gd name="connsiteY29" fmla="*/ 1292014 h 1513428"/>
                <a:gd name="connsiteX30" fmla="*/ 1513504 w 7567519"/>
                <a:gd name="connsiteY30" fmla="*/ 770335 h 1513428"/>
                <a:gd name="connsiteX31" fmla="*/ 1734918 w 7567519"/>
                <a:gd name="connsiteY31" fmla="*/ 1292014 h 1513428"/>
                <a:gd name="connsiteX32" fmla="*/ 2256597 w 7567519"/>
                <a:gd name="connsiteY32" fmla="*/ 1513428 h 1513428"/>
                <a:gd name="connsiteX33" fmla="*/ 2283915 w 7567519"/>
                <a:gd name="connsiteY33" fmla="*/ 1513428 h 1513428"/>
                <a:gd name="connsiteX34" fmla="*/ 2805593 w 7567519"/>
                <a:gd name="connsiteY34" fmla="*/ 1292014 h 1513428"/>
                <a:gd name="connsiteX35" fmla="*/ 3027008 w 7567519"/>
                <a:gd name="connsiteY35" fmla="*/ 770335 h 1513428"/>
                <a:gd name="connsiteX36" fmla="*/ 3248422 w 7567519"/>
                <a:gd name="connsiteY36" fmla="*/ 1292014 h 1513428"/>
                <a:gd name="connsiteX37" fmla="*/ 3770101 w 7567519"/>
                <a:gd name="connsiteY37" fmla="*/ 1513428 h 1513428"/>
                <a:gd name="connsiteX38" fmla="*/ 3797418 w 7567519"/>
                <a:gd name="connsiteY38" fmla="*/ 1513428 h 1513428"/>
                <a:gd name="connsiteX39" fmla="*/ 4319097 w 7567519"/>
                <a:gd name="connsiteY39" fmla="*/ 1292014 h 1513428"/>
                <a:gd name="connsiteX40" fmla="*/ 4540512 w 7567519"/>
                <a:gd name="connsiteY40" fmla="*/ 770335 h 1513428"/>
                <a:gd name="connsiteX41" fmla="*/ 4761926 w 7567519"/>
                <a:gd name="connsiteY41" fmla="*/ 1292014 h 1513428"/>
                <a:gd name="connsiteX42" fmla="*/ 5283605 w 7567519"/>
                <a:gd name="connsiteY42" fmla="*/ 1513428 h 1513428"/>
                <a:gd name="connsiteX43" fmla="*/ 5310923 w 7567519"/>
                <a:gd name="connsiteY43" fmla="*/ 1513428 h 1513428"/>
                <a:gd name="connsiteX44" fmla="*/ 5832601 w 7567519"/>
                <a:gd name="connsiteY44" fmla="*/ 1292014 h 1513428"/>
                <a:gd name="connsiteX45" fmla="*/ 6054015 w 7567519"/>
                <a:gd name="connsiteY45" fmla="*/ 770335 h 1513428"/>
                <a:gd name="connsiteX46" fmla="*/ 6275430 w 7567519"/>
                <a:gd name="connsiteY46" fmla="*/ 1292014 h 1513428"/>
                <a:gd name="connsiteX47" fmla="*/ 6797109 w 7567519"/>
                <a:gd name="connsiteY47" fmla="*/ 1513428 h 1513428"/>
                <a:gd name="connsiteX48" fmla="*/ 6824426 w 7567519"/>
                <a:gd name="connsiteY48" fmla="*/ 1513428 h 1513428"/>
                <a:gd name="connsiteX49" fmla="*/ 7346105 w 7567519"/>
                <a:gd name="connsiteY49" fmla="*/ 1292014 h 1513428"/>
                <a:gd name="connsiteX50" fmla="*/ 7567519 w 7567519"/>
                <a:gd name="connsiteY50" fmla="*/ 770335 h 1513428"/>
                <a:gd name="connsiteX51" fmla="*/ 7567519 w 7567519"/>
                <a:gd name="connsiteY51" fmla="*/ 743018 h 1513428"/>
                <a:gd name="connsiteX52" fmla="*/ 7346105 w 7567519"/>
                <a:gd name="connsiteY52" fmla="*/ 221339 h 1513428"/>
                <a:gd name="connsiteX53" fmla="*/ 242376 w 7567519"/>
                <a:gd name="connsiteY53" fmla="*/ 242376 h 1513428"/>
                <a:gd name="connsiteX54" fmla="*/ 740520 w 7567519"/>
                <a:gd name="connsiteY54" fmla="*/ 29512 h 1513428"/>
                <a:gd name="connsiteX55" fmla="*/ 527657 w 7567519"/>
                <a:gd name="connsiteY55" fmla="*/ 527581 h 1513428"/>
                <a:gd name="connsiteX56" fmla="*/ 29588 w 7567519"/>
                <a:gd name="connsiteY56" fmla="*/ 740445 h 1513428"/>
                <a:gd name="connsiteX57" fmla="*/ 242451 w 7567519"/>
                <a:gd name="connsiteY57" fmla="*/ 242300 h 1513428"/>
                <a:gd name="connsiteX58" fmla="*/ 242376 w 7567519"/>
                <a:gd name="connsiteY58" fmla="*/ 1271053 h 1513428"/>
                <a:gd name="connsiteX59" fmla="*/ 29512 w 7567519"/>
                <a:gd name="connsiteY59" fmla="*/ 772908 h 1513428"/>
                <a:gd name="connsiteX60" fmla="*/ 527581 w 7567519"/>
                <a:gd name="connsiteY60" fmla="*/ 985772 h 1513428"/>
                <a:gd name="connsiteX61" fmla="*/ 740445 w 7567519"/>
                <a:gd name="connsiteY61" fmla="*/ 1483841 h 1513428"/>
                <a:gd name="connsiteX62" fmla="*/ 242376 w 7567519"/>
                <a:gd name="connsiteY62" fmla="*/ 1270977 h 1513428"/>
                <a:gd name="connsiteX63" fmla="*/ 756714 w 7567519"/>
                <a:gd name="connsiteY63" fmla="*/ 1356561 h 1513428"/>
                <a:gd name="connsiteX64" fmla="*/ 548618 w 7567519"/>
                <a:gd name="connsiteY64" fmla="*/ 964811 h 1513428"/>
                <a:gd name="connsiteX65" fmla="*/ 156867 w 7567519"/>
                <a:gd name="connsiteY65" fmla="*/ 756714 h 1513428"/>
                <a:gd name="connsiteX66" fmla="*/ 548618 w 7567519"/>
                <a:gd name="connsiteY66" fmla="*/ 548618 h 1513428"/>
                <a:gd name="connsiteX67" fmla="*/ 756714 w 7567519"/>
                <a:gd name="connsiteY67" fmla="*/ 156867 h 1513428"/>
                <a:gd name="connsiteX68" fmla="*/ 964810 w 7567519"/>
                <a:gd name="connsiteY68" fmla="*/ 548618 h 1513428"/>
                <a:gd name="connsiteX69" fmla="*/ 1356561 w 7567519"/>
                <a:gd name="connsiteY69" fmla="*/ 756714 h 1513428"/>
                <a:gd name="connsiteX70" fmla="*/ 964810 w 7567519"/>
                <a:gd name="connsiteY70" fmla="*/ 964811 h 1513428"/>
                <a:gd name="connsiteX71" fmla="*/ 756714 w 7567519"/>
                <a:gd name="connsiteY71" fmla="*/ 1356561 h 1513428"/>
                <a:gd name="connsiteX72" fmla="*/ 1271053 w 7567519"/>
                <a:gd name="connsiteY72" fmla="*/ 1271053 h 1513428"/>
                <a:gd name="connsiteX73" fmla="*/ 772983 w 7567519"/>
                <a:gd name="connsiteY73" fmla="*/ 1483916 h 1513428"/>
                <a:gd name="connsiteX74" fmla="*/ 985847 w 7567519"/>
                <a:gd name="connsiteY74" fmla="*/ 985847 h 1513428"/>
                <a:gd name="connsiteX75" fmla="*/ 1483916 w 7567519"/>
                <a:gd name="connsiteY75" fmla="*/ 772983 h 1513428"/>
                <a:gd name="connsiteX76" fmla="*/ 1271053 w 7567519"/>
                <a:gd name="connsiteY76" fmla="*/ 1271128 h 1513428"/>
                <a:gd name="connsiteX77" fmla="*/ 985772 w 7567519"/>
                <a:gd name="connsiteY77" fmla="*/ 527657 h 1513428"/>
                <a:gd name="connsiteX78" fmla="*/ 772908 w 7567519"/>
                <a:gd name="connsiteY78" fmla="*/ 29588 h 1513428"/>
                <a:gd name="connsiteX79" fmla="*/ 1270977 w 7567519"/>
                <a:gd name="connsiteY79" fmla="*/ 242451 h 1513428"/>
                <a:gd name="connsiteX80" fmla="*/ 1483841 w 7567519"/>
                <a:gd name="connsiteY80" fmla="*/ 740596 h 1513428"/>
                <a:gd name="connsiteX81" fmla="*/ 985772 w 7567519"/>
                <a:gd name="connsiteY81" fmla="*/ 527732 h 1513428"/>
                <a:gd name="connsiteX82" fmla="*/ 1755804 w 7567519"/>
                <a:gd name="connsiteY82" fmla="*/ 242376 h 1513428"/>
                <a:gd name="connsiteX83" fmla="*/ 2253873 w 7567519"/>
                <a:gd name="connsiteY83" fmla="*/ 29512 h 1513428"/>
                <a:gd name="connsiteX84" fmla="*/ 2041009 w 7567519"/>
                <a:gd name="connsiteY84" fmla="*/ 527581 h 1513428"/>
                <a:gd name="connsiteX85" fmla="*/ 1542940 w 7567519"/>
                <a:gd name="connsiteY85" fmla="*/ 740445 h 1513428"/>
                <a:gd name="connsiteX86" fmla="*/ 1755804 w 7567519"/>
                <a:gd name="connsiteY86" fmla="*/ 242300 h 1513428"/>
                <a:gd name="connsiteX87" fmla="*/ 1755804 w 7567519"/>
                <a:gd name="connsiteY87" fmla="*/ 1271053 h 1513428"/>
                <a:gd name="connsiteX88" fmla="*/ 1542940 w 7567519"/>
                <a:gd name="connsiteY88" fmla="*/ 772908 h 1513428"/>
                <a:gd name="connsiteX89" fmla="*/ 2041009 w 7567519"/>
                <a:gd name="connsiteY89" fmla="*/ 985772 h 1513428"/>
                <a:gd name="connsiteX90" fmla="*/ 2253873 w 7567519"/>
                <a:gd name="connsiteY90" fmla="*/ 1483841 h 1513428"/>
                <a:gd name="connsiteX91" fmla="*/ 1755804 w 7567519"/>
                <a:gd name="connsiteY91" fmla="*/ 1270977 h 1513428"/>
                <a:gd name="connsiteX92" fmla="*/ 2270142 w 7567519"/>
                <a:gd name="connsiteY92" fmla="*/ 1356561 h 1513428"/>
                <a:gd name="connsiteX93" fmla="*/ 2062046 w 7567519"/>
                <a:gd name="connsiteY93" fmla="*/ 964811 h 1513428"/>
                <a:gd name="connsiteX94" fmla="*/ 1670295 w 7567519"/>
                <a:gd name="connsiteY94" fmla="*/ 756714 h 1513428"/>
                <a:gd name="connsiteX95" fmla="*/ 2062046 w 7567519"/>
                <a:gd name="connsiteY95" fmla="*/ 548618 h 1513428"/>
                <a:gd name="connsiteX96" fmla="*/ 2270142 w 7567519"/>
                <a:gd name="connsiteY96" fmla="*/ 156867 h 1513428"/>
                <a:gd name="connsiteX97" fmla="*/ 2478239 w 7567519"/>
                <a:gd name="connsiteY97" fmla="*/ 548618 h 1513428"/>
                <a:gd name="connsiteX98" fmla="*/ 2869990 w 7567519"/>
                <a:gd name="connsiteY98" fmla="*/ 756714 h 1513428"/>
                <a:gd name="connsiteX99" fmla="*/ 2478239 w 7567519"/>
                <a:gd name="connsiteY99" fmla="*/ 964811 h 1513428"/>
                <a:gd name="connsiteX100" fmla="*/ 2270142 w 7567519"/>
                <a:gd name="connsiteY100" fmla="*/ 1356561 h 1513428"/>
                <a:gd name="connsiteX101" fmla="*/ 2784481 w 7567519"/>
                <a:gd name="connsiteY101" fmla="*/ 1271053 h 1513428"/>
                <a:gd name="connsiteX102" fmla="*/ 2286412 w 7567519"/>
                <a:gd name="connsiteY102" fmla="*/ 1483916 h 1513428"/>
                <a:gd name="connsiteX103" fmla="*/ 2499275 w 7567519"/>
                <a:gd name="connsiteY103" fmla="*/ 985847 h 1513428"/>
                <a:gd name="connsiteX104" fmla="*/ 2997345 w 7567519"/>
                <a:gd name="connsiteY104" fmla="*/ 772983 h 1513428"/>
                <a:gd name="connsiteX105" fmla="*/ 2784481 w 7567519"/>
                <a:gd name="connsiteY105" fmla="*/ 1271128 h 1513428"/>
                <a:gd name="connsiteX106" fmla="*/ 2499200 w 7567519"/>
                <a:gd name="connsiteY106" fmla="*/ 527657 h 1513428"/>
                <a:gd name="connsiteX107" fmla="*/ 2286336 w 7567519"/>
                <a:gd name="connsiteY107" fmla="*/ 29588 h 1513428"/>
                <a:gd name="connsiteX108" fmla="*/ 2784405 w 7567519"/>
                <a:gd name="connsiteY108" fmla="*/ 242451 h 1513428"/>
                <a:gd name="connsiteX109" fmla="*/ 2997269 w 7567519"/>
                <a:gd name="connsiteY109" fmla="*/ 740596 h 1513428"/>
                <a:gd name="connsiteX110" fmla="*/ 2499200 w 7567519"/>
                <a:gd name="connsiteY110" fmla="*/ 527732 h 1513428"/>
                <a:gd name="connsiteX111" fmla="*/ 3269232 w 7567519"/>
                <a:gd name="connsiteY111" fmla="*/ 242376 h 1513428"/>
                <a:gd name="connsiteX112" fmla="*/ 3767301 w 7567519"/>
                <a:gd name="connsiteY112" fmla="*/ 29512 h 1513428"/>
                <a:gd name="connsiteX113" fmla="*/ 3554438 w 7567519"/>
                <a:gd name="connsiteY113" fmla="*/ 527581 h 1513428"/>
                <a:gd name="connsiteX114" fmla="*/ 3056368 w 7567519"/>
                <a:gd name="connsiteY114" fmla="*/ 740445 h 1513428"/>
                <a:gd name="connsiteX115" fmla="*/ 3269232 w 7567519"/>
                <a:gd name="connsiteY115" fmla="*/ 242300 h 1513428"/>
                <a:gd name="connsiteX116" fmla="*/ 3269232 w 7567519"/>
                <a:gd name="connsiteY116" fmla="*/ 1271053 h 1513428"/>
                <a:gd name="connsiteX117" fmla="*/ 3056368 w 7567519"/>
                <a:gd name="connsiteY117" fmla="*/ 772908 h 1513428"/>
                <a:gd name="connsiteX118" fmla="*/ 3554438 w 7567519"/>
                <a:gd name="connsiteY118" fmla="*/ 985772 h 1513428"/>
                <a:gd name="connsiteX119" fmla="*/ 3767301 w 7567519"/>
                <a:gd name="connsiteY119" fmla="*/ 1483841 h 1513428"/>
                <a:gd name="connsiteX120" fmla="*/ 3269232 w 7567519"/>
                <a:gd name="connsiteY120" fmla="*/ 1270977 h 1513428"/>
                <a:gd name="connsiteX121" fmla="*/ 3783571 w 7567519"/>
                <a:gd name="connsiteY121" fmla="*/ 1356561 h 1513428"/>
                <a:gd name="connsiteX122" fmla="*/ 3575474 w 7567519"/>
                <a:gd name="connsiteY122" fmla="*/ 964811 h 1513428"/>
                <a:gd name="connsiteX123" fmla="*/ 3183723 w 7567519"/>
                <a:gd name="connsiteY123" fmla="*/ 756714 h 1513428"/>
                <a:gd name="connsiteX124" fmla="*/ 3575474 w 7567519"/>
                <a:gd name="connsiteY124" fmla="*/ 548618 h 1513428"/>
                <a:gd name="connsiteX125" fmla="*/ 3783571 w 7567519"/>
                <a:gd name="connsiteY125" fmla="*/ 156867 h 1513428"/>
                <a:gd name="connsiteX126" fmla="*/ 3991667 w 7567519"/>
                <a:gd name="connsiteY126" fmla="*/ 548618 h 1513428"/>
                <a:gd name="connsiteX127" fmla="*/ 4383418 w 7567519"/>
                <a:gd name="connsiteY127" fmla="*/ 756714 h 1513428"/>
                <a:gd name="connsiteX128" fmla="*/ 3991667 w 7567519"/>
                <a:gd name="connsiteY128" fmla="*/ 964811 h 1513428"/>
                <a:gd name="connsiteX129" fmla="*/ 3783571 w 7567519"/>
                <a:gd name="connsiteY129" fmla="*/ 1356561 h 1513428"/>
                <a:gd name="connsiteX130" fmla="*/ 4297909 w 7567519"/>
                <a:gd name="connsiteY130" fmla="*/ 1271053 h 1513428"/>
                <a:gd name="connsiteX131" fmla="*/ 3799840 w 7567519"/>
                <a:gd name="connsiteY131" fmla="*/ 1483916 h 1513428"/>
                <a:gd name="connsiteX132" fmla="*/ 4012704 w 7567519"/>
                <a:gd name="connsiteY132" fmla="*/ 985847 h 1513428"/>
                <a:gd name="connsiteX133" fmla="*/ 4510773 w 7567519"/>
                <a:gd name="connsiteY133" fmla="*/ 772983 h 1513428"/>
                <a:gd name="connsiteX134" fmla="*/ 4297909 w 7567519"/>
                <a:gd name="connsiteY134" fmla="*/ 1271128 h 1513428"/>
                <a:gd name="connsiteX135" fmla="*/ 4012628 w 7567519"/>
                <a:gd name="connsiteY135" fmla="*/ 527657 h 1513428"/>
                <a:gd name="connsiteX136" fmla="*/ 3799764 w 7567519"/>
                <a:gd name="connsiteY136" fmla="*/ 29588 h 1513428"/>
                <a:gd name="connsiteX137" fmla="*/ 4297834 w 7567519"/>
                <a:gd name="connsiteY137" fmla="*/ 242451 h 1513428"/>
                <a:gd name="connsiteX138" fmla="*/ 4510697 w 7567519"/>
                <a:gd name="connsiteY138" fmla="*/ 740596 h 1513428"/>
                <a:gd name="connsiteX139" fmla="*/ 4012628 w 7567519"/>
                <a:gd name="connsiteY139" fmla="*/ 527732 h 1513428"/>
                <a:gd name="connsiteX140" fmla="*/ 4782661 w 7567519"/>
                <a:gd name="connsiteY140" fmla="*/ 242376 h 1513428"/>
                <a:gd name="connsiteX141" fmla="*/ 5280729 w 7567519"/>
                <a:gd name="connsiteY141" fmla="*/ 29512 h 1513428"/>
                <a:gd name="connsiteX142" fmla="*/ 5067866 w 7567519"/>
                <a:gd name="connsiteY142" fmla="*/ 527581 h 1513428"/>
                <a:gd name="connsiteX143" fmla="*/ 4569797 w 7567519"/>
                <a:gd name="connsiteY143" fmla="*/ 740445 h 1513428"/>
                <a:gd name="connsiteX144" fmla="*/ 4782661 w 7567519"/>
                <a:gd name="connsiteY144" fmla="*/ 242300 h 1513428"/>
                <a:gd name="connsiteX145" fmla="*/ 4782661 w 7567519"/>
                <a:gd name="connsiteY145" fmla="*/ 1271053 h 1513428"/>
                <a:gd name="connsiteX146" fmla="*/ 4569797 w 7567519"/>
                <a:gd name="connsiteY146" fmla="*/ 772908 h 1513428"/>
                <a:gd name="connsiteX147" fmla="*/ 5067866 w 7567519"/>
                <a:gd name="connsiteY147" fmla="*/ 985772 h 1513428"/>
                <a:gd name="connsiteX148" fmla="*/ 5280729 w 7567519"/>
                <a:gd name="connsiteY148" fmla="*/ 1483841 h 1513428"/>
                <a:gd name="connsiteX149" fmla="*/ 4782661 w 7567519"/>
                <a:gd name="connsiteY149" fmla="*/ 1270977 h 1513428"/>
                <a:gd name="connsiteX150" fmla="*/ 5296999 w 7567519"/>
                <a:gd name="connsiteY150" fmla="*/ 1356561 h 1513428"/>
                <a:gd name="connsiteX151" fmla="*/ 5088902 w 7567519"/>
                <a:gd name="connsiteY151" fmla="*/ 964811 h 1513428"/>
                <a:gd name="connsiteX152" fmla="*/ 4697151 w 7567519"/>
                <a:gd name="connsiteY152" fmla="*/ 756714 h 1513428"/>
                <a:gd name="connsiteX153" fmla="*/ 5088902 w 7567519"/>
                <a:gd name="connsiteY153" fmla="*/ 548618 h 1513428"/>
                <a:gd name="connsiteX154" fmla="*/ 5296999 w 7567519"/>
                <a:gd name="connsiteY154" fmla="*/ 156867 h 1513428"/>
                <a:gd name="connsiteX155" fmla="*/ 5505095 w 7567519"/>
                <a:gd name="connsiteY155" fmla="*/ 548618 h 1513428"/>
                <a:gd name="connsiteX156" fmla="*/ 5896846 w 7567519"/>
                <a:gd name="connsiteY156" fmla="*/ 756714 h 1513428"/>
                <a:gd name="connsiteX157" fmla="*/ 5505095 w 7567519"/>
                <a:gd name="connsiteY157" fmla="*/ 964811 h 1513428"/>
                <a:gd name="connsiteX158" fmla="*/ 5296999 w 7567519"/>
                <a:gd name="connsiteY158" fmla="*/ 1356561 h 1513428"/>
                <a:gd name="connsiteX159" fmla="*/ 5811337 w 7567519"/>
                <a:gd name="connsiteY159" fmla="*/ 1271053 h 1513428"/>
                <a:gd name="connsiteX160" fmla="*/ 5313268 w 7567519"/>
                <a:gd name="connsiteY160" fmla="*/ 1483916 h 1513428"/>
                <a:gd name="connsiteX161" fmla="*/ 5526132 w 7567519"/>
                <a:gd name="connsiteY161" fmla="*/ 985847 h 1513428"/>
                <a:gd name="connsiteX162" fmla="*/ 6024201 w 7567519"/>
                <a:gd name="connsiteY162" fmla="*/ 772983 h 1513428"/>
                <a:gd name="connsiteX163" fmla="*/ 5811337 w 7567519"/>
                <a:gd name="connsiteY163" fmla="*/ 1271128 h 1513428"/>
                <a:gd name="connsiteX164" fmla="*/ 5526056 w 7567519"/>
                <a:gd name="connsiteY164" fmla="*/ 527657 h 1513428"/>
                <a:gd name="connsiteX165" fmla="*/ 5313193 w 7567519"/>
                <a:gd name="connsiteY165" fmla="*/ 29588 h 1513428"/>
                <a:gd name="connsiteX166" fmla="*/ 5811262 w 7567519"/>
                <a:gd name="connsiteY166" fmla="*/ 242451 h 1513428"/>
                <a:gd name="connsiteX167" fmla="*/ 6024126 w 7567519"/>
                <a:gd name="connsiteY167" fmla="*/ 740596 h 1513428"/>
                <a:gd name="connsiteX168" fmla="*/ 5526056 w 7567519"/>
                <a:gd name="connsiteY168" fmla="*/ 527732 h 1513428"/>
                <a:gd name="connsiteX169" fmla="*/ 6296089 w 7567519"/>
                <a:gd name="connsiteY169" fmla="*/ 242376 h 1513428"/>
                <a:gd name="connsiteX170" fmla="*/ 6794158 w 7567519"/>
                <a:gd name="connsiteY170" fmla="*/ 29512 h 1513428"/>
                <a:gd name="connsiteX171" fmla="*/ 6581294 w 7567519"/>
                <a:gd name="connsiteY171" fmla="*/ 527581 h 1513428"/>
                <a:gd name="connsiteX172" fmla="*/ 6083225 w 7567519"/>
                <a:gd name="connsiteY172" fmla="*/ 740445 h 1513428"/>
                <a:gd name="connsiteX173" fmla="*/ 6296089 w 7567519"/>
                <a:gd name="connsiteY173" fmla="*/ 242300 h 1513428"/>
                <a:gd name="connsiteX174" fmla="*/ 6296089 w 7567519"/>
                <a:gd name="connsiteY174" fmla="*/ 1271053 h 1513428"/>
                <a:gd name="connsiteX175" fmla="*/ 6083225 w 7567519"/>
                <a:gd name="connsiteY175" fmla="*/ 772908 h 1513428"/>
                <a:gd name="connsiteX176" fmla="*/ 6581294 w 7567519"/>
                <a:gd name="connsiteY176" fmla="*/ 985772 h 1513428"/>
                <a:gd name="connsiteX177" fmla="*/ 6794158 w 7567519"/>
                <a:gd name="connsiteY177" fmla="*/ 1483841 h 1513428"/>
                <a:gd name="connsiteX178" fmla="*/ 6296089 w 7567519"/>
                <a:gd name="connsiteY178" fmla="*/ 1270977 h 1513428"/>
                <a:gd name="connsiteX179" fmla="*/ 6810427 w 7567519"/>
                <a:gd name="connsiteY179" fmla="*/ 1356561 h 1513428"/>
                <a:gd name="connsiteX180" fmla="*/ 6602331 w 7567519"/>
                <a:gd name="connsiteY180" fmla="*/ 964811 h 1513428"/>
                <a:gd name="connsiteX181" fmla="*/ 6210580 w 7567519"/>
                <a:gd name="connsiteY181" fmla="*/ 756714 h 1513428"/>
                <a:gd name="connsiteX182" fmla="*/ 6602331 w 7567519"/>
                <a:gd name="connsiteY182" fmla="*/ 548618 h 1513428"/>
                <a:gd name="connsiteX183" fmla="*/ 6810427 w 7567519"/>
                <a:gd name="connsiteY183" fmla="*/ 156867 h 1513428"/>
                <a:gd name="connsiteX184" fmla="*/ 7018523 w 7567519"/>
                <a:gd name="connsiteY184" fmla="*/ 548618 h 1513428"/>
                <a:gd name="connsiteX185" fmla="*/ 7410274 w 7567519"/>
                <a:gd name="connsiteY185" fmla="*/ 756714 h 1513428"/>
                <a:gd name="connsiteX186" fmla="*/ 7018523 w 7567519"/>
                <a:gd name="connsiteY186" fmla="*/ 964811 h 1513428"/>
                <a:gd name="connsiteX187" fmla="*/ 6810427 w 7567519"/>
                <a:gd name="connsiteY187" fmla="*/ 1356561 h 1513428"/>
                <a:gd name="connsiteX188" fmla="*/ 7324765 w 7567519"/>
                <a:gd name="connsiteY188" fmla="*/ 1271053 h 1513428"/>
                <a:gd name="connsiteX189" fmla="*/ 6826621 w 7567519"/>
                <a:gd name="connsiteY189" fmla="*/ 1483916 h 1513428"/>
                <a:gd name="connsiteX190" fmla="*/ 7039485 w 7567519"/>
                <a:gd name="connsiteY190" fmla="*/ 985847 h 1513428"/>
                <a:gd name="connsiteX191" fmla="*/ 7537554 w 7567519"/>
                <a:gd name="connsiteY191" fmla="*/ 772983 h 1513428"/>
                <a:gd name="connsiteX192" fmla="*/ 7324690 w 7567519"/>
                <a:gd name="connsiteY192" fmla="*/ 1271128 h 1513428"/>
                <a:gd name="connsiteX193" fmla="*/ 7039485 w 7567519"/>
                <a:gd name="connsiteY193" fmla="*/ 527657 h 1513428"/>
                <a:gd name="connsiteX194" fmla="*/ 6826621 w 7567519"/>
                <a:gd name="connsiteY194" fmla="*/ 29588 h 1513428"/>
                <a:gd name="connsiteX195" fmla="*/ 7324765 w 7567519"/>
                <a:gd name="connsiteY195" fmla="*/ 242451 h 1513428"/>
                <a:gd name="connsiteX196" fmla="*/ 7537629 w 7567519"/>
                <a:gd name="connsiteY196" fmla="*/ 740596 h 1513428"/>
                <a:gd name="connsiteX197" fmla="*/ 7039560 w 7567519"/>
                <a:gd name="connsiteY197" fmla="*/ 527732 h 151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428">
                  <a:moveTo>
                    <a:pt x="7345727" y="221415"/>
                  </a:moveTo>
                  <a:cubicBezTo>
                    <a:pt x="7206037" y="81725"/>
                    <a:pt x="7021172" y="3481"/>
                    <a:pt x="6824048" y="0"/>
                  </a:cubicBezTo>
                  <a:lnTo>
                    <a:pt x="6796731" y="0"/>
                  </a:lnTo>
                  <a:cubicBezTo>
                    <a:pt x="6599607" y="3481"/>
                    <a:pt x="6414817" y="81649"/>
                    <a:pt x="6275052" y="221415"/>
                  </a:cubicBezTo>
                  <a:cubicBezTo>
                    <a:pt x="6135362" y="361104"/>
                    <a:pt x="6057118" y="545969"/>
                    <a:pt x="6053637" y="743093"/>
                  </a:cubicBezTo>
                  <a:cubicBezTo>
                    <a:pt x="6050157" y="545969"/>
                    <a:pt x="5971988" y="361180"/>
                    <a:pt x="5832223" y="221415"/>
                  </a:cubicBezTo>
                  <a:cubicBezTo>
                    <a:pt x="5692533" y="81725"/>
                    <a:pt x="5507668" y="3481"/>
                    <a:pt x="5310544" y="0"/>
                  </a:cubicBezTo>
                  <a:lnTo>
                    <a:pt x="5283227" y="0"/>
                  </a:lnTo>
                  <a:cubicBezTo>
                    <a:pt x="5086103" y="3481"/>
                    <a:pt x="4901313" y="81649"/>
                    <a:pt x="4761548" y="221415"/>
                  </a:cubicBezTo>
                  <a:cubicBezTo>
                    <a:pt x="4621859" y="361104"/>
                    <a:pt x="4543614" y="545969"/>
                    <a:pt x="4540133" y="743093"/>
                  </a:cubicBezTo>
                  <a:cubicBezTo>
                    <a:pt x="4536653" y="545969"/>
                    <a:pt x="4458484" y="361180"/>
                    <a:pt x="4318719" y="221415"/>
                  </a:cubicBezTo>
                  <a:cubicBezTo>
                    <a:pt x="4179181" y="81649"/>
                    <a:pt x="3994315" y="3481"/>
                    <a:pt x="3797267" y="0"/>
                  </a:cubicBezTo>
                  <a:lnTo>
                    <a:pt x="3769950" y="0"/>
                  </a:lnTo>
                  <a:cubicBezTo>
                    <a:pt x="3572826" y="3481"/>
                    <a:pt x="3388036" y="81649"/>
                    <a:pt x="3248271" y="221415"/>
                  </a:cubicBezTo>
                  <a:cubicBezTo>
                    <a:pt x="3108582" y="361104"/>
                    <a:pt x="3030337" y="545969"/>
                    <a:pt x="3026856" y="743093"/>
                  </a:cubicBezTo>
                  <a:cubicBezTo>
                    <a:pt x="3023376" y="545969"/>
                    <a:pt x="2945207" y="361180"/>
                    <a:pt x="2805442" y="221415"/>
                  </a:cubicBezTo>
                  <a:cubicBezTo>
                    <a:pt x="2665753" y="81649"/>
                    <a:pt x="2480887" y="3481"/>
                    <a:pt x="2283839" y="0"/>
                  </a:cubicBezTo>
                  <a:lnTo>
                    <a:pt x="2256522" y="0"/>
                  </a:lnTo>
                  <a:cubicBezTo>
                    <a:pt x="2059397" y="3481"/>
                    <a:pt x="1874608" y="81649"/>
                    <a:pt x="1734843" y="221415"/>
                  </a:cubicBezTo>
                  <a:cubicBezTo>
                    <a:pt x="1595153" y="361104"/>
                    <a:pt x="1516909" y="545969"/>
                    <a:pt x="1513428" y="743093"/>
                  </a:cubicBezTo>
                  <a:cubicBezTo>
                    <a:pt x="1509947" y="545969"/>
                    <a:pt x="1431779" y="361180"/>
                    <a:pt x="1292014" y="221415"/>
                  </a:cubicBezTo>
                  <a:cubicBezTo>
                    <a:pt x="1152324" y="81649"/>
                    <a:pt x="967459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18"/>
                  </a:cubicBezTo>
                  <a:lnTo>
                    <a:pt x="0" y="770335"/>
                  </a:lnTo>
                  <a:cubicBezTo>
                    <a:pt x="3481" y="967459"/>
                    <a:pt x="81725" y="1152249"/>
                    <a:pt x="221415" y="1292014"/>
                  </a:cubicBezTo>
                  <a:cubicBezTo>
                    <a:pt x="361104" y="1431703"/>
                    <a:pt x="545969" y="1509947"/>
                    <a:pt x="743093" y="1513428"/>
                  </a:cubicBezTo>
                  <a:lnTo>
                    <a:pt x="770411" y="1513428"/>
                  </a:lnTo>
                  <a:cubicBezTo>
                    <a:pt x="967535" y="1509947"/>
                    <a:pt x="1152324" y="1431779"/>
                    <a:pt x="1292089" y="1292014"/>
                  </a:cubicBezTo>
                  <a:cubicBezTo>
                    <a:pt x="1431779" y="1152324"/>
                    <a:pt x="1510023" y="967459"/>
                    <a:pt x="1513504" y="770335"/>
                  </a:cubicBezTo>
                  <a:cubicBezTo>
                    <a:pt x="1516985" y="967459"/>
                    <a:pt x="1595229" y="1152249"/>
                    <a:pt x="1734918" y="1292014"/>
                  </a:cubicBezTo>
                  <a:cubicBezTo>
                    <a:pt x="1874608" y="1431703"/>
                    <a:pt x="2059473" y="1509947"/>
                    <a:pt x="2256597" y="1513428"/>
                  </a:cubicBezTo>
                  <a:lnTo>
                    <a:pt x="2283915" y="1513428"/>
                  </a:lnTo>
                  <a:cubicBezTo>
                    <a:pt x="2481039" y="1509947"/>
                    <a:pt x="2665828" y="1431779"/>
                    <a:pt x="2805593" y="1292014"/>
                  </a:cubicBezTo>
                  <a:cubicBezTo>
                    <a:pt x="2945283" y="1152324"/>
                    <a:pt x="3023527" y="967459"/>
                    <a:pt x="3027008" y="770335"/>
                  </a:cubicBezTo>
                  <a:cubicBezTo>
                    <a:pt x="3030489" y="967459"/>
                    <a:pt x="3108733" y="1152249"/>
                    <a:pt x="3248422" y="1292014"/>
                  </a:cubicBezTo>
                  <a:cubicBezTo>
                    <a:pt x="3388112" y="1431703"/>
                    <a:pt x="3572977" y="1509947"/>
                    <a:pt x="3770101" y="1513428"/>
                  </a:cubicBezTo>
                  <a:lnTo>
                    <a:pt x="3797418" y="1513428"/>
                  </a:lnTo>
                  <a:cubicBezTo>
                    <a:pt x="3994542" y="1509947"/>
                    <a:pt x="4179332" y="1431779"/>
                    <a:pt x="4319097" y="1292014"/>
                  </a:cubicBezTo>
                  <a:cubicBezTo>
                    <a:pt x="4458787" y="1152324"/>
                    <a:pt x="4537031" y="967459"/>
                    <a:pt x="4540512" y="770335"/>
                  </a:cubicBezTo>
                  <a:cubicBezTo>
                    <a:pt x="4543993" y="967459"/>
                    <a:pt x="4622237" y="1152249"/>
                    <a:pt x="4761926" y="1292014"/>
                  </a:cubicBezTo>
                  <a:cubicBezTo>
                    <a:pt x="4901616" y="1431703"/>
                    <a:pt x="5086481" y="1509947"/>
                    <a:pt x="5283605" y="1513428"/>
                  </a:cubicBezTo>
                  <a:lnTo>
                    <a:pt x="5310923" y="1513428"/>
                  </a:lnTo>
                  <a:cubicBezTo>
                    <a:pt x="5508047" y="1509947"/>
                    <a:pt x="5692836" y="1431779"/>
                    <a:pt x="5832601" y="1292014"/>
                  </a:cubicBezTo>
                  <a:cubicBezTo>
                    <a:pt x="5972290" y="1152324"/>
                    <a:pt x="6050535" y="967459"/>
                    <a:pt x="6054015" y="770335"/>
                  </a:cubicBezTo>
                  <a:cubicBezTo>
                    <a:pt x="6057497" y="967459"/>
                    <a:pt x="6135741" y="1152249"/>
                    <a:pt x="6275430" y="1292014"/>
                  </a:cubicBezTo>
                  <a:cubicBezTo>
                    <a:pt x="6415120" y="1431703"/>
                    <a:pt x="6599985" y="1509947"/>
                    <a:pt x="6797109" y="1513428"/>
                  </a:cubicBezTo>
                  <a:lnTo>
                    <a:pt x="6824426" y="1513428"/>
                  </a:lnTo>
                  <a:cubicBezTo>
                    <a:pt x="7021550" y="1509947"/>
                    <a:pt x="7206340" y="1431779"/>
                    <a:pt x="7346105" y="1292014"/>
                  </a:cubicBezTo>
                  <a:cubicBezTo>
                    <a:pt x="7485794" y="1152324"/>
                    <a:pt x="7564039" y="967459"/>
                    <a:pt x="7567519" y="770335"/>
                  </a:cubicBezTo>
                  <a:lnTo>
                    <a:pt x="7567519" y="743018"/>
                  </a:lnTo>
                  <a:cubicBezTo>
                    <a:pt x="7564039" y="545894"/>
                    <a:pt x="7485870" y="361104"/>
                    <a:pt x="7346105" y="221339"/>
                  </a:cubicBezTo>
                  <a:close/>
                  <a:moveTo>
                    <a:pt x="242376" y="242376"/>
                  </a:moveTo>
                  <a:cubicBezTo>
                    <a:pt x="375936" y="108891"/>
                    <a:pt x="552250" y="33598"/>
                    <a:pt x="740520" y="29512"/>
                  </a:cubicBezTo>
                  <a:cubicBezTo>
                    <a:pt x="736434" y="217707"/>
                    <a:pt x="661217" y="394097"/>
                    <a:pt x="527657" y="527581"/>
                  </a:cubicBezTo>
                  <a:cubicBezTo>
                    <a:pt x="394172" y="661065"/>
                    <a:pt x="217782" y="736359"/>
                    <a:pt x="29588" y="740445"/>
                  </a:cubicBezTo>
                  <a:cubicBezTo>
                    <a:pt x="33674" y="552250"/>
                    <a:pt x="108967" y="375860"/>
                    <a:pt x="242451" y="242300"/>
                  </a:cubicBezTo>
                  <a:close/>
                  <a:moveTo>
                    <a:pt x="242376" y="1271053"/>
                  </a:moveTo>
                  <a:cubicBezTo>
                    <a:pt x="108891" y="1137493"/>
                    <a:pt x="33674" y="961178"/>
                    <a:pt x="29512" y="772908"/>
                  </a:cubicBezTo>
                  <a:cubicBezTo>
                    <a:pt x="217707" y="776994"/>
                    <a:pt x="394097" y="852287"/>
                    <a:pt x="527581" y="985772"/>
                  </a:cubicBezTo>
                  <a:cubicBezTo>
                    <a:pt x="661065" y="1119256"/>
                    <a:pt x="736358" y="1295646"/>
                    <a:pt x="740445" y="1483841"/>
                  </a:cubicBezTo>
                  <a:cubicBezTo>
                    <a:pt x="552250" y="1479755"/>
                    <a:pt x="375860" y="1404537"/>
                    <a:pt x="242376" y="1270977"/>
                  </a:cubicBezTo>
                  <a:close/>
                  <a:moveTo>
                    <a:pt x="756714" y="1356561"/>
                  </a:moveTo>
                  <a:cubicBezTo>
                    <a:pt x="728564" y="1209002"/>
                    <a:pt x="657131" y="1073323"/>
                    <a:pt x="548618" y="964811"/>
                  </a:cubicBezTo>
                  <a:cubicBezTo>
                    <a:pt x="440105" y="856298"/>
                    <a:pt x="304350" y="784940"/>
                    <a:pt x="156867" y="756714"/>
                  </a:cubicBezTo>
                  <a:cubicBezTo>
                    <a:pt x="304426" y="728564"/>
                    <a:pt x="440181" y="657131"/>
                    <a:pt x="548618" y="548618"/>
                  </a:cubicBezTo>
                  <a:cubicBezTo>
                    <a:pt x="657131" y="440105"/>
                    <a:pt x="728564" y="304350"/>
                    <a:pt x="756714" y="156867"/>
                  </a:cubicBezTo>
                  <a:cubicBezTo>
                    <a:pt x="784864" y="304426"/>
                    <a:pt x="856298" y="440105"/>
                    <a:pt x="964810" y="548618"/>
                  </a:cubicBezTo>
                  <a:cubicBezTo>
                    <a:pt x="1073323" y="657131"/>
                    <a:pt x="1209078" y="728489"/>
                    <a:pt x="1356561" y="756714"/>
                  </a:cubicBezTo>
                  <a:cubicBezTo>
                    <a:pt x="1209002" y="784864"/>
                    <a:pt x="1073248" y="856298"/>
                    <a:pt x="964810" y="964811"/>
                  </a:cubicBezTo>
                  <a:cubicBezTo>
                    <a:pt x="856298" y="1073323"/>
                    <a:pt x="784864" y="1209078"/>
                    <a:pt x="756714" y="1356561"/>
                  </a:cubicBezTo>
                  <a:close/>
                  <a:moveTo>
                    <a:pt x="1271053" y="1271053"/>
                  </a:moveTo>
                  <a:cubicBezTo>
                    <a:pt x="1137568" y="1404537"/>
                    <a:pt x="961178" y="1479830"/>
                    <a:pt x="772983" y="1483916"/>
                  </a:cubicBezTo>
                  <a:cubicBezTo>
                    <a:pt x="777070" y="1295722"/>
                    <a:pt x="852287" y="1119332"/>
                    <a:pt x="985847" y="985847"/>
                  </a:cubicBezTo>
                  <a:cubicBezTo>
                    <a:pt x="1119332" y="852363"/>
                    <a:pt x="1295722" y="777070"/>
                    <a:pt x="1483916" y="772983"/>
                  </a:cubicBezTo>
                  <a:cubicBezTo>
                    <a:pt x="1479830" y="961178"/>
                    <a:pt x="1404537" y="1137568"/>
                    <a:pt x="1271053" y="1271128"/>
                  </a:cubicBezTo>
                  <a:close/>
                  <a:moveTo>
                    <a:pt x="985772" y="527657"/>
                  </a:moveTo>
                  <a:cubicBezTo>
                    <a:pt x="852287" y="394172"/>
                    <a:pt x="776994" y="217782"/>
                    <a:pt x="772908" y="29588"/>
                  </a:cubicBezTo>
                  <a:cubicBezTo>
                    <a:pt x="961103" y="33674"/>
                    <a:pt x="1137493" y="108891"/>
                    <a:pt x="1270977" y="242451"/>
                  </a:cubicBezTo>
                  <a:cubicBezTo>
                    <a:pt x="1404461" y="375936"/>
                    <a:pt x="1479754" y="552326"/>
                    <a:pt x="1483841" y="740596"/>
                  </a:cubicBezTo>
                  <a:cubicBezTo>
                    <a:pt x="1295646" y="736510"/>
                    <a:pt x="1119256" y="661217"/>
                    <a:pt x="985772" y="527732"/>
                  </a:cubicBezTo>
                  <a:close/>
                  <a:moveTo>
                    <a:pt x="1755804" y="242376"/>
                  </a:moveTo>
                  <a:cubicBezTo>
                    <a:pt x="1889288" y="108891"/>
                    <a:pt x="2065678" y="33598"/>
                    <a:pt x="2253873" y="29512"/>
                  </a:cubicBezTo>
                  <a:cubicBezTo>
                    <a:pt x="2249787" y="217707"/>
                    <a:pt x="2174569" y="394097"/>
                    <a:pt x="2041009" y="527581"/>
                  </a:cubicBezTo>
                  <a:cubicBezTo>
                    <a:pt x="1907525" y="661065"/>
                    <a:pt x="1731135" y="736359"/>
                    <a:pt x="1542940" y="740445"/>
                  </a:cubicBezTo>
                  <a:cubicBezTo>
                    <a:pt x="1547026" y="552250"/>
                    <a:pt x="1622319" y="375860"/>
                    <a:pt x="1755804" y="242300"/>
                  </a:cubicBezTo>
                  <a:close/>
                  <a:moveTo>
                    <a:pt x="1755804" y="1271053"/>
                  </a:moveTo>
                  <a:cubicBezTo>
                    <a:pt x="1622319" y="1137568"/>
                    <a:pt x="1547026" y="961178"/>
                    <a:pt x="1542940" y="772908"/>
                  </a:cubicBezTo>
                  <a:cubicBezTo>
                    <a:pt x="1731135" y="776994"/>
                    <a:pt x="1907525" y="852287"/>
                    <a:pt x="2041009" y="985772"/>
                  </a:cubicBezTo>
                  <a:cubicBezTo>
                    <a:pt x="2174494" y="1119256"/>
                    <a:pt x="2249787" y="1295646"/>
                    <a:pt x="2253873" y="1483841"/>
                  </a:cubicBezTo>
                  <a:cubicBezTo>
                    <a:pt x="2065678" y="1479755"/>
                    <a:pt x="1889288" y="1404537"/>
                    <a:pt x="1755804" y="1270977"/>
                  </a:cubicBezTo>
                  <a:close/>
                  <a:moveTo>
                    <a:pt x="2270142" y="1356561"/>
                  </a:moveTo>
                  <a:cubicBezTo>
                    <a:pt x="2241993" y="1209002"/>
                    <a:pt x="2170559" y="1073323"/>
                    <a:pt x="2062046" y="964811"/>
                  </a:cubicBezTo>
                  <a:cubicBezTo>
                    <a:pt x="1953533" y="856298"/>
                    <a:pt x="1817779" y="784940"/>
                    <a:pt x="1670295" y="756714"/>
                  </a:cubicBezTo>
                  <a:cubicBezTo>
                    <a:pt x="1817854" y="728564"/>
                    <a:pt x="1953609" y="657131"/>
                    <a:pt x="2062046" y="548618"/>
                  </a:cubicBezTo>
                  <a:cubicBezTo>
                    <a:pt x="2170559" y="440105"/>
                    <a:pt x="2241993" y="304350"/>
                    <a:pt x="2270142" y="156867"/>
                  </a:cubicBezTo>
                  <a:cubicBezTo>
                    <a:pt x="2298292" y="304426"/>
                    <a:pt x="2369726" y="440105"/>
                    <a:pt x="2478239" y="548618"/>
                  </a:cubicBezTo>
                  <a:cubicBezTo>
                    <a:pt x="2586752" y="657131"/>
                    <a:pt x="2722506" y="728489"/>
                    <a:pt x="2869990" y="756714"/>
                  </a:cubicBezTo>
                  <a:cubicBezTo>
                    <a:pt x="2722430" y="784864"/>
                    <a:pt x="2586752" y="856298"/>
                    <a:pt x="2478239" y="964811"/>
                  </a:cubicBezTo>
                  <a:cubicBezTo>
                    <a:pt x="2369726" y="1073323"/>
                    <a:pt x="2298292" y="1209078"/>
                    <a:pt x="2270142" y="1356561"/>
                  </a:cubicBezTo>
                  <a:close/>
                  <a:moveTo>
                    <a:pt x="2784481" y="1271053"/>
                  </a:moveTo>
                  <a:cubicBezTo>
                    <a:pt x="2650996" y="1404537"/>
                    <a:pt x="2474606" y="1479830"/>
                    <a:pt x="2286412" y="1483916"/>
                  </a:cubicBezTo>
                  <a:cubicBezTo>
                    <a:pt x="2290498" y="1295722"/>
                    <a:pt x="2365715" y="1119332"/>
                    <a:pt x="2499275" y="985847"/>
                  </a:cubicBezTo>
                  <a:cubicBezTo>
                    <a:pt x="2632760" y="852363"/>
                    <a:pt x="2809150" y="777070"/>
                    <a:pt x="2997345" y="772983"/>
                  </a:cubicBezTo>
                  <a:cubicBezTo>
                    <a:pt x="2993258" y="961178"/>
                    <a:pt x="2917965" y="1137568"/>
                    <a:pt x="2784481" y="1271128"/>
                  </a:cubicBezTo>
                  <a:close/>
                  <a:moveTo>
                    <a:pt x="2499200" y="527657"/>
                  </a:moveTo>
                  <a:cubicBezTo>
                    <a:pt x="2365715" y="394172"/>
                    <a:pt x="2290422" y="217782"/>
                    <a:pt x="2286336" y="29588"/>
                  </a:cubicBezTo>
                  <a:cubicBezTo>
                    <a:pt x="2474531" y="33674"/>
                    <a:pt x="2650921" y="108891"/>
                    <a:pt x="2784405" y="242451"/>
                  </a:cubicBezTo>
                  <a:cubicBezTo>
                    <a:pt x="2917890" y="375936"/>
                    <a:pt x="2993183" y="552326"/>
                    <a:pt x="2997269" y="740596"/>
                  </a:cubicBezTo>
                  <a:cubicBezTo>
                    <a:pt x="2809074" y="736510"/>
                    <a:pt x="2632684" y="661217"/>
                    <a:pt x="2499200" y="527732"/>
                  </a:cubicBezTo>
                  <a:close/>
                  <a:moveTo>
                    <a:pt x="3269232" y="242376"/>
                  </a:moveTo>
                  <a:cubicBezTo>
                    <a:pt x="3402716" y="108891"/>
                    <a:pt x="3579106" y="33598"/>
                    <a:pt x="3767301" y="29512"/>
                  </a:cubicBezTo>
                  <a:cubicBezTo>
                    <a:pt x="3763215" y="217707"/>
                    <a:pt x="3687998" y="394097"/>
                    <a:pt x="3554438" y="527581"/>
                  </a:cubicBezTo>
                  <a:cubicBezTo>
                    <a:pt x="3420953" y="661065"/>
                    <a:pt x="3244563" y="736359"/>
                    <a:pt x="3056368" y="740445"/>
                  </a:cubicBezTo>
                  <a:cubicBezTo>
                    <a:pt x="3060455" y="552250"/>
                    <a:pt x="3135748" y="375860"/>
                    <a:pt x="3269232" y="242300"/>
                  </a:cubicBezTo>
                  <a:close/>
                  <a:moveTo>
                    <a:pt x="3269232" y="1271053"/>
                  </a:moveTo>
                  <a:cubicBezTo>
                    <a:pt x="3135748" y="1137568"/>
                    <a:pt x="3060455" y="961178"/>
                    <a:pt x="3056368" y="772908"/>
                  </a:cubicBezTo>
                  <a:cubicBezTo>
                    <a:pt x="3244563" y="776994"/>
                    <a:pt x="3420953" y="852287"/>
                    <a:pt x="3554438" y="985772"/>
                  </a:cubicBezTo>
                  <a:cubicBezTo>
                    <a:pt x="3687922" y="1119256"/>
                    <a:pt x="3763215" y="1295646"/>
                    <a:pt x="3767301" y="1483841"/>
                  </a:cubicBezTo>
                  <a:cubicBezTo>
                    <a:pt x="3579106" y="1479755"/>
                    <a:pt x="3402716" y="1404537"/>
                    <a:pt x="3269232" y="1270977"/>
                  </a:cubicBezTo>
                  <a:close/>
                  <a:moveTo>
                    <a:pt x="3783571" y="1356561"/>
                  </a:moveTo>
                  <a:cubicBezTo>
                    <a:pt x="3755421" y="1209002"/>
                    <a:pt x="3683987" y="1073323"/>
                    <a:pt x="3575474" y="964811"/>
                  </a:cubicBezTo>
                  <a:cubicBezTo>
                    <a:pt x="3466961" y="856298"/>
                    <a:pt x="3331207" y="784940"/>
                    <a:pt x="3183723" y="756714"/>
                  </a:cubicBezTo>
                  <a:cubicBezTo>
                    <a:pt x="3331283" y="728564"/>
                    <a:pt x="3467037" y="657131"/>
                    <a:pt x="3575474" y="548618"/>
                  </a:cubicBezTo>
                  <a:cubicBezTo>
                    <a:pt x="3683987" y="440105"/>
                    <a:pt x="3755421" y="304350"/>
                    <a:pt x="3783571" y="156867"/>
                  </a:cubicBezTo>
                  <a:cubicBezTo>
                    <a:pt x="3811720" y="304426"/>
                    <a:pt x="3883154" y="440105"/>
                    <a:pt x="3991667" y="548618"/>
                  </a:cubicBezTo>
                  <a:cubicBezTo>
                    <a:pt x="4100180" y="657131"/>
                    <a:pt x="4235935" y="728489"/>
                    <a:pt x="4383418" y="756714"/>
                  </a:cubicBezTo>
                  <a:cubicBezTo>
                    <a:pt x="4235859" y="784864"/>
                    <a:pt x="4100104" y="856298"/>
                    <a:pt x="3991667" y="964811"/>
                  </a:cubicBezTo>
                  <a:cubicBezTo>
                    <a:pt x="3883154" y="1073323"/>
                    <a:pt x="3811720" y="1209078"/>
                    <a:pt x="3783571" y="1356561"/>
                  </a:cubicBezTo>
                  <a:close/>
                  <a:moveTo>
                    <a:pt x="4297909" y="1271053"/>
                  </a:moveTo>
                  <a:cubicBezTo>
                    <a:pt x="4164425" y="1404537"/>
                    <a:pt x="3988035" y="1479830"/>
                    <a:pt x="3799840" y="1483916"/>
                  </a:cubicBezTo>
                  <a:cubicBezTo>
                    <a:pt x="3803926" y="1295722"/>
                    <a:pt x="3879144" y="1119332"/>
                    <a:pt x="4012704" y="985847"/>
                  </a:cubicBezTo>
                  <a:cubicBezTo>
                    <a:pt x="4146188" y="852363"/>
                    <a:pt x="4322578" y="777070"/>
                    <a:pt x="4510773" y="772983"/>
                  </a:cubicBezTo>
                  <a:cubicBezTo>
                    <a:pt x="4506687" y="961178"/>
                    <a:pt x="4431394" y="1137568"/>
                    <a:pt x="4297909" y="1271128"/>
                  </a:cubicBezTo>
                  <a:close/>
                  <a:moveTo>
                    <a:pt x="4012628" y="527657"/>
                  </a:moveTo>
                  <a:cubicBezTo>
                    <a:pt x="3879144" y="394172"/>
                    <a:pt x="3803850" y="217782"/>
                    <a:pt x="3799764" y="29588"/>
                  </a:cubicBezTo>
                  <a:cubicBezTo>
                    <a:pt x="3987959" y="33674"/>
                    <a:pt x="4164349" y="108891"/>
                    <a:pt x="4297834" y="242451"/>
                  </a:cubicBezTo>
                  <a:cubicBezTo>
                    <a:pt x="4431318" y="375936"/>
                    <a:pt x="4506611" y="552326"/>
                    <a:pt x="4510697" y="740596"/>
                  </a:cubicBezTo>
                  <a:cubicBezTo>
                    <a:pt x="4322502" y="736510"/>
                    <a:pt x="4146112" y="661217"/>
                    <a:pt x="4012628" y="527732"/>
                  </a:cubicBezTo>
                  <a:close/>
                  <a:moveTo>
                    <a:pt x="4782661" y="242376"/>
                  </a:moveTo>
                  <a:cubicBezTo>
                    <a:pt x="4916145" y="108891"/>
                    <a:pt x="5092535" y="33598"/>
                    <a:pt x="5280729" y="29512"/>
                  </a:cubicBezTo>
                  <a:cubicBezTo>
                    <a:pt x="5276643" y="217707"/>
                    <a:pt x="5201426" y="394097"/>
                    <a:pt x="5067866" y="527581"/>
                  </a:cubicBezTo>
                  <a:cubicBezTo>
                    <a:pt x="4934382" y="661065"/>
                    <a:pt x="4757992" y="736359"/>
                    <a:pt x="4569797" y="740445"/>
                  </a:cubicBezTo>
                  <a:cubicBezTo>
                    <a:pt x="4573883" y="552250"/>
                    <a:pt x="4649176" y="375860"/>
                    <a:pt x="4782661" y="242300"/>
                  </a:cubicBezTo>
                  <a:close/>
                  <a:moveTo>
                    <a:pt x="4782661" y="1271053"/>
                  </a:moveTo>
                  <a:cubicBezTo>
                    <a:pt x="4649176" y="1137568"/>
                    <a:pt x="4573883" y="961178"/>
                    <a:pt x="4569797" y="772908"/>
                  </a:cubicBezTo>
                  <a:cubicBezTo>
                    <a:pt x="4757992" y="776994"/>
                    <a:pt x="4934382" y="852287"/>
                    <a:pt x="5067866" y="985772"/>
                  </a:cubicBezTo>
                  <a:cubicBezTo>
                    <a:pt x="5201350" y="1119256"/>
                    <a:pt x="5276643" y="1295646"/>
                    <a:pt x="5280729" y="1483841"/>
                  </a:cubicBezTo>
                  <a:cubicBezTo>
                    <a:pt x="5092535" y="1479755"/>
                    <a:pt x="4916145" y="1404537"/>
                    <a:pt x="4782661" y="1270977"/>
                  </a:cubicBezTo>
                  <a:close/>
                  <a:moveTo>
                    <a:pt x="5296999" y="1356561"/>
                  </a:moveTo>
                  <a:cubicBezTo>
                    <a:pt x="5268849" y="1209002"/>
                    <a:pt x="5197415" y="1073323"/>
                    <a:pt x="5088902" y="964811"/>
                  </a:cubicBezTo>
                  <a:cubicBezTo>
                    <a:pt x="4980389" y="856298"/>
                    <a:pt x="4844635" y="784940"/>
                    <a:pt x="4697151" y="756714"/>
                  </a:cubicBezTo>
                  <a:cubicBezTo>
                    <a:pt x="4844711" y="728564"/>
                    <a:pt x="4980465" y="657131"/>
                    <a:pt x="5088902" y="548618"/>
                  </a:cubicBezTo>
                  <a:cubicBezTo>
                    <a:pt x="5197415" y="440105"/>
                    <a:pt x="5268849" y="304350"/>
                    <a:pt x="5296999" y="156867"/>
                  </a:cubicBezTo>
                  <a:cubicBezTo>
                    <a:pt x="5325148" y="304426"/>
                    <a:pt x="5396582" y="440105"/>
                    <a:pt x="5505095" y="548618"/>
                  </a:cubicBezTo>
                  <a:cubicBezTo>
                    <a:pt x="5613608" y="657131"/>
                    <a:pt x="5749363" y="728489"/>
                    <a:pt x="5896846" y="756714"/>
                  </a:cubicBezTo>
                  <a:cubicBezTo>
                    <a:pt x="5749287" y="784864"/>
                    <a:pt x="5613608" y="856298"/>
                    <a:pt x="5505095" y="964811"/>
                  </a:cubicBezTo>
                  <a:cubicBezTo>
                    <a:pt x="5396582" y="1073323"/>
                    <a:pt x="5325148" y="1209078"/>
                    <a:pt x="5296999" y="1356561"/>
                  </a:cubicBezTo>
                  <a:close/>
                  <a:moveTo>
                    <a:pt x="5811337" y="1271053"/>
                  </a:moveTo>
                  <a:cubicBezTo>
                    <a:pt x="5677853" y="1404537"/>
                    <a:pt x="5501463" y="1479830"/>
                    <a:pt x="5313268" y="1483916"/>
                  </a:cubicBezTo>
                  <a:cubicBezTo>
                    <a:pt x="5317354" y="1295722"/>
                    <a:pt x="5392572" y="1119332"/>
                    <a:pt x="5526132" y="985847"/>
                  </a:cubicBezTo>
                  <a:cubicBezTo>
                    <a:pt x="5659616" y="852363"/>
                    <a:pt x="5836006" y="777070"/>
                    <a:pt x="6024201" y="772983"/>
                  </a:cubicBezTo>
                  <a:cubicBezTo>
                    <a:pt x="6020115" y="961178"/>
                    <a:pt x="5944822" y="1137568"/>
                    <a:pt x="5811337" y="1271128"/>
                  </a:cubicBezTo>
                  <a:close/>
                  <a:moveTo>
                    <a:pt x="5526056" y="527657"/>
                  </a:moveTo>
                  <a:cubicBezTo>
                    <a:pt x="5392572" y="394172"/>
                    <a:pt x="5317279" y="217782"/>
                    <a:pt x="5313193" y="29588"/>
                  </a:cubicBezTo>
                  <a:cubicBezTo>
                    <a:pt x="5501387" y="33674"/>
                    <a:pt x="5677777" y="108891"/>
                    <a:pt x="5811262" y="242451"/>
                  </a:cubicBezTo>
                  <a:cubicBezTo>
                    <a:pt x="5944746" y="375936"/>
                    <a:pt x="6020039" y="552326"/>
                    <a:pt x="6024126" y="740596"/>
                  </a:cubicBezTo>
                  <a:cubicBezTo>
                    <a:pt x="5835930" y="736510"/>
                    <a:pt x="5659540" y="661217"/>
                    <a:pt x="5526056" y="527732"/>
                  </a:cubicBezTo>
                  <a:close/>
                  <a:moveTo>
                    <a:pt x="6296089" y="242376"/>
                  </a:moveTo>
                  <a:cubicBezTo>
                    <a:pt x="6429573" y="108891"/>
                    <a:pt x="6605963" y="33598"/>
                    <a:pt x="6794158" y="29512"/>
                  </a:cubicBezTo>
                  <a:cubicBezTo>
                    <a:pt x="6790071" y="217707"/>
                    <a:pt x="6714778" y="394097"/>
                    <a:pt x="6581294" y="527581"/>
                  </a:cubicBezTo>
                  <a:cubicBezTo>
                    <a:pt x="6447810" y="661065"/>
                    <a:pt x="6271420" y="736359"/>
                    <a:pt x="6083225" y="740445"/>
                  </a:cubicBezTo>
                  <a:cubicBezTo>
                    <a:pt x="6087311" y="552250"/>
                    <a:pt x="6162604" y="375860"/>
                    <a:pt x="6296089" y="242300"/>
                  </a:cubicBezTo>
                  <a:close/>
                  <a:moveTo>
                    <a:pt x="6296089" y="1271053"/>
                  </a:moveTo>
                  <a:cubicBezTo>
                    <a:pt x="6162604" y="1137568"/>
                    <a:pt x="6087311" y="961178"/>
                    <a:pt x="6083225" y="772908"/>
                  </a:cubicBezTo>
                  <a:cubicBezTo>
                    <a:pt x="6271420" y="776994"/>
                    <a:pt x="6447810" y="852287"/>
                    <a:pt x="6581294" y="985772"/>
                  </a:cubicBezTo>
                  <a:cubicBezTo>
                    <a:pt x="6714778" y="1119256"/>
                    <a:pt x="6790071" y="1295646"/>
                    <a:pt x="6794158" y="1483841"/>
                  </a:cubicBezTo>
                  <a:cubicBezTo>
                    <a:pt x="6605963" y="1479755"/>
                    <a:pt x="6429573" y="1404537"/>
                    <a:pt x="6296089" y="1270977"/>
                  </a:cubicBezTo>
                  <a:close/>
                  <a:moveTo>
                    <a:pt x="6810427" y="1356561"/>
                  </a:moveTo>
                  <a:cubicBezTo>
                    <a:pt x="6782277" y="1209002"/>
                    <a:pt x="6710844" y="1073323"/>
                    <a:pt x="6602331" y="964811"/>
                  </a:cubicBezTo>
                  <a:cubicBezTo>
                    <a:pt x="6493818" y="856298"/>
                    <a:pt x="6358063" y="784940"/>
                    <a:pt x="6210580" y="756714"/>
                  </a:cubicBezTo>
                  <a:cubicBezTo>
                    <a:pt x="6358139" y="728564"/>
                    <a:pt x="6493893" y="657131"/>
                    <a:pt x="6602331" y="548618"/>
                  </a:cubicBezTo>
                  <a:cubicBezTo>
                    <a:pt x="6710844" y="440105"/>
                    <a:pt x="6782277" y="304350"/>
                    <a:pt x="6810427" y="156867"/>
                  </a:cubicBezTo>
                  <a:cubicBezTo>
                    <a:pt x="6838577" y="304426"/>
                    <a:pt x="6910010" y="440105"/>
                    <a:pt x="7018523" y="548618"/>
                  </a:cubicBezTo>
                  <a:cubicBezTo>
                    <a:pt x="7127036" y="657131"/>
                    <a:pt x="7262791" y="728489"/>
                    <a:pt x="7410274" y="756714"/>
                  </a:cubicBezTo>
                  <a:cubicBezTo>
                    <a:pt x="7262715" y="784864"/>
                    <a:pt x="7126961" y="856298"/>
                    <a:pt x="7018523" y="964811"/>
                  </a:cubicBezTo>
                  <a:cubicBezTo>
                    <a:pt x="6910010" y="1073323"/>
                    <a:pt x="6838652" y="1209078"/>
                    <a:pt x="6810427" y="1356561"/>
                  </a:cubicBezTo>
                  <a:close/>
                  <a:moveTo>
                    <a:pt x="7324765" y="1271053"/>
                  </a:moveTo>
                  <a:cubicBezTo>
                    <a:pt x="7191281" y="1404537"/>
                    <a:pt x="7014891" y="1479830"/>
                    <a:pt x="6826621" y="1483916"/>
                  </a:cubicBezTo>
                  <a:cubicBezTo>
                    <a:pt x="6830707" y="1295722"/>
                    <a:pt x="6906000" y="1119332"/>
                    <a:pt x="7039485" y="985847"/>
                  </a:cubicBezTo>
                  <a:cubicBezTo>
                    <a:pt x="7172969" y="852363"/>
                    <a:pt x="7349359" y="777070"/>
                    <a:pt x="7537554" y="772983"/>
                  </a:cubicBezTo>
                  <a:cubicBezTo>
                    <a:pt x="7533467" y="961178"/>
                    <a:pt x="7458174" y="1137568"/>
                    <a:pt x="7324690" y="1271128"/>
                  </a:cubicBezTo>
                  <a:close/>
                  <a:moveTo>
                    <a:pt x="7039485" y="527657"/>
                  </a:moveTo>
                  <a:cubicBezTo>
                    <a:pt x="6906000" y="394172"/>
                    <a:pt x="6830707" y="217782"/>
                    <a:pt x="6826621" y="29588"/>
                  </a:cubicBezTo>
                  <a:cubicBezTo>
                    <a:pt x="7014816" y="33674"/>
                    <a:pt x="7191206" y="108891"/>
                    <a:pt x="7324765" y="242451"/>
                  </a:cubicBezTo>
                  <a:cubicBezTo>
                    <a:pt x="7458250" y="375936"/>
                    <a:pt x="7533543" y="552326"/>
                    <a:pt x="7537629" y="740596"/>
                  </a:cubicBezTo>
                  <a:cubicBezTo>
                    <a:pt x="7349434" y="736510"/>
                    <a:pt x="7173044" y="661217"/>
                    <a:pt x="7039560" y="527732"/>
                  </a:cubicBezTo>
                  <a:close/>
                </a:path>
              </a:pathLst>
            </a:custGeom>
            <a:grpFill/>
            <a:ln w="34665" cap="flat">
              <a:gradFill>
                <a:gsLst>
                  <a:gs pos="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  <a:alpha val="8000"/>
                    </a:schemeClr>
                  </a:gs>
                </a:gsLst>
                <a:lin ang="102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C9CD55-4753-0404-7262-7E9CFE57330F}"/>
                </a:ext>
              </a:extLst>
            </p:cNvPr>
            <p:cNvSpPr/>
            <p:nvPr/>
          </p:nvSpPr>
          <p:spPr>
            <a:xfrm>
              <a:off x="-808978" y="2314865"/>
              <a:ext cx="7567519" cy="1513503"/>
            </a:xfrm>
            <a:custGeom>
              <a:avLst/>
              <a:gdLst>
                <a:gd name="connsiteX0" fmla="*/ 6824048 w 7567519"/>
                <a:gd name="connsiteY0" fmla="*/ 76 h 1513503"/>
                <a:gd name="connsiteX1" fmla="*/ 6796731 w 7567519"/>
                <a:gd name="connsiteY1" fmla="*/ 76 h 1513503"/>
                <a:gd name="connsiteX2" fmla="*/ 6275052 w 7567519"/>
                <a:gd name="connsiteY2" fmla="*/ 221490 h 1513503"/>
                <a:gd name="connsiteX3" fmla="*/ 6053637 w 7567519"/>
                <a:gd name="connsiteY3" fmla="*/ 743169 h 1513503"/>
                <a:gd name="connsiteX4" fmla="*/ 5832223 w 7567519"/>
                <a:gd name="connsiteY4" fmla="*/ 221490 h 1513503"/>
                <a:gd name="connsiteX5" fmla="*/ 5310544 w 7567519"/>
                <a:gd name="connsiteY5" fmla="*/ 76 h 1513503"/>
                <a:gd name="connsiteX6" fmla="*/ 5283227 w 7567519"/>
                <a:gd name="connsiteY6" fmla="*/ 76 h 1513503"/>
                <a:gd name="connsiteX7" fmla="*/ 4761548 w 7567519"/>
                <a:gd name="connsiteY7" fmla="*/ 221490 h 1513503"/>
                <a:gd name="connsiteX8" fmla="*/ 4540133 w 7567519"/>
                <a:gd name="connsiteY8" fmla="*/ 743169 h 1513503"/>
                <a:gd name="connsiteX9" fmla="*/ 4318719 w 7567519"/>
                <a:gd name="connsiteY9" fmla="*/ 221490 h 1513503"/>
                <a:gd name="connsiteX10" fmla="*/ 3797040 w 7567519"/>
                <a:gd name="connsiteY10" fmla="*/ 76 h 1513503"/>
                <a:gd name="connsiteX11" fmla="*/ 3769723 w 7567519"/>
                <a:gd name="connsiteY11" fmla="*/ 76 h 1513503"/>
                <a:gd name="connsiteX12" fmla="*/ 3248044 w 7567519"/>
                <a:gd name="connsiteY12" fmla="*/ 221490 h 1513503"/>
                <a:gd name="connsiteX13" fmla="*/ 3026629 w 7567519"/>
                <a:gd name="connsiteY13" fmla="*/ 743169 h 1513503"/>
                <a:gd name="connsiteX14" fmla="*/ 2805215 w 7567519"/>
                <a:gd name="connsiteY14" fmla="*/ 221490 h 1513503"/>
                <a:gd name="connsiteX15" fmla="*/ 2283536 w 7567519"/>
                <a:gd name="connsiteY15" fmla="*/ 76 h 1513503"/>
                <a:gd name="connsiteX16" fmla="*/ 2256219 w 7567519"/>
                <a:gd name="connsiteY16" fmla="*/ 76 h 1513503"/>
                <a:gd name="connsiteX17" fmla="*/ 1734540 w 7567519"/>
                <a:gd name="connsiteY17" fmla="*/ 221490 h 1513503"/>
                <a:gd name="connsiteX18" fmla="*/ 1513126 w 7567519"/>
                <a:gd name="connsiteY18" fmla="*/ 743169 h 1513503"/>
                <a:gd name="connsiteX19" fmla="*/ 1291711 w 7567519"/>
                <a:gd name="connsiteY19" fmla="*/ 221490 h 1513503"/>
                <a:gd name="connsiteX20" fmla="*/ 770032 w 7567519"/>
                <a:gd name="connsiteY20" fmla="*/ 76 h 1513503"/>
                <a:gd name="connsiteX21" fmla="*/ 742715 w 7567519"/>
                <a:gd name="connsiteY21" fmla="*/ 76 h 1513503"/>
                <a:gd name="connsiteX22" fmla="*/ 221036 w 7567519"/>
                <a:gd name="connsiteY22" fmla="*/ 221490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3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5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376 w 7567519"/>
                <a:gd name="connsiteY53" fmla="*/ 242451 h 1513503"/>
                <a:gd name="connsiteX54" fmla="*/ 740445 w 7567519"/>
                <a:gd name="connsiteY54" fmla="*/ 29587 h 1513503"/>
                <a:gd name="connsiteX55" fmla="*/ 527581 w 7567519"/>
                <a:gd name="connsiteY55" fmla="*/ 527657 h 1513503"/>
                <a:gd name="connsiteX56" fmla="*/ 29512 w 7567519"/>
                <a:gd name="connsiteY56" fmla="*/ 740520 h 1513503"/>
                <a:gd name="connsiteX57" fmla="*/ 242376 w 7567519"/>
                <a:gd name="connsiteY57" fmla="*/ 242376 h 1513503"/>
                <a:gd name="connsiteX58" fmla="*/ 242376 w 7567519"/>
                <a:gd name="connsiteY58" fmla="*/ 1271128 h 1513503"/>
                <a:gd name="connsiteX59" fmla="*/ 29512 w 7567519"/>
                <a:gd name="connsiteY59" fmla="*/ 772984 h 1513503"/>
                <a:gd name="connsiteX60" fmla="*/ 527581 w 7567519"/>
                <a:gd name="connsiteY60" fmla="*/ 985847 h 1513503"/>
                <a:gd name="connsiteX61" fmla="*/ 740445 w 7567519"/>
                <a:gd name="connsiteY61" fmla="*/ 1483916 h 1513503"/>
                <a:gd name="connsiteX62" fmla="*/ 242376 w 7567519"/>
                <a:gd name="connsiteY62" fmla="*/ 1271053 h 1513503"/>
                <a:gd name="connsiteX63" fmla="*/ 756714 w 7567519"/>
                <a:gd name="connsiteY63" fmla="*/ 1356637 h 1513503"/>
                <a:gd name="connsiteX64" fmla="*/ 548618 w 7567519"/>
                <a:gd name="connsiteY64" fmla="*/ 964886 h 1513503"/>
                <a:gd name="connsiteX65" fmla="*/ 156867 w 7567519"/>
                <a:gd name="connsiteY65" fmla="*/ 756790 h 1513503"/>
                <a:gd name="connsiteX66" fmla="*/ 548618 w 7567519"/>
                <a:gd name="connsiteY66" fmla="*/ 548693 h 1513503"/>
                <a:gd name="connsiteX67" fmla="*/ 756714 w 7567519"/>
                <a:gd name="connsiteY67" fmla="*/ 156942 h 1513503"/>
                <a:gd name="connsiteX68" fmla="*/ 964810 w 7567519"/>
                <a:gd name="connsiteY68" fmla="*/ 548693 h 1513503"/>
                <a:gd name="connsiteX69" fmla="*/ 1356561 w 7567519"/>
                <a:gd name="connsiteY69" fmla="*/ 756790 h 1513503"/>
                <a:gd name="connsiteX70" fmla="*/ 964810 w 7567519"/>
                <a:gd name="connsiteY70" fmla="*/ 964886 h 1513503"/>
                <a:gd name="connsiteX71" fmla="*/ 756714 w 7567519"/>
                <a:gd name="connsiteY71" fmla="*/ 1356637 h 1513503"/>
                <a:gd name="connsiteX72" fmla="*/ 1271053 w 7567519"/>
                <a:gd name="connsiteY72" fmla="*/ 1271128 h 1513503"/>
                <a:gd name="connsiteX73" fmla="*/ 772983 w 7567519"/>
                <a:gd name="connsiteY73" fmla="*/ 1483992 h 1513503"/>
                <a:gd name="connsiteX74" fmla="*/ 985847 w 7567519"/>
                <a:gd name="connsiteY74" fmla="*/ 985923 h 1513503"/>
                <a:gd name="connsiteX75" fmla="*/ 1483916 w 7567519"/>
                <a:gd name="connsiteY75" fmla="*/ 773059 h 1513503"/>
                <a:gd name="connsiteX76" fmla="*/ 1271053 w 7567519"/>
                <a:gd name="connsiteY76" fmla="*/ 1271204 h 1513503"/>
                <a:gd name="connsiteX77" fmla="*/ 985772 w 7567519"/>
                <a:gd name="connsiteY77" fmla="*/ 527732 h 1513503"/>
                <a:gd name="connsiteX78" fmla="*/ 772908 w 7567519"/>
                <a:gd name="connsiteY78" fmla="*/ 29663 h 1513503"/>
                <a:gd name="connsiteX79" fmla="*/ 1270977 w 7567519"/>
                <a:gd name="connsiteY79" fmla="*/ 242527 h 1513503"/>
                <a:gd name="connsiteX80" fmla="*/ 1483841 w 7567519"/>
                <a:gd name="connsiteY80" fmla="*/ 740672 h 1513503"/>
                <a:gd name="connsiteX81" fmla="*/ 985772 w 7567519"/>
                <a:gd name="connsiteY81" fmla="*/ 527808 h 1513503"/>
                <a:gd name="connsiteX82" fmla="*/ 1755804 w 7567519"/>
                <a:gd name="connsiteY82" fmla="*/ 242451 h 1513503"/>
                <a:gd name="connsiteX83" fmla="*/ 2253873 w 7567519"/>
                <a:gd name="connsiteY83" fmla="*/ 29587 h 1513503"/>
                <a:gd name="connsiteX84" fmla="*/ 2041009 w 7567519"/>
                <a:gd name="connsiteY84" fmla="*/ 527657 h 1513503"/>
                <a:gd name="connsiteX85" fmla="*/ 1542940 w 7567519"/>
                <a:gd name="connsiteY85" fmla="*/ 740520 h 1513503"/>
                <a:gd name="connsiteX86" fmla="*/ 1755804 w 7567519"/>
                <a:gd name="connsiteY86" fmla="*/ 242376 h 1513503"/>
                <a:gd name="connsiteX87" fmla="*/ 1755804 w 7567519"/>
                <a:gd name="connsiteY87" fmla="*/ 1271128 h 1513503"/>
                <a:gd name="connsiteX88" fmla="*/ 1542940 w 7567519"/>
                <a:gd name="connsiteY88" fmla="*/ 772984 h 1513503"/>
                <a:gd name="connsiteX89" fmla="*/ 2041009 w 7567519"/>
                <a:gd name="connsiteY89" fmla="*/ 985847 h 1513503"/>
                <a:gd name="connsiteX90" fmla="*/ 2253873 w 7567519"/>
                <a:gd name="connsiteY90" fmla="*/ 1483916 h 1513503"/>
                <a:gd name="connsiteX91" fmla="*/ 1755804 w 7567519"/>
                <a:gd name="connsiteY91" fmla="*/ 1271053 h 1513503"/>
                <a:gd name="connsiteX92" fmla="*/ 2270142 w 7567519"/>
                <a:gd name="connsiteY92" fmla="*/ 1356637 h 1513503"/>
                <a:gd name="connsiteX93" fmla="*/ 2062046 w 7567519"/>
                <a:gd name="connsiteY93" fmla="*/ 964886 h 1513503"/>
                <a:gd name="connsiteX94" fmla="*/ 1670295 w 7567519"/>
                <a:gd name="connsiteY94" fmla="*/ 756790 h 1513503"/>
                <a:gd name="connsiteX95" fmla="*/ 2062046 w 7567519"/>
                <a:gd name="connsiteY95" fmla="*/ 548693 h 1513503"/>
                <a:gd name="connsiteX96" fmla="*/ 2270142 w 7567519"/>
                <a:gd name="connsiteY96" fmla="*/ 156942 h 1513503"/>
                <a:gd name="connsiteX97" fmla="*/ 2478239 w 7567519"/>
                <a:gd name="connsiteY97" fmla="*/ 548693 h 1513503"/>
                <a:gd name="connsiteX98" fmla="*/ 2869990 w 7567519"/>
                <a:gd name="connsiteY98" fmla="*/ 756790 h 1513503"/>
                <a:gd name="connsiteX99" fmla="*/ 2478239 w 7567519"/>
                <a:gd name="connsiteY99" fmla="*/ 964886 h 1513503"/>
                <a:gd name="connsiteX100" fmla="*/ 2270142 w 7567519"/>
                <a:gd name="connsiteY100" fmla="*/ 1356637 h 1513503"/>
                <a:gd name="connsiteX101" fmla="*/ 2784481 w 7567519"/>
                <a:gd name="connsiteY101" fmla="*/ 1271128 h 1513503"/>
                <a:gd name="connsiteX102" fmla="*/ 2286412 w 7567519"/>
                <a:gd name="connsiteY102" fmla="*/ 1483992 h 1513503"/>
                <a:gd name="connsiteX103" fmla="*/ 2499275 w 7567519"/>
                <a:gd name="connsiteY103" fmla="*/ 985923 h 1513503"/>
                <a:gd name="connsiteX104" fmla="*/ 2997345 w 7567519"/>
                <a:gd name="connsiteY104" fmla="*/ 773059 h 1513503"/>
                <a:gd name="connsiteX105" fmla="*/ 2784481 w 7567519"/>
                <a:gd name="connsiteY105" fmla="*/ 1271204 h 1513503"/>
                <a:gd name="connsiteX106" fmla="*/ 2499200 w 7567519"/>
                <a:gd name="connsiteY106" fmla="*/ 527732 h 1513503"/>
                <a:gd name="connsiteX107" fmla="*/ 2286336 w 7567519"/>
                <a:gd name="connsiteY107" fmla="*/ 29663 h 1513503"/>
                <a:gd name="connsiteX108" fmla="*/ 2784405 w 7567519"/>
                <a:gd name="connsiteY108" fmla="*/ 242527 h 1513503"/>
                <a:gd name="connsiteX109" fmla="*/ 2997269 w 7567519"/>
                <a:gd name="connsiteY109" fmla="*/ 740672 h 1513503"/>
                <a:gd name="connsiteX110" fmla="*/ 2499200 w 7567519"/>
                <a:gd name="connsiteY110" fmla="*/ 527808 h 1513503"/>
                <a:gd name="connsiteX111" fmla="*/ 3269232 w 7567519"/>
                <a:gd name="connsiteY111" fmla="*/ 242451 h 1513503"/>
                <a:gd name="connsiteX112" fmla="*/ 3767301 w 7567519"/>
                <a:gd name="connsiteY112" fmla="*/ 29587 h 1513503"/>
                <a:gd name="connsiteX113" fmla="*/ 3554438 w 7567519"/>
                <a:gd name="connsiteY113" fmla="*/ 527657 h 1513503"/>
                <a:gd name="connsiteX114" fmla="*/ 3056368 w 7567519"/>
                <a:gd name="connsiteY114" fmla="*/ 740520 h 1513503"/>
                <a:gd name="connsiteX115" fmla="*/ 3269232 w 7567519"/>
                <a:gd name="connsiteY115" fmla="*/ 242376 h 1513503"/>
                <a:gd name="connsiteX116" fmla="*/ 3269232 w 7567519"/>
                <a:gd name="connsiteY116" fmla="*/ 1271128 h 1513503"/>
                <a:gd name="connsiteX117" fmla="*/ 3056368 w 7567519"/>
                <a:gd name="connsiteY117" fmla="*/ 772984 h 1513503"/>
                <a:gd name="connsiteX118" fmla="*/ 3554438 w 7567519"/>
                <a:gd name="connsiteY118" fmla="*/ 985847 h 1513503"/>
                <a:gd name="connsiteX119" fmla="*/ 3767301 w 7567519"/>
                <a:gd name="connsiteY119" fmla="*/ 1483916 h 1513503"/>
                <a:gd name="connsiteX120" fmla="*/ 3269232 w 7567519"/>
                <a:gd name="connsiteY120" fmla="*/ 1271053 h 1513503"/>
                <a:gd name="connsiteX121" fmla="*/ 3783571 w 7567519"/>
                <a:gd name="connsiteY121" fmla="*/ 1356637 h 1513503"/>
                <a:gd name="connsiteX122" fmla="*/ 3575474 w 7567519"/>
                <a:gd name="connsiteY122" fmla="*/ 964886 h 1513503"/>
                <a:gd name="connsiteX123" fmla="*/ 3183723 w 7567519"/>
                <a:gd name="connsiteY123" fmla="*/ 756790 h 1513503"/>
                <a:gd name="connsiteX124" fmla="*/ 3575474 w 7567519"/>
                <a:gd name="connsiteY124" fmla="*/ 548693 h 1513503"/>
                <a:gd name="connsiteX125" fmla="*/ 3783571 w 7567519"/>
                <a:gd name="connsiteY125" fmla="*/ 156942 h 1513503"/>
                <a:gd name="connsiteX126" fmla="*/ 3991667 w 7567519"/>
                <a:gd name="connsiteY126" fmla="*/ 548693 h 1513503"/>
                <a:gd name="connsiteX127" fmla="*/ 4383418 w 7567519"/>
                <a:gd name="connsiteY127" fmla="*/ 756790 h 1513503"/>
                <a:gd name="connsiteX128" fmla="*/ 3991667 w 7567519"/>
                <a:gd name="connsiteY128" fmla="*/ 964886 h 1513503"/>
                <a:gd name="connsiteX129" fmla="*/ 3783571 w 7567519"/>
                <a:gd name="connsiteY129" fmla="*/ 1356637 h 1513503"/>
                <a:gd name="connsiteX130" fmla="*/ 4297909 w 7567519"/>
                <a:gd name="connsiteY130" fmla="*/ 1271128 h 1513503"/>
                <a:gd name="connsiteX131" fmla="*/ 3799840 w 7567519"/>
                <a:gd name="connsiteY131" fmla="*/ 1483992 h 1513503"/>
                <a:gd name="connsiteX132" fmla="*/ 4012704 w 7567519"/>
                <a:gd name="connsiteY132" fmla="*/ 985923 h 1513503"/>
                <a:gd name="connsiteX133" fmla="*/ 4510773 w 7567519"/>
                <a:gd name="connsiteY133" fmla="*/ 773059 h 1513503"/>
                <a:gd name="connsiteX134" fmla="*/ 4297909 w 7567519"/>
                <a:gd name="connsiteY134" fmla="*/ 1271204 h 1513503"/>
                <a:gd name="connsiteX135" fmla="*/ 4012628 w 7567519"/>
                <a:gd name="connsiteY135" fmla="*/ 527732 h 1513503"/>
                <a:gd name="connsiteX136" fmla="*/ 3799764 w 7567519"/>
                <a:gd name="connsiteY136" fmla="*/ 29663 h 1513503"/>
                <a:gd name="connsiteX137" fmla="*/ 4297834 w 7567519"/>
                <a:gd name="connsiteY137" fmla="*/ 242527 h 1513503"/>
                <a:gd name="connsiteX138" fmla="*/ 4510697 w 7567519"/>
                <a:gd name="connsiteY138" fmla="*/ 740672 h 1513503"/>
                <a:gd name="connsiteX139" fmla="*/ 4012628 w 7567519"/>
                <a:gd name="connsiteY139" fmla="*/ 527808 h 1513503"/>
                <a:gd name="connsiteX140" fmla="*/ 4782661 w 7567519"/>
                <a:gd name="connsiteY140" fmla="*/ 242451 h 1513503"/>
                <a:gd name="connsiteX141" fmla="*/ 5280729 w 7567519"/>
                <a:gd name="connsiteY141" fmla="*/ 29587 h 1513503"/>
                <a:gd name="connsiteX142" fmla="*/ 5067866 w 7567519"/>
                <a:gd name="connsiteY142" fmla="*/ 527657 h 1513503"/>
                <a:gd name="connsiteX143" fmla="*/ 4569797 w 7567519"/>
                <a:gd name="connsiteY143" fmla="*/ 740520 h 1513503"/>
                <a:gd name="connsiteX144" fmla="*/ 4782661 w 7567519"/>
                <a:gd name="connsiteY144" fmla="*/ 242376 h 1513503"/>
                <a:gd name="connsiteX145" fmla="*/ 4782661 w 7567519"/>
                <a:gd name="connsiteY145" fmla="*/ 1271128 h 1513503"/>
                <a:gd name="connsiteX146" fmla="*/ 4569797 w 7567519"/>
                <a:gd name="connsiteY146" fmla="*/ 772984 h 1513503"/>
                <a:gd name="connsiteX147" fmla="*/ 5067866 w 7567519"/>
                <a:gd name="connsiteY147" fmla="*/ 985847 h 1513503"/>
                <a:gd name="connsiteX148" fmla="*/ 5280729 w 7567519"/>
                <a:gd name="connsiteY148" fmla="*/ 1483916 h 1513503"/>
                <a:gd name="connsiteX149" fmla="*/ 4782661 w 7567519"/>
                <a:gd name="connsiteY149" fmla="*/ 1271053 h 1513503"/>
                <a:gd name="connsiteX150" fmla="*/ 5296999 w 7567519"/>
                <a:gd name="connsiteY150" fmla="*/ 1356637 h 1513503"/>
                <a:gd name="connsiteX151" fmla="*/ 5088902 w 7567519"/>
                <a:gd name="connsiteY151" fmla="*/ 964886 h 1513503"/>
                <a:gd name="connsiteX152" fmla="*/ 4697151 w 7567519"/>
                <a:gd name="connsiteY152" fmla="*/ 756790 h 1513503"/>
                <a:gd name="connsiteX153" fmla="*/ 5088902 w 7567519"/>
                <a:gd name="connsiteY153" fmla="*/ 548693 h 1513503"/>
                <a:gd name="connsiteX154" fmla="*/ 5296999 w 7567519"/>
                <a:gd name="connsiteY154" fmla="*/ 156942 h 1513503"/>
                <a:gd name="connsiteX155" fmla="*/ 5505095 w 7567519"/>
                <a:gd name="connsiteY155" fmla="*/ 548693 h 1513503"/>
                <a:gd name="connsiteX156" fmla="*/ 5896846 w 7567519"/>
                <a:gd name="connsiteY156" fmla="*/ 756790 h 1513503"/>
                <a:gd name="connsiteX157" fmla="*/ 5505095 w 7567519"/>
                <a:gd name="connsiteY157" fmla="*/ 964886 h 1513503"/>
                <a:gd name="connsiteX158" fmla="*/ 5296999 w 7567519"/>
                <a:gd name="connsiteY158" fmla="*/ 1356637 h 1513503"/>
                <a:gd name="connsiteX159" fmla="*/ 5811337 w 7567519"/>
                <a:gd name="connsiteY159" fmla="*/ 1271128 h 1513503"/>
                <a:gd name="connsiteX160" fmla="*/ 5313268 w 7567519"/>
                <a:gd name="connsiteY160" fmla="*/ 1483992 h 1513503"/>
                <a:gd name="connsiteX161" fmla="*/ 5526132 w 7567519"/>
                <a:gd name="connsiteY161" fmla="*/ 985923 h 1513503"/>
                <a:gd name="connsiteX162" fmla="*/ 6024201 w 7567519"/>
                <a:gd name="connsiteY162" fmla="*/ 773059 h 1513503"/>
                <a:gd name="connsiteX163" fmla="*/ 5811337 w 7567519"/>
                <a:gd name="connsiteY163" fmla="*/ 1271204 h 1513503"/>
                <a:gd name="connsiteX164" fmla="*/ 5526056 w 7567519"/>
                <a:gd name="connsiteY164" fmla="*/ 527732 h 1513503"/>
                <a:gd name="connsiteX165" fmla="*/ 5313193 w 7567519"/>
                <a:gd name="connsiteY165" fmla="*/ 29663 h 1513503"/>
                <a:gd name="connsiteX166" fmla="*/ 5811262 w 7567519"/>
                <a:gd name="connsiteY166" fmla="*/ 242527 h 1513503"/>
                <a:gd name="connsiteX167" fmla="*/ 6024126 w 7567519"/>
                <a:gd name="connsiteY167" fmla="*/ 740672 h 1513503"/>
                <a:gd name="connsiteX168" fmla="*/ 5526056 w 7567519"/>
                <a:gd name="connsiteY168" fmla="*/ 527808 h 1513503"/>
                <a:gd name="connsiteX169" fmla="*/ 6296089 w 7567519"/>
                <a:gd name="connsiteY169" fmla="*/ 242451 h 1513503"/>
                <a:gd name="connsiteX170" fmla="*/ 6794158 w 7567519"/>
                <a:gd name="connsiteY170" fmla="*/ 29587 h 1513503"/>
                <a:gd name="connsiteX171" fmla="*/ 6581294 w 7567519"/>
                <a:gd name="connsiteY171" fmla="*/ 527657 h 1513503"/>
                <a:gd name="connsiteX172" fmla="*/ 6083225 w 7567519"/>
                <a:gd name="connsiteY172" fmla="*/ 740520 h 1513503"/>
                <a:gd name="connsiteX173" fmla="*/ 6296089 w 7567519"/>
                <a:gd name="connsiteY173" fmla="*/ 242376 h 1513503"/>
                <a:gd name="connsiteX174" fmla="*/ 6296089 w 7567519"/>
                <a:gd name="connsiteY174" fmla="*/ 1271128 h 1513503"/>
                <a:gd name="connsiteX175" fmla="*/ 6083225 w 7567519"/>
                <a:gd name="connsiteY175" fmla="*/ 772984 h 1513503"/>
                <a:gd name="connsiteX176" fmla="*/ 6581294 w 7567519"/>
                <a:gd name="connsiteY176" fmla="*/ 985847 h 1513503"/>
                <a:gd name="connsiteX177" fmla="*/ 6794158 w 7567519"/>
                <a:gd name="connsiteY177" fmla="*/ 1483916 h 1513503"/>
                <a:gd name="connsiteX178" fmla="*/ 6296089 w 7567519"/>
                <a:gd name="connsiteY178" fmla="*/ 1271053 h 1513503"/>
                <a:gd name="connsiteX179" fmla="*/ 6810427 w 7567519"/>
                <a:gd name="connsiteY179" fmla="*/ 1356637 h 1513503"/>
                <a:gd name="connsiteX180" fmla="*/ 6602331 w 7567519"/>
                <a:gd name="connsiteY180" fmla="*/ 964886 h 1513503"/>
                <a:gd name="connsiteX181" fmla="*/ 6210580 w 7567519"/>
                <a:gd name="connsiteY181" fmla="*/ 756790 h 1513503"/>
                <a:gd name="connsiteX182" fmla="*/ 6602331 w 7567519"/>
                <a:gd name="connsiteY182" fmla="*/ 548693 h 1513503"/>
                <a:gd name="connsiteX183" fmla="*/ 6810427 w 7567519"/>
                <a:gd name="connsiteY183" fmla="*/ 156942 h 1513503"/>
                <a:gd name="connsiteX184" fmla="*/ 7018523 w 7567519"/>
                <a:gd name="connsiteY184" fmla="*/ 548693 h 1513503"/>
                <a:gd name="connsiteX185" fmla="*/ 7410274 w 7567519"/>
                <a:gd name="connsiteY185" fmla="*/ 756790 h 1513503"/>
                <a:gd name="connsiteX186" fmla="*/ 7018523 w 7567519"/>
                <a:gd name="connsiteY186" fmla="*/ 964886 h 1513503"/>
                <a:gd name="connsiteX187" fmla="*/ 6810427 w 7567519"/>
                <a:gd name="connsiteY187" fmla="*/ 1356637 h 1513503"/>
                <a:gd name="connsiteX188" fmla="*/ 7324765 w 7567519"/>
                <a:gd name="connsiteY188" fmla="*/ 1271128 h 1513503"/>
                <a:gd name="connsiteX189" fmla="*/ 6826621 w 7567519"/>
                <a:gd name="connsiteY189" fmla="*/ 1483992 h 1513503"/>
                <a:gd name="connsiteX190" fmla="*/ 7039485 w 7567519"/>
                <a:gd name="connsiteY190" fmla="*/ 985923 h 1513503"/>
                <a:gd name="connsiteX191" fmla="*/ 7537554 w 7567519"/>
                <a:gd name="connsiteY191" fmla="*/ 773059 h 1513503"/>
                <a:gd name="connsiteX192" fmla="*/ 7324690 w 7567519"/>
                <a:gd name="connsiteY192" fmla="*/ 1271204 h 1513503"/>
                <a:gd name="connsiteX193" fmla="*/ 7039485 w 7567519"/>
                <a:gd name="connsiteY193" fmla="*/ 527732 h 1513503"/>
                <a:gd name="connsiteX194" fmla="*/ 6826621 w 7567519"/>
                <a:gd name="connsiteY194" fmla="*/ 29663 h 1513503"/>
                <a:gd name="connsiteX195" fmla="*/ 7324765 w 7567519"/>
                <a:gd name="connsiteY195" fmla="*/ 242527 h 1513503"/>
                <a:gd name="connsiteX196" fmla="*/ 7537629 w 7567519"/>
                <a:gd name="connsiteY196" fmla="*/ 740672 h 1513503"/>
                <a:gd name="connsiteX197" fmla="*/ 7039560 w 7567519"/>
                <a:gd name="connsiteY197" fmla="*/ 527808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048" y="76"/>
                  </a:moveTo>
                  <a:lnTo>
                    <a:pt x="6796731" y="76"/>
                  </a:lnTo>
                  <a:cubicBezTo>
                    <a:pt x="6599607" y="3557"/>
                    <a:pt x="6414817" y="81725"/>
                    <a:pt x="6275052" y="221490"/>
                  </a:cubicBezTo>
                  <a:cubicBezTo>
                    <a:pt x="6135362" y="361180"/>
                    <a:pt x="6057118" y="546045"/>
                    <a:pt x="6053637" y="743169"/>
                  </a:cubicBezTo>
                  <a:cubicBezTo>
                    <a:pt x="6050157" y="546045"/>
                    <a:pt x="5971988" y="361255"/>
                    <a:pt x="5832223" y="221490"/>
                  </a:cubicBezTo>
                  <a:cubicBezTo>
                    <a:pt x="5692533" y="81801"/>
                    <a:pt x="5507668" y="3557"/>
                    <a:pt x="5310544" y="76"/>
                  </a:cubicBezTo>
                  <a:lnTo>
                    <a:pt x="5283227" y="76"/>
                  </a:lnTo>
                  <a:cubicBezTo>
                    <a:pt x="5086103" y="3557"/>
                    <a:pt x="4901313" y="81725"/>
                    <a:pt x="4761548" y="221490"/>
                  </a:cubicBezTo>
                  <a:cubicBezTo>
                    <a:pt x="4621859" y="361180"/>
                    <a:pt x="4543614" y="546045"/>
                    <a:pt x="4540133" y="743169"/>
                  </a:cubicBezTo>
                  <a:cubicBezTo>
                    <a:pt x="4536653" y="546045"/>
                    <a:pt x="4458484" y="361255"/>
                    <a:pt x="4318719" y="221490"/>
                  </a:cubicBezTo>
                  <a:cubicBezTo>
                    <a:pt x="4179029" y="81801"/>
                    <a:pt x="3994164" y="3557"/>
                    <a:pt x="3797040" y="76"/>
                  </a:cubicBezTo>
                  <a:lnTo>
                    <a:pt x="3769723" y="76"/>
                  </a:lnTo>
                  <a:cubicBezTo>
                    <a:pt x="3572599" y="3557"/>
                    <a:pt x="3387809" y="81725"/>
                    <a:pt x="3248044" y="221490"/>
                  </a:cubicBezTo>
                  <a:cubicBezTo>
                    <a:pt x="3108354" y="361180"/>
                    <a:pt x="3030110" y="546045"/>
                    <a:pt x="3026629" y="743169"/>
                  </a:cubicBezTo>
                  <a:cubicBezTo>
                    <a:pt x="3023149" y="546045"/>
                    <a:pt x="2944980" y="361255"/>
                    <a:pt x="2805215" y="221490"/>
                  </a:cubicBezTo>
                  <a:cubicBezTo>
                    <a:pt x="2665525" y="81801"/>
                    <a:pt x="2480660" y="3557"/>
                    <a:pt x="2283536" y="76"/>
                  </a:cubicBezTo>
                  <a:lnTo>
                    <a:pt x="2256219" y="76"/>
                  </a:lnTo>
                  <a:cubicBezTo>
                    <a:pt x="2059095" y="3557"/>
                    <a:pt x="1874305" y="81725"/>
                    <a:pt x="1734540" y="221490"/>
                  </a:cubicBezTo>
                  <a:cubicBezTo>
                    <a:pt x="1594851" y="361180"/>
                    <a:pt x="1516606" y="546045"/>
                    <a:pt x="1513126" y="743169"/>
                  </a:cubicBezTo>
                  <a:cubicBezTo>
                    <a:pt x="1509645" y="546045"/>
                    <a:pt x="1431476" y="361255"/>
                    <a:pt x="1291711" y="221490"/>
                  </a:cubicBezTo>
                  <a:cubicBezTo>
                    <a:pt x="1152022" y="81801"/>
                    <a:pt x="967156" y="3557"/>
                    <a:pt x="770032" y="76"/>
                  </a:cubicBezTo>
                  <a:lnTo>
                    <a:pt x="742715" y="76"/>
                  </a:lnTo>
                  <a:cubicBezTo>
                    <a:pt x="545591" y="3557"/>
                    <a:pt x="360801" y="81725"/>
                    <a:pt x="221036" y="221490"/>
                  </a:cubicBezTo>
                  <a:cubicBezTo>
                    <a:pt x="81725" y="361180"/>
                    <a:pt x="3481" y="546045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4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4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4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2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4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3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0" y="1152400"/>
                    <a:pt x="6050535" y="967535"/>
                    <a:pt x="6054015" y="770411"/>
                  </a:cubicBezTo>
                  <a:cubicBezTo>
                    <a:pt x="6057497" y="967535"/>
                    <a:pt x="6135741" y="1152324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9" y="967535"/>
                    <a:pt x="7567519" y="770411"/>
                  </a:cubicBezTo>
                  <a:lnTo>
                    <a:pt x="7567519" y="743093"/>
                  </a:lnTo>
                  <a:cubicBezTo>
                    <a:pt x="7564039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376" y="242451"/>
                  </a:moveTo>
                  <a:cubicBezTo>
                    <a:pt x="375860" y="108967"/>
                    <a:pt x="552250" y="33674"/>
                    <a:pt x="740445" y="29587"/>
                  </a:cubicBezTo>
                  <a:cubicBezTo>
                    <a:pt x="736358" y="217782"/>
                    <a:pt x="661141" y="394172"/>
                    <a:pt x="527581" y="527657"/>
                  </a:cubicBezTo>
                  <a:cubicBezTo>
                    <a:pt x="394097" y="661141"/>
                    <a:pt x="217707" y="736434"/>
                    <a:pt x="29512" y="740520"/>
                  </a:cubicBezTo>
                  <a:cubicBezTo>
                    <a:pt x="33598" y="552326"/>
                    <a:pt x="108891" y="375936"/>
                    <a:pt x="242376" y="242376"/>
                  </a:cubicBezTo>
                  <a:close/>
                  <a:moveTo>
                    <a:pt x="242376" y="1271128"/>
                  </a:moveTo>
                  <a:cubicBezTo>
                    <a:pt x="108891" y="1137644"/>
                    <a:pt x="33598" y="961254"/>
                    <a:pt x="29512" y="772984"/>
                  </a:cubicBezTo>
                  <a:cubicBezTo>
                    <a:pt x="217707" y="777070"/>
                    <a:pt x="394097" y="852363"/>
                    <a:pt x="527581" y="985847"/>
                  </a:cubicBezTo>
                  <a:cubicBezTo>
                    <a:pt x="661065" y="1119332"/>
                    <a:pt x="736358" y="1295722"/>
                    <a:pt x="740445" y="1483916"/>
                  </a:cubicBezTo>
                  <a:cubicBezTo>
                    <a:pt x="552250" y="1479830"/>
                    <a:pt x="375860" y="1404613"/>
                    <a:pt x="242376" y="1271053"/>
                  </a:cubicBezTo>
                  <a:close/>
                  <a:moveTo>
                    <a:pt x="756714" y="1356637"/>
                  </a:moveTo>
                  <a:cubicBezTo>
                    <a:pt x="728564" y="1209078"/>
                    <a:pt x="657131" y="1073399"/>
                    <a:pt x="548618" y="964886"/>
                  </a:cubicBezTo>
                  <a:cubicBezTo>
                    <a:pt x="440105" y="856373"/>
                    <a:pt x="304350" y="785015"/>
                    <a:pt x="156867" y="756790"/>
                  </a:cubicBezTo>
                  <a:cubicBezTo>
                    <a:pt x="304426" y="728640"/>
                    <a:pt x="440181" y="657206"/>
                    <a:pt x="548618" y="548693"/>
                  </a:cubicBezTo>
                  <a:cubicBezTo>
                    <a:pt x="657131" y="440181"/>
                    <a:pt x="728564" y="304426"/>
                    <a:pt x="756714" y="156942"/>
                  </a:cubicBezTo>
                  <a:cubicBezTo>
                    <a:pt x="784864" y="304502"/>
                    <a:pt x="856298" y="440181"/>
                    <a:pt x="964810" y="548693"/>
                  </a:cubicBezTo>
                  <a:cubicBezTo>
                    <a:pt x="1073323" y="657206"/>
                    <a:pt x="1209078" y="728564"/>
                    <a:pt x="1356561" y="756790"/>
                  </a:cubicBezTo>
                  <a:cubicBezTo>
                    <a:pt x="1209002" y="784940"/>
                    <a:pt x="1073248" y="856373"/>
                    <a:pt x="964810" y="964886"/>
                  </a:cubicBezTo>
                  <a:cubicBezTo>
                    <a:pt x="856298" y="1073399"/>
                    <a:pt x="784864" y="1209153"/>
                    <a:pt x="756714" y="1356637"/>
                  </a:cubicBezTo>
                  <a:close/>
                  <a:moveTo>
                    <a:pt x="1271053" y="1271128"/>
                  </a:moveTo>
                  <a:cubicBezTo>
                    <a:pt x="1137568" y="1404613"/>
                    <a:pt x="961178" y="1479906"/>
                    <a:pt x="772983" y="1483992"/>
                  </a:cubicBezTo>
                  <a:cubicBezTo>
                    <a:pt x="777070" y="1295797"/>
                    <a:pt x="852287" y="1119407"/>
                    <a:pt x="985847" y="985923"/>
                  </a:cubicBezTo>
                  <a:cubicBezTo>
                    <a:pt x="1119332" y="852439"/>
                    <a:pt x="1295722" y="777145"/>
                    <a:pt x="1483916" y="773059"/>
                  </a:cubicBezTo>
                  <a:cubicBezTo>
                    <a:pt x="1479830" y="961254"/>
                    <a:pt x="1404537" y="1137644"/>
                    <a:pt x="1271053" y="1271204"/>
                  </a:cubicBezTo>
                  <a:close/>
                  <a:moveTo>
                    <a:pt x="985772" y="527732"/>
                  </a:moveTo>
                  <a:cubicBezTo>
                    <a:pt x="852287" y="394248"/>
                    <a:pt x="776994" y="217858"/>
                    <a:pt x="772908" y="29663"/>
                  </a:cubicBezTo>
                  <a:cubicBezTo>
                    <a:pt x="961103" y="33749"/>
                    <a:pt x="1137493" y="108967"/>
                    <a:pt x="1270977" y="242527"/>
                  </a:cubicBezTo>
                  <a:cubicBezTo>
                    <a:pt x="1404461" y="376011"/>
                    <a:pt x="1479754" y="552401"/>
                    <a:pt x="1483841" y="740672"/>
                  </a:cubicBezTo>
                  <a:cubicBezTo>
                    <a:pt x="1295646" y="736585"/>
                    <a:pt x="1119256" y="661292"/>
                    <a:pt x="985772" y="527808"/>
                  </a:cubicBezTo>
                  <a:close/>
                  <a:moveTo>
                    <a:pt x="1755804" y="242451"/>
                  </a:moveTo>
                  <a:cubicBezTo>
                    <a:pt x="1889288" y="108967"/>
                    <a:pt x="2065678" y="33674"/>
                    <a:pt x="2253873" y="29587"/>
                  </a:cubicBezTo>
                  <a:cubicBezTo>
                    <a:pt x="2249787" y="217782"/>
                    <a:pt x="2174569" y="394172"/>
                    <a:pt x="2041009" y="527657"/>
                  </a:cubicBezTo>
                  <a:cubicBezTo>
                    <a:pt x="1907525" y="661141"/>
                    <a:pt x="1731135" y="736434"/>
                    <a:pt x="1542940" y="740520"/>
                  </a:cubicBezTo>
                  <a:cubicBezTo>
                    <a:pt x="1547026" y="552326"/>
                    <a:pt x="1622319" y="375936"/>
                    <a:pt x="1755804" y="242376"/>
                  </a:cubicBezTo>
                  <a:close/>
                  <a:moveTo>
                    <a:pt x="1755804" y="1271128"/>
                  </a:moveTo>
                  <a:cubicBezTo>
                    <a:pt x="1622319" y="1137644"/>
                    <a:pt x="1547026" y="961254"/>
                    <a:pt x="1542940" y="772984"/>
                  </a:cubicBezTo>
                  <a:cubicBezTo>
                    <a:pt x="1731135" y="777070"/>
                    <a:pt x="1907525" y="852363"/>
                    <a:pt x="2041009" y="985847"/>
                  </a:cubicBezTo>
                  <a:cubicBezTo>
                    <a:pt x="2174494" y="1119332"/>
                    <a:pt x="2249787" y="1295722"/>
                    <a:pt x="2253873" y="1483916"/>
                  </a:cubicBezTo>
                  <a:cubicBezTo>
                    <a:pt x="2065678" y="1479830"/>
                    <a:pt x="1889288" y="1404613"/>
                    <a:pt x="1755804" y="1271053"/>
                  </a:cubicBezTo>
                  <a:close/>
                  <a:moveTo>
                    <a:pt x="2270142" y="1356637"/>
                  </a:moveTo>
                  <a:cubicBezTo>
                    <a:pt x="2241993" y="1209078"/>
                    <a:pt x="2170559" y="1073399"/>
                    <a:pt x="2062046" y="964886"/>
                  </a:cubicBezTo>
                  <a:cubicBezTo>
                    <a:pt x="1953533" y="856373"/>
                    <a:pt x="1817779" y="785015"/>
                    <a:pt x="1670295" y="756790"/>
                  </a:cubicBezTo>
                  <a:cubicBezTo>
                    <a:pt x="1817854" y="728640"/>
                    <a:pt x="1953609" y="657206"/>
                    <a:pt x="2062046" y="548693"/>
                  </a:cubicBezTo>
                  <a:cubicBezTo>
                    <a:pt x="2170559" y="440181"/>
                    <a:pt x="2241993" y="304426"/>
                    <a:pt x="2270142" y="156942"/>
                  </a:cubicBezTo>
                  <a:cubicBezTo>
                    <a:pt x="2298292" y="304502"/>
                    <a:pt x="2369726" y="440181"/>
                    <a:pt x="2478239" y="548693"/>
                  </a:cubicBezTo>
                  <a:cubicBezTo>
                    <a:pt x="2586752" y="657206"/>
                    <a:pt x="2722506" y="728564"/>
                    <a:pt x="2869990" y="756790"/>
                  </a:cubicBezTo>
                  <a:cubicBezTo>
                    <a:pt x="2722430" y="784940"/>
                    <a:pt x="2586752" y="856373"/>
                    <a:pt x="2478239" y="964886"/>
                  </a:cubicBezTo>
                  <a:cubicBezTo>
                    <a:pt x="2369726" y="1073399"/>
                    <a:pt x="2298292" y="1209153"/>
                    <a:pt x="2270142" y="1356637"/>
                  </a:cubicBezTo>
                  <a:close/>
                  <a:moveTo>
                    <a:pt x="2784481" y="1271128"/>
                  </a:moveTo>
                  <a:cubicBezTo>
                    <a:pt x="2650996" y="1404613"/>
                    <a:pt x="2474606" y="1479906"/>
                    <a:pt x="2286412" y="1483992"/>
                  </a:cubicBezTo>
                  <a:cubicBezTo>
                    <a:pt x="2290498" y="1295797"/>
                    <a:pt x="2365715" y="1119407"/>
                    <a:pt x="2499275" y="985923"/>
                  </a:cubicBezTo>
                  <a:cubicBezTo>
                    <a:pt x="2632760" y="852439"/>
                    <a:pt x="2809150" y="777145"/>
                    <a:pt x="2997345" y="773059"/>
                  </a:cubicBezTo>
                  <a:cubicBezTo>
                    <a:pt x="2993258" y="961254"/>
                    <a:pt x="2917965" y="1137644"/>
                    <a:pt x="2784481" y="1271204"/>
                  </a:cubicBezTo>
                  <a:close/>
                  <a:moveTo>
                    <a:pt x="2499200" y="527732"/>
                  </a:moveTo>
                  <a:cubicBezTo>
                    <a:pt x="2365715" y="394248"/>
                    <a:pt x="2290422" y="217858"/>
                    <a:pt x="2286336" y="29663"/>
                  </a:cubicBezTo>
                  <a:cubicBezTo>
                    <a:pt x="2474531" y="33749"/>
                    <a:pt x="2650921" y="108967"/>
                    <a:pt x="2784405" y="242527"/>
                  </a:cubicBezTo>
                  <a:cubicBezTo>
                    <a:pt x="2917890" y="376011"/>
                    <a:pt x="2993183" y="552401"/>
                    <a:pt x="2997269" y="740672"/>
                  </a:cubicBezTo>
                  <a:cubicBezTo>
                    <a:pt x="2809074" y="736585"/>
                    <a:pt x="2632684" y="661292"/>
                    <a:pt x="2499200" y="527808"/>
                  </a:cubicBezTo>
                  <a:close/>
                  <a:moveTo>
                    <a:pt x="3269232" y="242451"/>
                  </a:moveTo>
                  <a:cubicBezTo>
                    <a:pt x="3402716" y="108967"/>
                    <a:pt x="3579106" y="33674"/>
                    <a:pt x="3767301" y="29587"/>
                  </a:cubicBezTo>
                  <a:cubicBezTo>
                    <a:pt x="3763215" y="217782"/>
                    <a:pt x="3687998" y="394172"/>
                    <a:pt x="3554438" y="527657"/>
                  </a:cubicBezTo>
                  <a:cubicBezTo>
                    <a:pt x="3420953" y="661141"/>
                    <a:pt x="3244563" y="736434"/>
                    <a:pt x="3056368" y="740520"/>
                  </a:cubicBezTo>
                  <a:cubicBezTo>
                    <a:pt x="3060455" y="552326"/>
                    <a:pt x="3135748" y="375936"/>
                    <a:pt x="3269232" y="242376"/>
                  </a:cubicBezTo>
                  <a:close/>
                  <a:moveTo>
                    <a:pt x="3269232" y="1271128"/>
                  </a:moveTo>
                  <a:cubicBezTo>
                    <a:pt x="3135748" y="1137644"/>
                    <a:pt x="3060455" y="961254"/>
                    <a:pt x="3056368" y="772984"/>
                  </a:cubicBezTo>
                  <a:cubicBezTo>
                    <a:pt x="3244563" y="777070"/>
                    <a:pt x="3420953" y="852363"/>
                    <a:pt x="3554438" y="985847"/>
                  </a:cubicBezTo>
                  <a:cubicBezTo>
                    <a:pt x="3687922" y="1119332"/>
                    <a:pt x="3763215" y="1295722"/>
                    <a:pt x="3767301" y="1483916"/>
                  </a:cubicBezTo>
                  <a:cubicBezTo>
                    <a:pt x="3579106" y="1479830"/>
                    <a:pt x="3402716" y="1404613"/>
                    <a:pt x="3269232" y="1271053"/>
                  </a:cubicBezTo>
                  <a:close/>
                  <a:moveTo>
                    <a:pt x="3783571" y="1356637"/>
                  </a:moveTo>
                  <a:cubicBezTo>
                    <a:pt x="3755421" y="1209078"/>
                    <a:pt x="3683987" y="1073399"/>
                    <a:pt x="3575474" y="964886"/>
                  </a:cubicBezTo>
                  <a:cubicBezTo>
                    <a:pt x="3466961" y="856373"/>
                    <a:pt x="3331207" y="785015"/>
                    <a:pt x="3183723" y="756790"/>
                  </a:cubicBezTo>
                  <a:cubicBezTo>
                    <a:pt x="3331283" y="728640"/>
                    <a:pt x="3467037" y="657206"/>
                    <a:pt x="3575474" y="548693"/>
                  </a:cubicBezTo>
                  <a:cubicBezTo>
                    <a:pt x="3683987" y="440181"/>
                    <a:pt x="3755421" y="304426"/>
                    <a:pt x="3783571" y="156942"/>
                  </a:cubicBezTo>
                  <a:cubicBezTo>
                    <a:pt x="3811720" y="304502"/>
                    <a:pt x="3883154" y="440181"/>
                    <a:pt x="3991667" y="548693"/>
                  </a:cubicBezTo>
                  <a:cubicBezTo>
                    <a:pt x="4100180" y="657206"/>
                    <a:pt x="4235935" y="728564"/>
                    <a:pt x="4383418" y="756790"/>
                  </a:cubicBezTo>
                  <a:cubicBezTo>
                    <a:pt x="4235859" y="784940"/>
                    <a:pt x="4100104" y="856373"/>
                    <a:pt x="3991667" y="964886"/>
                  </a:cubicBezTo>
                  <a:cubicBezTo>
                    <a:pt x="3883154" y="1073399"/>
                    <a:pt x="3811720" y="1209153"/>
                    <a:pt x="3783571" y="1356637"/>
                  </a:cubicBezTo>
                  <a:close/>
                  <a:moveTo>
                    <a:pt x="4297909" y="1271128"/>
                  </a:moveTo>
                  <a:cubicBezTo>
                    <a:pt x="4164425" y="1404613"/>
                    <a:pt x="3988035" y="1479906"/>
                    <a:pt x="3799840" y="1483992"/>
                  </a:cubicBezTo>
                  <a:cubicBezTo>
                    <a:pt x="3803926" y="1295797"/>
                    <a:pt x="3879144" y="1119407"/>
                    <a:pt x="4012704" y="985923"/>
                  </a:cubicBezTo>
                  <a:cubicBezTo>
                    <a:pt x="4146188" y="852439"/>
                    <a:pt x="4322578" y="777145"/>
                    <a:pt x="4510773" y="773059"/>
                  </a:cubicBezTo>
                  <a:cubicBezTo>
                    <a:pt x="4506687" y="961254"/>
                    <a:pt x="4431394" y="1137644"/>
                    <a:pt x="4297909" y="1271204"/>
                  </a:cubicBezTo>
                  <a:close/>
                  <a:moveTo>
                    <a:pt x="4012628" y="527732"/>
                  </a:moveTo>
                  <a:cubicBezTo>
                    <a:pt x="3879144" y="394248"/>
                    <a:pt x="3803850" y="217858"/>
                    <a:pt x="3799764" y="29663"/>
                  </a:cubicBezTo>
                  <a:cubicBezTo>
                    <a:pt x="3987959" y="33749"/>
                    <a:pt x="4164349" y="108967"/>
                    <a:pt x="4297834" y="242527"/>
                  </a:cubicBezTo>
                  <a:cubicBezTo>
                    <a:pt x="4431318" y="376011"/>
                    <a:pt x="4506611" y="552401"/>
                    <a:pt x="4510697" y="740672"/>
                  </a:cubicBezTo>
                  <a:cubicBezTo>
                    <a:pt x="4322502" y="736585"/>
                    <a:pt x="4146112" y="661292"/>
                    <a:pt x="4012628" y="527808"/>
                  </a:cubicBezTo>
                  <a:close/>
                  <a:moveTo>
                    <a:pt x="4782661" y="242451"/>
                  </a:moveTo>
                  <a:cubicBezTo>
                    <a:pt x="4916145" y="108967"/>
                    <a:pt x="5092535" y="33674"/>
                    <a:pt x="5280729" y="29587"/>
                  </a:cubicBezTo>
                  <a:cubicBezTo>
                    <a:pt x="5276643" y="217782"/>
                    <a:pt x="5201426" y="394172"/>
                    <a:pt x="5067866" y="527657"/>
                  </a:cubicBezTo>
                  <a:cubicBezTo>
                    <a:pt x="4934382" y="661141"/>
                    <a:pt x="4757992" y="736434"/>
                    <a:pt x="4569797" y="740520"/>
                  </a:cubicBezTo>
                  <a:cubicBezTo>
                    <a:pt x="4573883" y="552326"/>
                    <a:pt x="4649176" y="375936"/>
                    <a:pt x="4782661" y="242376"/>
                  </a:cubicBezTo>
                  <a:close/>
                  <a:moveTo>
                    <a:pt x="4782661" y="1271128"/>
                  </a:moveTo>
                  <a:cubicBezTo>
                    <a:pt x="4649176" y="1137644"/>
                    <a:pt x="4573883" y="961254"/>
                    <a:pt x="4569797" y="772984"/>
                  </a:cubicBezTo>
                  <a:cubicBezTo>
                    <a:pt x="4757992" y="777070"/>
                    <a:pt x="4934382" y="852363"/>
                    <a:pt x="5067866" y="985847"/>
                  </a:cubicBezTo>
                  <a:cubicBezTo>
                    <a:pt x="5201350" y="1119332"/>
                    <a:pt x="5276643" y="1295722"/>
                    <a:pt x="5280729" y="1483916"/>
                  </a:cubicBezTo>
                  <a:cubicBezTo>
                    <a:pt x="5092535" y="1479830"/>
                    <a:pt x="4916145" y="1404613"/>
                    <a:pt x="4782661" y="1271053"/>
                  </a:cubicBezTo>
                  <a:close/>
                  <a:moveTo>
                    <a:pt x="5296999" y="1356637"/>
                  </a:moveTo>
                  <a:cubicBezTo>
                    <a:pt x="5268849" y="1209078"/>
                    <a:pt x="5197415" y="1073399"/>
                    <a:pt x="5088902" y="964886"/>
                  </a:cubicBezTo>
                  <a:cubicBezTo>
                    <a:pt x="4980389" y="856373"/>
                    <a:pt x="4844635" y="785015"/>
                    <a:pt x="4697151" y="756790"/>
                  </a:cubicBezTo>
                  <a:cubicBezTo>
                    <a:pt x="4844711" y="728640"/>
                    <a:pt x="4980465" y="657206"/>
                    <a:pt x="5088902" y="548693"/>
                  </a:cubicBezTo>
                  <a:cubicBezTo>
                    <a:pt x="5197415" y="440181"/>
                    <a:pt x="5268849" y="304426"/>
                    <a:pt x="5296999" y="156942"/>
                  </a:cubicBezTo>
                  <a:cubicBezTo>
                    <a:pt x="5325148" y="304502"/>
                    <a:pt x="5396582" y="440181"/>
                    <a:pt x="5505095" y="548693"/>
                  </a:cubicBezTo>
                  <a:cubicBezTo>
                    <a:pt x="5613608" y="657206"/>
                    <a:pt x="5749363" y="728564"/>
                    <a:pt x="5896846" y="756790"/>
                  </a:cubicBezTo>
                  <a:cubicBezTo>
                    <a:pt x="5749287" y="784940"/>
                    <a:pt x="5613608" y="856373"/>
                    <a:pt x="5505095" y="964886"/>
                  </a:cubicBezTo>
                  <a:cubicBezTo>
                    <a:pt x="5396582" y="1073399"/>
                    <a:pt x="5325148" y="1209153"/>
                    <a:pt x="5296999" y="1356637"/>
                  </a:cubicBezTo>
                  <a:close/>
                  <a:moveTo>
                    <a:pt x="5811337" y="1271128"/>
                  </a:moveTo>
                  <a:cubicBezTo>
                    <a:pt x="5677853" y="1404613"/>
                    <a:pt x="5501463" y="1479906"/>
                    <a:pt x="5313268" y="1483992"/>
                  </a:cubicBezTo>
                  <a:cubicBezTo>
                    <a:pt x="5317354" y="1295797"/>
                    <a:pt x="5392572" y="1119407"/>
                    <a:pt x="5526132" y="985923"/>
                  </a:cubicBezTo>
                  <a:cubicBezTo>
                    <a:pt x="5659616" y="852439"/>
                    <a:pt x="5836006" y="777145"/>
                    <a:pt x="6024201" y="773059"/>
                  </a:cubicBezTo>
                  <a:cubicBezTo>
                    <a:pt x="6020115" y="961254"/>
                    <a:pt x="5944822" y="1137644"/>
                    <a:pt x="5811337" y="1271204"/>
                  </a:cubicBezTo>
                  <a:close/>
                  <a:moveTo>
                    <a:pt x="5526056" y="527732"/>
                  </a:moveTo>
                  <a:cubicBezTo>
                    <a:pt x="5392572" y="394248"/>
                    <a:pt x="5317279" y="217858"/>
                    <a:pt x="5313193" y="29663"/>
                  </a:cubicBezTo>
                  <a:cubicBezTo>
                    <a:pt x="5501387" y="33749"/>
                    <a:pt x="5677777" y="108967"/>
                    <a:pt x="5811262" y="242527"/>
                  </a:cubicBezTo>
                  <a:cubicBezTo>
                    <a:pt x="5944746" y="376011"/>
                    <a:pt x="6020039" y="552401"/>
                    <a:pt x="6024126" y="740672"/>
                  </a:cubicBezTo>
                  <a:cubicBezTo>
                    <a:pt x="5835930" y="736585"/>
                    <a:pt x="5659540" y="661292"/>
                    <a:pt x="5526056" y="527808"/>
                  </a:cubicBezTo>
                  <a:close/>
                  <a:moveTo>
                    <a:pt x="6296089" y="242451"/>
                  </a:moveTo>
                  <a:cubicBezTo>
                    <a:pt x="6429573" y="108967"/>
                    <a:pt x="6605963" y="33674"/>
                    <a:pt x="6794158" y="29587"/>
                  </a:cubicBezTo>
                  <a:cubicBezTo>
                    <a:pt x="6790071" y="217782"/>
                    <a:pt x="6714778" y="394172"/>
                    <a:pt x="6581294" y="527657"/>
                  </a:cubicBezTo>
                  <a:cubicBezTo>
                    <a:pt x="6447810" y="661141"/>
                    <a:pt x="6271420" y="736434"/>
                    <a:pt x="6083225" y="740520"/>
                  </a:cubicBezTo>
                  <a:cubicBezTo>
                    <a:pt x="6087311" y="552326"/>
                    <a:pt x="6162604" y="375936"/>
                    <a:pt x="6296089" y="242376"/>
                  </a:cubicBezTo>
                  <a:close/>
                  <a:moveTo>
                    <a:pt x="6296089" y="1271128"/>
                  </a:moveTo>
                  <a:cubicBezTo>
                    <a:pt x="6162604" y="1137644"/>
                    <a:pt x="6087311" y="961254"/>
                    <a:pt x="6083225" y="772984"/>
                  </a:cubicBezTo>
                  <a:cubicBezTo>
                    <a:pt x="6271420" y="777070"/>
                    <a:pt x="6447810" y="852363"/>
                    <a:pt x="6581294" y="985847"/>
                  </a:cubicBezTo>
                  <a:cubicBezTo>
                    <a:pt x="6714778" y="1119332"/>
                    <a:pt x="6790071" y="1295722"/>
                    <a:pt x="6794158" y="1483916"/>
                  </a:cubicBezTo>
                  <a:cubicBezTo>
                    <a:pt x="6605963" y="1479830"/>
                    <a:pt x="6429573" y="1404613"/>
                    <a:pt x="6296089" y="1271053"/>
                  </a:cubicBezTo>
                  <a:close/>
                  <a:moveTo>
                    <a:pt x="6810427" y="1356637"/>
                  </a:moveTo>
                  <a:cubicBezTo>
                    <a:pt x="6782277" y="1209078"/>
                    <a:pt x="6710844" y="1073399"/>
                    <a:pt x="6602331" y="964886"/>
                  </a:cubicBezTo>
                  <a:cubicBezTo>
                    <a:pt x="6493818" y="856373"/>
                    <a:pt x="6358063" y="785015"/>
                    <a:pt x="6210580" y="756790"/>
                  </a:cubicBezTo>
                  <a:cubicBezTo>
                    <a:pt x="6358139" y="728640"/>
                    <a:pt x="6493893" y="657206"/>
                    <a:pt x="6602331" y="548693"/>
                  </a:cubicBezTo>
                  <a:cubicBezTo>
                    <a:pt x="6710844" y="440181"/>
                    <a:pt x="6782277" y="304426"/>
                    <a:pt x="6810427" y="156942"/>
                  </a:cubicBezTo>
                  <a:cubicBezTo>
                    <a:pt x="6838577" y="304502"/>
                    <a:pt x="6910010" y="440181"/>
                    <a:pt x="7018523" y="548693"/>
                  </a:cubicBezTo>
                  <a:cubicBezTo>
                    <a:pt x="7127036" y="657206"/>
                    <a:pt x="7262791" y="728564"/>
                    <a:pt x="7410274" y="756790"/>
                  </a:cubicBezTo>
                  <a:cubicBezTo>
                    <a:pt x="7262715" y="784940"/>
                    <a:pt x="7126961" y="856373"/>
                    <a:pt x="7018523" y="964886"/>
                  </a:cubicBezTo>
                  <a:cubicBezTo>
                    <a:pt x="6910010" y="1073399"/>
                    <a:pt x="6838652" y="1209153"/>
                    <a:pt x="6810427" y="1356637"/>
                  </a:cubicBezTo>
                  <a:close/>
                  <a:moveTo>
                    <a:pt x="7324765" y="1271128"/>
                  </a:moveTo>
                  <a:cubicBezTo>
                    <a:pt x="7191281" y="1404613"/>
                    <a:pt x="7014891" y="1479906"/>
                    <a:pt x="6826621" y="1483992"/>
                  </a:cubicBezTo>
                  <a:cubicBezTo>
                    <a:pt x="6830707" y="1295797"/>
                    <a:pt x="6906000" y="1119407"/>
                    <a:pt x="7039485" y="985923"/>
                  </a:cubicBezTo>
                  <a:cubicBezTo>
                    <a:pt x="7172969" y="852439"/>
                    <a:pt x="7349359" y="777145"/>
                    <a:pt x="7537554" y="773059"/>
                  </a:cubicBezTo>
                  <a:cubicBezTo>
                    <a:pt x="7533467" y="961254"/>
                    <a:pt x="7458174" y="1137644"/>
                    <a:pt x="7324690" y="1271204"/>
                  </a:cubicBezTo>
                  <a:close/>
                  <a:moveTo>
                    <a:pt x="7039485" y="527732"/>
                  </a:moveTo>
                  <a:cubicBezTo>
                    <a:pt x="6906000" y="394248"/>
                    <a:pt x="6830707" y="217858"/>
                    <a:pt x="6826621" y="29663"/>
                  </a:cubicBezTo>
                  <a:cubicBezTo>
                    <a:pt x="7014816" y="33749"/>
                    <a:pt x="7191206" y="108967"/>
                    <a:pt x="7324765" y="242527"/>
                  </a:cubicBezTo>
                  <a:cubicBezTo>
                    <a:pt x="7458250" y="376011"/>
                    <a:pt x="7533543" y="552401"/>
                    <a:pt x="7537629" y="740672"/>
                  </a:cubicBezTo>
                  <a:cubicBezTo>
                    <a:pt x="7349434" y="736585"/>
                    <a:pt x="7173044" y="661292"/>
                    <a:pt x="7039560" y="527808"/>
                  </a:cubicBezTo>
                  <a:close/>
                </a:path>
              </a:pathLst>
            </a:custGeom>
            <a:grpFill/>
            <a:ln w="34665" cap="flat">
              <a:gradFill>
                <a:gsLst>
                  <a:gs pos="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  <a:alpha val="8000"/>
                    </a:schemeClr>
                  </a:gs>
                </a:gsLst>
                <a:lin ang="102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4AA4AB2-BA97-24C7-7382-34BB438A7A50}"/>
                </a:ext>
              </a:extLst>
            </p:cNvPr>
            <p:cNvSpPr/>
            <p:nvPr/>
          </p:nvSpPr>
          <p:spPr>
            <a:xfrm>
              <a:off x="-808978" y="3828293"/>
              <a:ext cx="7567519" cy="1513503"/>
            </a:xfrm>
            <a:custGeom>
              <a:avLst/>
              <a:gdLst>
                <a:gd name="connsiteX0" fmla="*/ 6824048 w 7567519"/>
                <a:gd name="connsiteY0" fmla="*/ 76 h 1513503"/>
                <a:gd name="connsiteX1" fmla="*/ 6796731 w 7567519"/>
                <a:gd name="connsiteY1" fmla="*/ 76 h 1513503"/>
                <a:gd name="connsiteX2" fmla="*/ 6275052 w 7567519"/>
                <a:gd name="connsiteY2" fmla="*/ 221490 h 1513503"/>
                <a:gd name="connsiteX3" fmla="*/ 6053637 w 7567519"/>
                <a:gd name="connsiteY3" fmla="*/ 743169 h 1513503"/>
                <a:gd name="connsiteX4" fmla="*/ 5832223 w 7567519"/>
                <a:gd name="connsiteY4" fmla="*/ 221490 h 1513503"/>
                <a:gd name="connsiteX5" fmla="*/ 5310544 w 7567519"/>
                <a:gd name="connsiteY5" fmla="*/ 76 h 1513503"/>
                <a:gd name="connsiteX6" fmla="*/ 5283227 w 7567519"/>
                <a:gd name="connsiteY6" fmla="*/ 76 h 1513503"/>
                <a:gd name="connsiteX7" fmla="*/ 4761548 w 7567519"/>
                <a:gd name="connsiteY7" fmla="*/ 221490 h 1513503"/>
                <a:gd name="connsiteX8" fmla="*/ 4540133 w 7567519"/>
                <a:gd name="connsiteY8" fmla="*/ 743169 h 1513503"/>
                <a:gd name="connsiteX9" fmla="*/ 4318719 w 7567519"/>
                <a:gd name="connsiteY9" fmla="*/ 221490 h 1513503"/>
                <a:gd name="connsiteX10" fmla="*/ 3797040 w 7567519"/>
                <a:gd name="connsiteY10" fmla="*/ 76 h 1513503"/>
                <a:gd name="connsiteX11" fmla="*/ 3769723 w 7567519"/>
                <a:gd name="connsiteY11" fmla="*/ 76 h 1513503"/>
                <a:gd name="connsiteX12" fmla="*/ 3248044 w 7567519"/>
                <a:gd name="connsiteY12" fmla="*/ 221490 h 1513503"/>
                <a:gd name="connsiteX13" fmla="*/ 3026629 w 7567519"/>
                <a:gd name="connsiteY13" fmla="*/ 743169 h 1513503"/>
                <a:gd name="connsiteX14" fmla="*/ 2805215 w 7567519"/>
                <a:gd name="connsiteY14" fmla="*/ 221490 h 1513503"/>
                <a:gd name="connsiteX15" fmla="*/ 2283536 w 7567519"/>
                <a:gd name="connsiteY15" fmla="*/ 76 h 1513503"/>
                <a:gd name="connsiteX16" fmla="*/ 2256219 w 7567519"/>
                <a:gd name="connsiteY16" fmla="*/ 76 h 1513503"/>
                <a:gd name="connsiteX17" fmla="*/ 1734540 w 7567519"/>
                <a:gd name="connsiteY17" fmla="*/ 221490 h 1513503"/>
                <a:gd name="connsiteX18" fmla="*/ 1513126 w 7567519"/>
                <a:gd name="connsiteY18" fmla="*/ 743169 h 1513503"/>
                <a:gd name="connsiteX19" fmla="*/ 1291711 w 7567519"/>
                <a:gd name="connsiteY19" fmla="*/ 221490 h 1513503"/>
                <a:gd name="connsiteX20" fmla="*/ 770032 w 7567519"/>
                <a:gd name="connsiteY20" fmla="*/ 76 h 1513503"/>
                <a:gd name="connsiteX21" fmla="*/ 742715 w 7567519"/>
                <a:gd name="connsiteY21" fmla="*/ 76 h 1513503"/>
                <a:gd name="connsiteX22" fmla="*/ 221036 w 7567519"/>
                <a:gd name="connsiteY22" fmla="*/ 221490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3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5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376 w 7567519"/>
                <a:gd name="connsiteY53" fmla="*/ 242451 h 1513503"/>
                <a:gd name="connsiteX54" fmla="*/ 740445 w 7567519"/>
                <a:gd name="connsiteY54" fmla="*/ 29588 h 1513503"/>
                <a:gd name="connsiteX55" fmla="*/ 527581 w 7567519"/>
                <a:gd name="connsiteY55" fmla="*/ 527657 h 1513503"/>
                <a:gd name="connsiteX56" fmla="*/ 29512 w 7567519"/>
                <a:gd name="connsiteY56" fmla="*/ 740521 h 1513503"/>
                <a:gd name="connsiteX57" fmla="*/ 242376 w 7567519"/>
                <a:gd name="connsiteY57" fmla="*/ 242376 h 1513503"/>
                <a:gd name="connsiteX58" fmla="*/ 242376 w 7567519"/>
                <a:gd name="connsiteY58" fmla="*/ 1271128 h 1513503"/>
                <a:gd name="connsiteX59" fmla="*/ 29512 w 7567519"/>
                <a:gd name="connsiteY59" fmla="*/ 772984 h 1513503"/>
                <a:gd name="connsiteX60" fmla="*/ 527581 w 7567519"/>
                <a:gd name="connsiteY60" fmla="*/ 985847 h 1513503"/>
                <a:gd name="connsiteX61" fmla="*/ 740445 w 7567519"/>
                <a:gd name="connsiteY61" fmla="*/ 1483917 h 1513503"/>
                <a:gd name="connsiteX62" fmla="*/ 242376 w 7567519"/>
                <a:gd name="connsiteY62" fmla="*/ 1271053 h 1513503"/>
                <a:gd name="connsiteX63" fmla="*/ 756714 w 7567519"/>
                <a:gd name="connsiteY63" fmla="*/ 1356637 h 1513503"/>
                <a:gd name="connsiteX64" fmla="*/ 548618 w 7567519"/>
                <a:gd name="connsiteY64" fmla="*/ 964886 h 1513503"/>
                <a:gd name="connsiteX65" fmla="*/ 156867 w 7567519"/>
                <a:gd name="connsiteY65" fmla="*/ 756790 h 1513503"/>
                <a:gd name="connsiteX66" fmla="*/ 548618 w 7567519"/>
                <a:gd name="connsiteY66" fmla="*/ 548693 h 1513503"/>
                <a:gd name="connsiteX67" fmla="*/ 756714 w 7567519"/>
                <a:gd name="connsiteY67" fmla="*/ 156943 h 1513503"/>
                <a:gd name="connsiteX68" fmla="*/ 964810 w 7567519"/>
                <a:gd name="connsiteY68" fmla="*/ 548693 h 1513503"/>
                <a:gd name="connsiteX69" fmla="*/ 1356561 w 7567519"/>
                <a:gd name="connsiteY69" fmla="*/ 756790 h 1513503"/>
                <a:gd name="connsiteX70" fmla="*/ 964810 w 7567519"/>
                <a:gd name="connsiteY70" fmla="*/ 964886 h 1513503"/>
                <a:gd name="connsiteX71" fmla="*/ 756714 w 7567519"/>
                <a:gd name="connsiteY71" fmla="*/ 1356637 h 1513503"/>
                <a:gd name="connsiteX72" fmla="*/ 1271053 w 7567519"/>
                <a:gd name="connsiteY72" fmla="*/ 1271128 h 1513503"/>
                <a:gd name="connsiteX73" fmla="*/ 772983 w 7567519"/>
                <a:gd name="connsiteY73" fmla="*/ 1483992 h 1513503"/>
                <a:gd name="connsiteX74" fmla="*/ 985847 w 7567519"/>
                <a:gd name="connsiteY74" fmla="*/ 985923 h 1513503"/>
                <a:gd name="connsiteX75" fmla="*/ 1483916 w 7567519"/>
                <a:gd name="connsiteY75" fmla="*/ 773059 h 1513503"/>
                <a:gd name="connsiteX76" fmla="*/ 1271053 w 7567519"/>
                <a:gd name="connsiteY76" fmla="*/ 1271204 h 1513503"/>
                <a:gd name="connsiteX77" fmla="*/ 985772 w 7567519"/>
                <a:gd name="connsiteY77" fmla="*/ 527733 h 1513503"/>
                <a:gd name="connsiteX78" fmla="*/ 772908 w 7567519"/>
                <a:gd name="connsiteY78" fmla="*/ 29663 h 1513503"/>
                <a:gd name="connsiteX79" fmla="*/ 1270977 w 7567519"/>
                <a:gd name="connsiteY79" fmla="*/ 242527 h 1513503"/>
                <a:gd name="connsiteX80" fmla="*/ 1483841 w 7567519"/>
                <a:gd name="connsiteY80" fmla="*/ 740672 h 1513503"/>
                <a:gd name="connsiteX81" fmla="*/ 985772 w 7567519"/>
                <a:gd name="connsiteY81" fmla="*/ 527808 h 1513503"/>
                <a:gd name="connsiteX82" fmla="*/ 1755804 w 7567519"/>
                <a:gd name="connsiteY82" fmla="*/ 242451 h 1513503"/>
                <a:gd name="connsiteX83" fmla="*/ 2253873 w 7567519"/>
                <a:gd name="connsiteY83" fmla="*/ 29588 h 1513503"/>
                <a:gd name="connsiteX84" fmla="*/ 2041009 w 7567519"/>
                <a:gd name="connsiteY84" fmla="*/ 527657 h 1513503"/>
                <a:gd name="connsiteX85" fmla="*/ 1542940 w 7567519"/>
                <a:gd name="connsiteY85" fmla="*/ 740521 h 1513503"/>
                <a:gd name="connsiteX86" fmla="*/ 1755804 w 7567519"/>
                <a:gd name="connsiteY86" fmla="*/ 242376 h 1513503"/>
                <a:gd name="connsiteX87" fmla="*/ 1755804 w 7567519"/>
                <a:gd name="connsiteY87" fmla="*/ 1271128 h 1513503"/>
                <a:gd name="connsiteX88" fmla="*/ 1542940 w 7567519"/>
                <a:gd name="connsiteY88" fmla="*/ 772984 h 1513503"/>
                <a:gd name="connsiteX89" fmla="*/ 2041009 w 7567519"/>
                <a:gd name="connsiteY89" fmla="*/ 985847 h 1513503"/>
                <a:gd name="connsiteX90" fmla="*/ 2253873 w 7567519"/>
                <a:gd name="connsiteY90" fmla="*/ 1483917 h 1513503"/>
                <a:gd name="connsiteX91" fmla="*/ 1755804 w 7567519"/>
                <a:gd name="connsiteY91" fmla="*/ 1271053 h 1513503"/>
                <a:gd name="connsiteX92" fmla="*/ 2270142 w 7567519"/>
                <a:gd name="connsiteY92" fmla="*/ 1356637 h 1513503"/>
                <a:gd name="connsiteX93" fmla="*/ 2062046 w 7567519"/>
                <a:gd name="connsiteY93" fmla="*/ 964886 h 1513503"/>
                <a:gd name="connsiteX94" fmla="*/ 1670295 w 7567519"/>
                <a:gd name="connsiteY94" fmla="*/ 756790 h 1513503"/>
                <a:gd name="connsiteX95" fmla="*/ 2062046 w 7567519"/>
                <a:gd name="connsiteY95" fmla="*/ 548693 h 1513503"/>
                <a:gd name="connsiteX96" fmla="*/ 2270142 w 7567519"/>
                <a:gd name="connsiteY96" fmla="*/ 156943 h 1513503"/>
                <a:gd name="connsiteX97" fmla="*/ 2478239 w 7567519"/>
                <a:gd name="connsiteY97" fmla="*/ 548693 h 1513503"/>
                <a:gd name="connsiteX98" fmla="*/ 2869990 w 7567519"/>
                <a:gd name="connsiteY98" fmla="*/ 756790 h 1513503"/>
                <a:gd name="connsiteX99" fmla="*/ 2478239 w 7567519"/>
                <a:gd name="connsiteY99" fmla="*/ 964886 h 1513503"/>
                <a:gd name="connsiteX100" fmla="*/ 2270142 w 7567519"/>
                <a:gd name="connsiteY100" fmla="*/ 1356637 h 1513503"/>
                <a:gd name="connsiteX101" fmla="*/ 2784481 w 7567519"/>
                <a:gd name="connsiteY101" fmla="*/ 1271128 h 1513503"/>
                <a:gd name="connsiteX102" fmla="*/ 2286412 w 7567519"/>
                <a:gd name="connsiteY102" fmla="*/ 1483992 h 1513503"/>
                <a:gd name="connsiteX103" fmla="*/ 2499275 w 7567519"/>
                <a:gd name="connsiteY103" fmla="*/ 985923 h 1513503"/>
                <a:gd name="connsiteX104" fmla="*/ 2997345 w 7567519"/>
                <a:gd name="connsiteY104" fmla="*/ 773059 h 1513503"/>
                <a:gd name="connsiteX105" fmla="*/ 2784481 w 7567519"/>
                <a:gd name="connsiteY105" fmla="*/ 1271204 h 1513503"/>
                <a:gd name="connsiteX106" fmla="*/ 2499200 w 7567519"/>
                <a:gd name="connsiteY106" fmla="*/ 527733 h 1513503"/>
                <a:gd name="connsiteX107" fmla="*/ 2286336 w 7567519"/>
                <a:gd name="connsiteY107" fmla="*/ 29663 h 1513503"/>
                <a:gd name="connsiteX108" fmla="*/ 2784405 w 7567519"/>
                <a:gd name="connsiteY108" fmla="*/ 242527 h 1513503"/>
                <a:gd name="connsiteX109" fmla="*/ 2997269 w 7567519"/>
                <a:gd name="connsiteY109" fmla="*/ 740672 h 1513503"/>
                <a:gd name="connsiteX110" fmla="*/ 2499200 w 7567519"/>
                <a:gd name="connsiteY110" fmla="*/ 527808 h 1513503"/>
                <a:gd name="connsiteX111" fmla="*/ 3269232 w 7567519"/>
                <a:gd name="connsiteY111" fmla="*/ 242451 h 1513503"/>
                <a:gd name="connsiteX112" fmla="*/ 3767301 w 7567519"/>
                <a:gd name="connsiteY112" fmla="*/ 29588 h 1513503"/>
                <a:gd name="connsiteX113" fmla="*/ 3554438 w 7567519"/>
                <a:gd name="connsiteY113" fmla="*/ 527657 h 1513503"/>
                <a:gd name="connsiteX114" fmla="*/ 3056368 w 7567519"/>
                <a:gd name="connsiteY114" fmla="*/ 740521 h 1513503"/>
                <a:gd name="connsiteX115" fmla="*/ 3269232 w 7567519"/>
                <a:gd name="connsiteY115" fmla="*/ 242376 h 1513503"/>
                <a:gd name="connsiteX116" fmla="*/ 3269232 w 7567519"/>
                <a:gd name="connsiteY116" fmla="*/ 1271128 h 1513503"/>
                <a:gd name="connsiteX117" fmla="*/ 3056368 w 7567519"/>
                <a:gd name="connsiteY117" fmla="*/ 772984 h 1513503"/>
                <a:gd name="connsiteX118" fmla="*/ 3554438 w 7567519"/>
                <a:gd name="connsiteY118" fmla="*/ 985847 h 1513503"/>
                <a:gd name="connsiteX119" fmla="*/ 3767301 w 7567519"/>
                <a:gd name="connsiteY119" fmla="*/ 1483917 h 1513503"/>
                <a:gd name="connsiteX120" fmla="*/ 3269232 w 7567519"/>
                <a:gd name="connsiteY120" fmla="*/ 1271053 h 1513503"/>
                <a:gd name="connsiteX121" fmla="*/ 3783571 w 7567519"/>
                <a:gd name="connsiteY121" fmla="*/ 1356637 h 1513503"/>
                <a:gd name="connsiteX122" fmla="*/ 3575474 w 7567519"/>
                <a:gd name="connsiteY122" fmla="*/ 964886 h 1513503"/>
                <a:gd name="connsiteX123" fmla="*/ 3183723 w 7567519"/>
                <a:gd name="connsiteY123" fmla="*/ 756790 h 1513503"/>
                <a:gd name="connsiteX124" fmla="*/ 3575474 w 7567519"/>
                <a:gd name="connsiteY124" fmla="*/ 548693 h 1513503"/>
                <a:gd name="connsiteX125" fmla="*/ 3783571 w 7567519"/>
                <a:gd name="connsiteY125" fmla="*/ 156943 h 1513503"/>
                <a:gd name="connsiteX126" fmla="*/ 3991667 w 7567519"/>
                <a:gd name="connsiteY126" fmla="*/ 548693 h 1513503"/>
                <a:gd name="connsiteX127" fmla="*/ 4383418 w 7567519"/>
                <a:gd name="connsiteY127" fmla="*/ 756790 h 1513503"/>
                <a:gd name="connsiteX128" fmla="*/ 3991667 w 7567519"/>
                <a:gd name="connsiteY128" fmla="*/ 964886 h 1513503"/>
                <a:gd name="connsiteX129" fmla="*/ 3783571 w 7567519"/>
                <a:gd name="connsiteY129" fmla="*/ 1356637 h 1513503"/>
                <a:gd name="connsiteX130" fmla="*/ 4297909 w 7567519"/>
                <a:gd name="connsiteY130" fmla="*/ 1271128 h 1513503"/>
                <a:gd name="connsiteX131" fmla="*/ 3799840 w 7567519"/>
                <a:gd name="connsiteY131" fmla="*/ 1483992 h 1513503"/>
                <a:gd name="connsiteX132" fmla="*/ 4012704 w 7567519"/>
                <a:gd name="connsiteY132" fmla="*/ 985923 h 1513503"/>
                <a:gd name="connsiteX133" fmla="*/ 4510773 w 7567519"/>
                <a:gd name="connsiteY133" fmla="*/ 773059 h 1513503"/>
                <a:gd name="connsiteX134" fmla="*/ 4297909 w 7567519"/>
                <a:gd name="connsiteY134" fmla="*/ 1271204 h 1513503"/>
                <a:gd name="connsiteX135" fmla="*/ 4012628 w 7567519"/>
                <a:gd name="connsiteY135" fmla="*/ 527733 h 1513503"/>
                <a:gd name="connsiteX136" fmla="*/ 3799764 w 7567519"/>
                <a:gd name="connsiteY136" fmla="*/ 29663 h 1513503"/>
                <a:gd name="connsiteX137" fmla="*/ 4297834 w 7567519"/>
                <a:gd name="connsiteY137" fmla="*/ 242527 h 1513503"/>
                <a:gd name="connsiteX138" fmla="*/ 4510697 w 7567519"/>
                <a:gd name="connsiteY138" fmla="*/ 740672 h 1513503"/>
                <a:gd name="connsiteX139" fmla="*/ 4012628 w 7567519"/>
                <a:gd name="connsiteY139" fmla="*/ 527808 h 1513503"/>
                <a:gd name="connsiteX140" fmla="*/ 4782661 w 7567519"/>
                <a:gd name="connsiteY140" fmla="*/ 242451 h 1513503"/>
                <a:gd name="connsiteX141" fmla="*/ 5280729 w 7567519"/>
                <a:gd name="connsiteY141" fmla="*/ 29588 h 1513503"/>
                <a:gd name="connsiteX142" fmla="*/ 5067866 w 7567519"/>
                <a:gd name="connsiteY142" fmla="*/ 527657 h 1513503"/>
                <a:gd name="connsiteX143" fmla="*/ 4569797 w 7567519"/>
                <a:gd name="connsiteY143" fmla="*/ 740521 h 1513503"/>
                <a:gd name="connsiteX144" fmla="*/ 4782661 w 7567519"/>
                <a:gd name="connsiteY144" fmla="*/ 242376 h 1513503"/>
                <a:gd name="connsiteX145" fmla="*/ 4782661 w 7567519"/>
                <a:gd name="connsiteY145" fmla="*/ 1271128 h 1513503"/>
                <a:gd name="connsiteX146" fmla="*/ 4569797 w 7567519"/>
                <a:gd name="connsiteY146" fmla="*/ 772984 h 1513503"/>
                <a:gd name="connsiteX147" fmla="*/ 5067866 w 7567519"/>
                <a:gd name="connsiteY147" fmla="*/ 985847 h 1513503"/>
                <a:gd name="connsiteX148" fmla="*/ 5280729 w 7567519"/>
                <a:gd name="connsiteY148" fmla="*/ 1483917 h 1513503"/>
                <a:gd name="connsiteX149" fmla="*/ 4782661 w 7567519"/>
                <a:gd name="connsiteY149" fmla="*/ 1271053 h 1513503"/>
                <a:gd name="connsiteX150" fmla="*/ 5296999 w 7567519"/>
                <a:gd name="connsiteY150" fmla="*/ 1356637 h 1513503"/>
                <a:gd name="connsiteX151" fmla="*/ 5088902 w 7567519"/>
                <a:gd name="connsiteY151" fmla="*/ 964886 h 1513503"/>
                <a:gd name="connsiteX152" fmla="*/ 4697151 w 7567519"/>
                <a:gd name="connsiteY152" fmla="*/ 756790 h 1513503"/>
                <a:gd name="connsiteX153" fmla="*/ 5088902 w 7567519"/>
                <a:gd name="connsiteY153" fmla="*/ 548693 h 1513503"/>
                <a:gd name="connsiteX154" fmla="*/ 5296999 w 7567519"/>
                <a:gd name="connsiteY154" fmla="*/ 156943 h 1513503"/>
                <a:gd name="connsiteX155" fmla="*/ 5505095 w 7567519"/>
                <a:gd name="connsiteY155" fmla="*/ 548693 h 1513503"/>
                <a:gd name="connsiteX156" fmla="*/ 5896846 w 7567519"/>
                <a:gd name="connsiteY156" fmla="*/ 756790 h 1513503"/>
                <a:gd name="connsiteX157" fmla="*/ 5505095 w 7567519"/>
                <a:gd name="connsiteY157" fmla="*/ 964886 h 1513503"/>
                <a:gd name="connsiteX158" fmla="*/ 5296999 w 7567519"/>
                <a:gd name="connsiteY158" fmla="*/ 1356637 h 1513503"/>
                <a:gd name="connsiteX159" fmla="*/ 5811337 w 7567519"/>
                <a:gd name="connsiteY159" fmla="*/ 1271128 h 1513503"/>
                <a:gd name="connsiteX160" fmla="*/ 5313268 w 7567519"/>
                <a:gd name="connsiteY160" fmla="*/ 1483992 h 1513503"/>
                <a:gd name="connsiteX161" fmla="*/ 5526132 w 7567519"/>
                <a:gd name="connsiteY161" fmla="*/ 985923 h 1513503"/>
                <a:gd name="connsiteX162" fmla="*/ 6024201 w 7567519"/>
                <a:gd name="connsiteY162" fmla="*/ 773059 h 1513503"/>
                <a:gd name="connsiteX163" fmla="*/ 5811337 w 7567519"/>
                <a:gd name="connsiteY163" fmla="*/ 1271204 h 1513503"/>
                <a:gd name="connsiteX164" fmla="*/ 5526056 w 7567519"/>
                <a:gd name="connsiteY164" fmla="*/ 527733 h 1513503"/>
                <a:gd name="connsiteX165" fmla="*/ 5313193 w 7567519"/>
                <a:gd name="connsiteY165" fmla="*/ 29663 h 1513503"/>
                <a:gd name="connsiteX166" fmla="*/ 5811262 w 7567519"/>
                <a:gd name="connsiteY166" fmla="*/ 242527 h 1513503"/>
                <a:gd name="connsiteX167" fmla="*/ 6024126 w 7567519"/>
                <a:gd name="connsiteY167" fmla="*/ 740672 h 1513503"/>
                <a:gd name="connsiteX168" fmla="*/ 5526056 w 7567519"/>
                <a:gd name="connsiteY168" fmla="*/ 527808 h 1513503"/>
                <a:gd name="connsiteX169" fmla="*/ 6296089 w 7567519"/>
                <a:gd name="connsiteY169" fmla="*/ 242451 h 1513503"/>
                <a:gd name="connsiteX170" fmla="*/ 6794158 w 7567519"/>
                <a:gd name="connsiteY170" fmla="*/ 29588 h 1513503"/>
                <a:gd name="connsiteX171" fmla="*/ 6581294 w 7567519"/>
                <a:gd name="connsiteY171" fmla="*/ 527657 h 1513503"/>
                <a:gd name="connsiteX172" fmla="*/ 6083225 w 7567519"/>
                <a:gd name="connsiteY172" fmla="*/ 740521 h 1513503"/>
                <a:gd name="connsiteX173" fmla="*/ 6296089 w 7567519"/>
                <a:gd name="connsiteY173" fmla="*/ 242376 h 1513503"/>
                <a:gd name="connsiteX174" fmla="*/ 6296089 w 7567519"/>
                <a:gd name="connsiteY174" fmla="*/ 1271128 h 1513503"/>
                <a:gd name="connsiteX175" fmla="*/ 6083225 w 7567519"/>
                <a:gd name="connsiteY175" fmla="*/ 772984 h 1513503"/>
                <a:gd name="connsiteX176" fmla="*/ 6581294 w 7567519"/>
                <a:gd name="connsiteY176" fmla="*/ 985847 h 1513503"/>
                <a:gd name="connsiteX177" fmla="*/ 6794158 w 7567519"/>
                <a:gd name="connsiteY177" fmla="*/ 1483917 h 1513503"/>
                <a:gd name="connsiteX178" fmla="*/ 6296089 w 7567519"/>
                <a:gd name="connsiteY178" fmla="*/ 1271053 h 1513503"/>
                <a:gd name="connsiteX179" fmla="*/ 6810427 w 7567519"/>
                <a:gd name="connsiteY179" fmla="*/ 1356637 h 1513503"/>
                <a:gd name="connsiteX180" fmla="*/ 6602331 w 7567519"/>
                <a:gd name="connsiteY180" fmla="*/ 964886 h 1513503"/>
                <a:gd name="connsiteX181" fmla="*/ 6210580 w 7567519"/>
                <a:gd name="connsiteY181" fmla="*/ 756790 h 1513503"/>
                <a:gd name="connsiteX182" fmla="*/ 6602331 w 7567519"/>
                <a:gd name="connsiteY182" fmla="*/ 548693 h 1513503"/>
                <a:gd name="connsiteX183" fmla="*/ 6810427 w 7567519"/>
                <a:gd name="connsiteY183" fmla="*/ 156943 h 1513503"/>
                <a:gd name="connsiteX184" fmla="*/ 7018523 w 7567519"/>
                <a:gd name="connsiteY184" fmla="*/ 548693 h 1513503"/>
                <a:gd name="connsiteX185" fmla="*/ 7410274 w 7567519"/>
                <a:gd name="connsiteY185" fmla="*/ 756790 h 1513503"/>
                <a:gd name="connsiteX186" fmla="*/ 7018523 w 7567519"/>
                <a:gd name="connsiteY186" fmla="*/ 964886 h 1513503"/>
                <a:gd name="connsiteX187" fmla="*/ 6810427 w 7567519"/>
                <a:gd name="connsiteY187" fmla="*/ 1356637 h 1513503"/>
                <a:gd name="connsiteX188" fmla="*/ 7324765 w 7567519"/>
                <a:gd name="connsiteY188" fmla="*/ 1271128 h 1513503"/>
                <a:gd name="connsiteX189" fmla="*/ 6826621 w 7567519"/>
                <a:gd name="connsiteY189" fmla="*/ 1483992 h 1513503"/>
                <a:gd name="connsiteX190" fmla="*/ 7039485 w 7567519"/>
                <a:gd name="connsiteY190" fmla="*/ 985923 h 1513503"/>
                <a:gd name="connsiteX191" fmla="*/ 7537554 w 7567519"/>
                <a:gd name="connsiteY191" fmla="*/ 773059 h 1513503"/>
                <a:gd name="connsiteX192" fmla="*/ 7324690 w 7567519"/>
                <a:gd name="connsiteY192" fmla="*/ 1271204 h 1513503"/>
                <a:gd name="connsiteX193" fmla="*/ 7039485 w 7567519"/>
                <a:gd name="connsiteY193" fmla="*/ 527733 h 1513503"/>
                <a:gd name="connsiteX194" fmla="*/ 6826621 w 7567519"/>
                <a:gd name="connsiteY194" fmla="*/ 29663 h 1513503"/>
                <a:gd name="connsiteX195" fmla="*/ 7324765 w 7567519"/>
                <a:gd name="connsiteY195" fmla="*/ 242527 h 1513503"/>
                <a:gd name="connsiteX196" fmla="*/ 7537629 w 7567519"/>
                <a:gd name="connsiteY196" fmla="*/ 740672 h 1513503"/>
                <a:gd name="connsiteX197" fmla="*/ 7039560 w 7567519"/>
                <a:gd name="connsiteY197" fmla="*/ 527808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048" y="76"/>
                  </a:moveTo>
                  <a:lnTo>
                    <a:pt x="6796731" y="76"/>
                  </a:lnTo>
                  <a:cubicBezTo>
                    <a:pt x="6599607" y="3557"/>
                    <a:pt x="6414817" y="81725"/>
                    <a:pt x="6275052" y="221490"/>
                  </a:cubicBezTo>
                  <a:cubicBezTo>
                    <a:pt x="6135362" y="361180"/>
                    <a:pt x="6057118" y="546045"/>
                    <a:pt x="6053637" y="743169"/>
                  </a:cubicBezTo>
                  <a:cubicBezTo>
                    <a:pt x="6050157" y="546045"/>
                    <a:pt x="5971988" y="361255"/>
                    <a:pt x="5832223" y="221490"/>
                  </a:cubicBezTo>
                  <a:cubicBezTo>
                    <a:pt x="5692533" y="81801"/>
                    <a:pt x="5507668" y="3557"/>
                    <a:pt x="5310544" y="76"/>
                  </a:cubicBezTo>
                  <a:lnTo>
                    <a:pt x="5283227" y="76"/>
                  </a:lnTo>
                  <a:cubicBezTo>
                    <a:pt x="5086103" y="3557"/>
                    <a:pt x="4901313" y="81725"/>
                    <a:pt x="4761548" y="221490"/>
                  </a:cubicBezTo>
                  <a:cubicBezTo>
                    <a:pt x="4621859" y="361180"/>
                    <a:pt x="4543614" y="546045"/>
                    <a:pt x="4540133" y="743169"/>
                  </a:cubicBezTo>
                  <a:cubicBezTo>
                    <a:pt x="4536653" y="546045"/>
                    <a:pt x="4458484" y="361255"/>
                    <a:pt x="4318719" y="221490"/>
                  </a:cubicBezTo>
                  <a:cubicBezTo>
                    <a:pt x="4179029" y="81801"/>
                    <a:pt x="3994164" y="3557"/>
                    <a:pt x="3797040" y="76"/>
                  </a:cubicBezTo>
                  <a:lnTo>
                    <a:pt x="3769723" y="76"/>
                  </a:lnTo>
                  <a:cubicBezTo>
                    <a:pt x="3572599" y="3557"/>
                    <a:pt x="3387809" y="81725"/>
                    <a:pt x="3248044" y="221490"/>
                  </a:cubicBezTo>
                  <a:cubicBezTo>
                    <a:pt x="3108354" y="361180"/>
                    <a:pt x="3030110" y="546045"/>
                    <a:pt x="3026629" y="743169"/>
                  </a:cubicBezTo>
                  <a:cubicBezTo>
                    <a:pt x="3023149" y="546045"/>
                    <a:pt x="2944980" y="361255"/>
                    <a:pt x="2805215" y="221490"/>
                  </a:cubicBezTo>
                  <a:cubicBezTo>
                    <a:pt x="2665525" y="81801"/>
                    <a:pt x="2480660" y="3557"/>
                    <a:pt x="2283536" y="76"/>
                  </a:cubicBezTo>
                  <a:lnTo>
                    <a:pt x="2256219" y="76"/>
                  </a:lnTo>
                  <a:cubicBezTo>
                    <a:pt x="2059095" y="3557"/>
                    <a:pt x="1874305" y="81725"/>
                    <a:pt x="1734540" y="221490"/>
                  </a:cubicBezTo>
                  <a:cubicBezTo>
                    <a:pt x="1594851" y="361180"/>
                    <a:pt x="1516606" y="546045"/>
                    <a:pt x="1513126" y="743169"/>
                  </a:cubicBezTo>
                  <a:cubicBezTo>
                    <a:pt x="1509645" y="546045"/>
                    <a:pt x="1431476" y="361255"/>
                    <a:pt x="1291711" y="221490"/>
                  </a:cubicBezTo>
                  <a:cubicBezTo>
                    <a:pt x="1152022" y="81801"/>
                    <a:pt x="967156" y="3557"/>
                    <a:pt x="770032" y="76"/>
                  </a:cubicBezTo>
                  <a:lnTo>
                    <a:pt x="742715" y="76"/>
                  </a:lnTo>
                  <a:cubicBezTo>
                    <a:pt x="545591" y="3557"/>
                    <a:pt x="360801" y="81725"/>
                    <a:pt x="221036" y="221490"/>
                  </a:cubicBezTo>
                  <a:cubicBezTo>
                    <a:pt x="81725" y="361180"/>
                    <a:pt x="3481" y="546045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5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5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2" y="1510023"/>
                    <a:pt x="4179332" y="1431855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3" y="1513504"/>
                  </a:lnTo>
                  <a:cubicBezTo>
                    <a:pt x="5508047" y="1510023"/>
                    <a:pt x="5692836" y="1431855"/>
                    <a:pt x="5832601" y="1292089"/>
                  </a:cubicBezTo>
                  <a:cubicBezTo>
                    <a:pt x="5972290" y="1152400"/>
                    <a:pt x="6050535" y="967535"/>
                    <a:pt x="6054015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5"/>
                    <a:pt x="7346105" y="1292089"/>
                  </a:cubicBezTo>
                  <a:cubicBezTo>
                    <a:pt x="7485794" y="1152400"/>
                    <a:pt x="7564039" y="967535"/>
                    <a:pt x="7567519" y="770411"/>
                  </a:cubicBezTo>
                  <a:lnTo>
                    <a:pt x="7567519" y="743093"/>
                  </a:lnTo>
                  <a:cubicBezTo>
                    <a:pt x="7564039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376" y="242451"/>
                  </a:moveTo>
                  <a:cubicBezTo>
                    <a:pt x="375860" y="108967"/>
                    <a:pt x="552250" y="33674"/>
                    <a:pt x="740445" y="29588"/>
                  </a:cubicBezTo>
                  <a:cubicBezTo>
                    <a:pt x="736358" y="217782"/>
                    <a:pt x="661141" y="394172"/>
                    <a:pt x="527581" y="527657"/>
                  </a:cubicBezTo>
                  <a:cubicBezTo>
                    <a:pt x="394097" y="661141"/>
                    <a:pt x="217707" y="736434"/>
                    <a:pt x="29512" y="740521"/>
                  </a:cubicBezTo>
                  <a:cubicBezTo>
                    <a:pt x="33598" y="552326"/>
                    <a:pt x="108891" y="375936"/>
                    <a:pt x="242376" y="242376"/>
                  </a:cubicBezTo>
                  <a:close/>
                  <a:moveTo>
                    <a:pt x="242376" y="1271128"/>
                  </a:moveTo>
                  <a:cubicBezTo>
                    <a:pt x="108891" y="1137644"/>
                    <a:pt x="33598" y="961254"/>
                    <a:pt x="29512" y="772984"/>
                  </a:cubicBezTo>
                  <a:cubicBezTo>
                    <a:pt x="217707" y="777070"/>
                    <a:pt x="394097" y="852363"/>
                    <a:pt x="527581" y="985847"/>
                  </a:cubicBezTo>
                  <a:cubicBezTo>
                    <a:pt x="661065" y="1119331"/>
                    <a:pt x="736358" y="1295721"/>
                    <a:pt x="740445" y="1483917"/>
                  </a:cubicBezTo>
                  <a:cubicBezTo>
                    <a:pt x="552250" y="1479830"/>
                    <a:pt x="375860" y="1404613"/>
                    <a:pt x="242376" y="1271053"/>
                  </a:cubicBezTo>
                  <a:close/>
                  <a:moveTo>
                    <a:pt x="756714" y="1356637"/>
                  </a:moveTo>
                  <a:cubicBezTo>
                    <a:pt x="728564" y="1209078"/>
                    <a:pt x="657131" y="1073399"/>
                    <a:pt x="548618" y="964886"/>
                  </a:cubicBezTo>
                  <a:cubicBezTo>
                    <a:pt x="440105" y="856373"/>
                    <a:pt x="304350" y="785015"/>
                    <a:pt x="156867" y="756790"/>
                  </a:cubicBezTo>
                  <a:cubicBezTo>
                    <a:pt x="304426" y="728640"/>
                    <a:pt x="440181" y="657206"/>
                    <a:pt x="548618" y="548693"/>
                  </a:cubicBezTo>
                  <a:cubicBezTo>
                    <a:pt x="657131" y="440181"/>
                    <a:pt x="728564" y="304426"/>
                    <a:pt x="756714" y="156943"/>
                  </a:cubicBezTo>
                  <a:cubicBezTo>
                    <a:pt x="784864" y="304502"/>
                    <a:pt x="856298" y="440181"/>
                    <a:pt x="964810" y="548693"/>
                  </a:cubicBezTo>
                  <a:cubicBezTo>
                    <a:pt x="1073323" y="657206"/>
                    <a:pt x="1209078" y="728564"/>
                    <a:pt x="1356561" y="756790"/>
                  </a:cubicBezTo>
                  <a:cubicBezTo>
                    <a:pt x="1209002" y="784940"/>
                    <a:pt x="1073248" y="856373"/>
                    <a:pt x="964810" y="964886"/>
                  </a:cubicBezTo>
                  <a:cubicBezTo>
                    <a:pt x="856298" y="1073399"/>
                    <a:pt x="784864" y="1209154"/>
                    <a:pt x="756714" y="1356637"/>
                  </a:cubicBezTo>
                  <a:close/>
                  <a:moveTo>
                    <a:pt x="1271053" y="1271128"/>
                  </a:moveTo>
                  <a:cubicBezTo>
                    <a:pt x="1137568" y="1404613"/>
                    <a:pt x="961178" y="1479906"/>
                    <a:pt x="772983" y="1483992"/>
                  </a:cubicBezTo>
                  <a:cubicBezTo>
                    <a:pt x="777070" y="1295797"/>
                    <a:pt x="852287" y="1119407"/>
                    <a:pt x="985847" y="985923"/>
                  </a:cubicBezTo>
                  <a:cubicBezTo>
                    <a:pt x="1119332" y="852439"/>
                    <a:pt x="1295722" y="777146"/>
                    <a:pt x="1483916" y="773059"/>
                  </a:cubicBezTo>
                  <a:cubicBezTo>
                    <a:pt x="1479830" y="961254"/>
                    <a:pt x="1404537" y="1137644"/>
                    <a:pt x="1271053" y="1271204"/>
                  </a:cubicBezTo>
                  <a:close/>
                  <a:moveTo>
                    <a:pt x="985772" y="527733"/>
                  </a:moveTo>
                  <a:cubicBezTo>
                    <a:pt x="852287" y="394248"/>
                    <a:pt x="776994" y="217858"/>
                    <a:pt x="772908" y="29663"/>
                  </a:cubicBezTo>
                  <a:cubicBezTo>
                    <a:pt x="961103" y="33750"/>
                    <a:pt x="1137493" y="108967"/>
                    <a:pt x="1270977" y="242527"/>
                  </a:cubicBezTo>
                  <a:cubicBezTo>
                    <a:pt x="1404461" y="376011"/>
                    <a:pt x="1479754" y="552401"/>
                    <a:pt x="1483841" y="740672"/>
                  </a:cubicBezTo>
                  <a:cubicBezTo>
                    <a:pt x="1295646" y="736586"/>
                    <a:pt x="1119256" y="661293"/>
                    <a:pt x="985772" y="527808"/>
                  </a:cubicBezTo>
                  <a:close/>
                  <a:moveTo>
                    <a:pt x="1755804" y="242451"/>
                  </a:moveTo>
                  <a:cubicBezTo>
                    <a:pt x="1889288" y="108967"/>
                    <a:pt x="2065678" y="33674"/>
                    <a:pt x="2253873" y="29588"/>
                  </a:cubicBezTo>
                  <a:cubicBezTo>
                    <a:pt x="2249787" y="217782"/>
                    <a:pt x="2174569" y="394172"/>
                    <a:pt x="2041009" y="527657"/>
                  </a:cubicBezTo>
                  <a:cubicBezTo>
                    <a:pt x="1907525" y="661141"/>
                    <a:pt x="1731135" y="736434"/>
                    <a:pt x="1542940" y="740521"/>
                  </a:cubicBezTo>
                  <a:cubicBezTo>
                    <a:pt x="1547026" y="552326"/>
                    <a:pt x="1622319" y="375936"/>
                    <a:pt x="1755804" y="242376"/>
                  </a:cubicBezTo>
                  <a:close/>
                  <a:moveTo>
                    <a:pt x="1755804" y="1271128"/>
                  </a:moveTo>
                  <a:cubicBezTo>
                    <a:pt x="1622319" y="1137644"/>
                    <a:pt x="1547026" y="961254"/>
                    <a:pt x="1542940" y="772984"/>
                  </a:cubicBezTo>
                  <a:cubicBezTo>
                    <a:pt x="1731135" y="777070"/>
                    <a:pt x="1907525" y="852363"/>
                    <a:pt x="2041009" y="985847"/>
                  </a:cubicBezTo>
                  <a:cubicBezTo>
                    <a:pt x="2174494" y="1119331"/>
                    <a:pt x="2249787" y="1295721"/>
                    <a:pt x="2253873" y="1483917"/>
                  </a:cubicBezTo>
                  <a:cubicBezTo>
                    <a:pt x="2065678" y="1479830"/>
                    <a:pt x="1889288" y="1404613"/>
                    <a:pt x="1755804" y="1271053"/>
                  </a:cubicBezTo>
                  <a:close/>
                  <a:moveTo>
                    <a:pt x="2270142" y="1356637"/>
                  </a:moveTo>
                  <a:cubicBezTo>
                    <a:pt x="2241993" y="1209078"/>
                    <a:pt x="2170559" y="1073399"/>
                    <a:pt x="2062046" y="964886"/>
                  </a:cubicBezTo>
                  <a:cubicBezTo>
                    <a:pt x="1953533" y="856373"/>
                    <a:pt x="1817779" y="785015"/>
                    <a:pt x="1670295" y="756790"/>
                  </a:cubicBezTo>
                  <a:cubicBezTo>
                    <a:pt x="1817854" y="728640"/>
                    <a:pt x="1953609" y="657206"/>
                    <a:pt x="2062046" y="548693"/>
                  </a:cubicBezTo>
                  <a:cubicBezTo>
                    <a:pt x="2170559" y="440181"/>
                    <a:pt x="2241993" y="304426"/>
                    <a:pt x="2270142" y="156943"/>
                  </a:cubicBezTo>
                  <a:cubicBezTo>
                    <a:pt x="2298292" y="304502"/>
                    <a:pt x="2369726" y="440181"/>
                    <a:pt x="2478239" y="548693"/>
                  </a:cubicBezTo>
                  <a:cubicBezTo>
                    <a:pt x="2586752" y="657206"/>
                    <a:pt x="2722506" y="728564"/>
                    <a:pt x="2869990" y="756790"/>
                  </a:cubicBezTo>
                  <a:cubicBezTo>
                    <a:pt x="2722430" y="784940"/>
                    <a:pt x="2586752" y="856373"/>
                    <a:pt x="2478239" y="964886"/>
                  </a:cubicBezTo>
                  <a:cubicBezTo>
                    <a:pt x="2369726" y="1073399"/>
                    <a:pt x="2298292" y="1209154"/>
                    <a:pt x="2270142" y="1356637"/>
                  </a:cubicBezTo>
                  <a:close/>
                  <a:moveTo>
                    <a:pt x="2784481" y="1271128"/>
                  </a:moveTo>
                  <a:cubicBezTo>
                    <a:pt x="2650996" y="1404613"/>
                    <a:pt x="2474606" y="1479906"/>
                    <a:pt x="2286412" y="1483992"/>
                  </a:cubicBezTo>
                  <a:cubicBezTo>
                    <a:pt x="2290498" y="1295797"/>
                    <a:pt x="2365715" y="1119407"/>
                    <a:pt x="2499275" y="985923"/>
                  </a:cubicBezTo>
                  <a:cubicBezTo>
                    <a:pt x="2632760" y="852439"/>
                    <a:pt x="2809150" y="777146"/>
                    <a:pt x="2997345" y="773059"/>
                  </a:cubicBezTo>
                  <a:cubicBezTo>
                    <a:pt x="2993258" y="961254"/>
                    <a:pt x="2917965" y="1137644"/>
                    <a:pt x="2784481" y="1271204"/>
                  </a:cubicBezTo>
                  <a:close/>
                  <a:moveTo>
                    <a:pt x="2499200" y="527733"/>
                  </a:moveTo>
                  <a:cubicBezTo>
                    <a:pt x="2365715" y="394248"/>
                    <a:pt x="2290422" y="217858"/>
                    <a:pt x="2286336" y="29663"/>
                  </a:cubicBezTo>
                  <a:cubicBezTo>
                    <a:pt x="2474531" y="33750"/>
                    <a:pt x="2650921" y="108967"/>
                    <a:pt x="2784405" y="242527"/>
                  </a:cubicBezTo>
                  <a:cubicBezTo>
                    <a:pt x="2917890" y="376011"/>
                    <a:pt x="2993183" y="552401"/>
                    <a:pt x="2997269" y="740672"/>
                  </a:cubicBezTo>
                  <a:cubicBezTo>
                    <a:pt x="2809074" y="736586"/>
                    <a:pt x="2632684" y="661293"/>
                    <a:pt x="2499200" y="527808"/>
                  </a:cubicBezTo>
                  <a:close/>
                  <a:moveTo>
                    <a:pt x="3269232" y="242451"/>
                  </a:moveTo>
                  <a:cubicBezTo>
                    <a:pt x="3402716" y="108967"/>
                    <a:pt x="3579106" y="33674"/>
                    <a:pt x="3767301" y="29588"/>
                  </a:cubicBezTo>
                  <a:cubicBezTo>
                    <a:pt x="3763215" y="217782"/>
                    <a:pt x="3687998" y="394172"/>
                    <a:pt x="3554438" y="527657"/>
                  </a:cubicBezTo>
                  <a:cubicBezTo>
                    <a:pt x="3420953" y="661141"/>
                    <a:pt x="3244563" y="736434"/>
                    <a:pt x="3056368" y="740521"/>
                  </a:cubicBezTo>
                  <a:cubicBezTo>
                    <a:pt x="3060455" y="552326"/>
                    <a:pt x="3135748" y="375936"/>
                    <a:pt x="3269232" y="242376"/>
                  </a:cubicBezTo>
                  <a:close/>
                  <a:moveTo>
                    <a:pt x="3269232" y="1271128"/>
                  </a:moveTo>
                  <a:cubicBezTo>
                    <a:pt x="3135748" y="1137644"/>
                    <a:pt x="3060455" y="961254"/>
                    <a:pt x="3056368" y="772984"/>
                  </a:cubicBezTo>
                  <a:cubicBezTo>
                    <a:pt x="3244563" y="777070"/>
                    <a:pt x="3420953" y="852363"/>
                    <a:pt x="3554438" y="985847"/>
                  </a:cubicBezTo>
                  <a:cubicBezTo>
                    <a:pt x="3687922" y="1119331"/>
                    <a:pt x="3763215" y="1295721"/>
                    <a:pt x="3767301" y="1483917"/>
                  </a:cubicBezTo>
                  <a:cubicBezTo>
                    <a:pt x="3579106" y="1479830"/>
                    <a:pt x="3402716" y="1404613"/>
                    <a:pt x="3269232" y="1271053"/>
                  </a:cubicBezTo>
                  <a:close/>
                  <a:moveTo>
                    <a:pt x="3783571" y="1356637"/>
                  </a:moveTo>
                  <a:cubicBezTo>
                    <a:pt x="3755421" y="1209078"/>
                    <a:pt x="3683987" y="1073399"/>
                    <a:pt x="3575474" y="964886"/>
                  </a:cubicBezTo>
                  <a:cubicBezTo>
                    <a:pt x="3466961" y="856373"/>
                    <a:pt x="3331207" y="785015"/>
                    <a:pt x="3183723" y="756790"/>
                  </a:cubicBezTo>
                  <a:cubicBezTo>
                    <a:pt x="3331283" y="728640"/>
                    <a:pt x="3467037" y="657206"/>
                    <a:pt x="3575474" y="548693"/>
                  </a:cubicBezTo>
                  <a:cubicBezTo>
                    <a:pt x="3683987" y="440181"/>
                    <a:pt x="3755421" y="304426"/>
                    <a:pt x="3783571" y="156943"/>
                  </a:cubicBezTo>
                  <a:cubicBezTo>
                    <a:pt x="3811720" y="304502"/>
                    <a:pt x="3883154" y="440181"/>
                    <a:pt x="3991667" y="548693"/>
                  </a:cubicBezTo>
                  <a:cubicBezTo>
                    <a:pt x="4100180" y="657206"/>
                    <a:pt x="4235935" y="728564"/>
                    <a:pt x="4383418" y="756790"/>
                  </a:cubicBezTo>
                  <a:cubicBezTo>
                    <a:pt x="4235859" y="784940"/>
                    <a:pt x="4100104" y="856373"/>
                    <a:pt x="3991667" y="964886"/>
                  </a:cubicBezTo>
                  <a:cubicBezTo>
                    <a:pt x="3883154" y="1073399"/>
                    <a:pt x="3811720" y="1209154"/>
                    <a:pt x="3783571" y="1356637"/>
                  </a:cubicBezTo>
                  <a:close/>
                  <a:moveTo>
                    <a:pt x="4297909" y="1271128"/>
                  </a:moveTo>
                  <a:cubicBezTo>
                    <a:pt x="4164425" y="1404613"/>
                    <a:pt x="3988035" y="1479906"/>
                    <a:pt x="3799840" y="1483992"/>
                  </a:cubicBezTo>
                  <a:cubicBezTo>
                    <a:pt x="3803926" y="1295797"/>
                    <a:pt x="3879144" y="1119407"/>
                    <a:pt x="4012704" y="985923"/>
                  </a:cubicBezTo>
                  <a:cubicBezTo>
                    <a:pt x="4146188" y="852439"/>
                    <a:pt x="4322578" y="777146"/>
                    <a:pt x="4510773" y="773059"/>
                  </a:cubicBezTo>
                  <a:cubicBezTo>
                    <a:pt x="4506687" y="961254"/>
                    <a:pt x="4431394" y="1137644"/>
                    <a:pt x="4297909" y="1271204"/>
                  </a:cubicBezTo>
                  <a:close/>
                  <a:moveTo>
                    <a:pt x="4012628" y="527733"/>
                  </a:moveTo>
                  <a:cubicBezTo>
                    <a:pt x="3879144" y="394248"/>
                    <a:pt x="3803850" y="217858"/>
                    <a:pt x="3799764" y="29663"/>
                  </a:cubicBezTo>
                  <a:cubicBezTo>
                    <a:pt x="3987959" y="33750"/>
                    <a:pt x="4164349" y="108967"/>
                    <a:pt x="4297834" y="242527"/>
                  </a:cubicBezTo>
                  <a:cubicBezTo>
                    <a:pt x="4431318" y="376011"/>
                    <a:pt x="4506611" y="552401"/>
                    <a:pt x="4510697" y="740672"/>
                  </a:cubicBezTo>
                  <a:cubicBezTo>
                    <a:pt x="4322502" y="736586"/>
                    <a:pt x="4146112" y="661293"/>
                    <a:pt x="4012628" y="527808"/>
                  </a:cubicBezTo>
                  <a:close/>
                  <a:moveTo>
                    <a:pt x="4782661" y="242451"/>
                  </a:moveTo>
                  <a:cubicBezTo>
                    <a:pt x="4916145" y="108967"/>
                    <a:pt x="5092535" y="33674"/>
                    <a:pt x="5280729" y="29588"/>
                  </a:cubicBezTo>
                  <a:cubicBezTo>
                    <a:pt x="5276643" y="217782"/>
                    <a:pt x="5201426" y="394172"/>
                    <a:pt x="5067866" y="527657"/>
                  </a:cubicBezTo>
                  <a:cubicBezTo>
                    <a:pt x="4934382" y="661141"/>
                    <a:pt x="4757992" y="736434"/>
                    <a:pt x="4569797" y="740521"/>
                  </a:cubicBezTo>
                  <a:cubicBezTo>
                    <a:pt x="4573883" y="552326"/>
                    <a:pt x="4649176" y="375936"/>
                    <a:pt x="4782661" y="242376"/>
                  </a:cubicBezTo>
                  <a:close/>
                  <a:moveTo>
                    <a:pt x="4782661" y="1271128"/>
                  </a:moveTo>
                  <a:cubicBezTo>
                    <a:pt x="4649176" y="1137644"/>
                    <a:pt x="4573883" y="961254"/>
                    <a:pt x="4569797" y="772984"/>
                  </a:cubicBezTo>
                  <a:cubicBezTo>
                    <a:pt x="4757992" y="777070"/>
                    <a:pt x="4934382" y="852363"/>
                    <a:pt x="5067866" y="985847"/>
                  </a:cubicBezTo>
                  <a:cubicBezTo>
                    <a:pt x="5201350" y="1119331"/>
                    <a:pt x="5276643" y="1295721"/>
                    <a:pt x="5280729" y="1483917"/>
                  </a:cubicBezTo>
                  <a:cubicBezTo>
                    <a:pt x="5092535" y="1479830"/>
                    <a:pt x="4916145" y="1404613"/>
                    <a:pt x="4782661" y="1271053"/>
                  </a:cubicBezTo>
                  <a:close/>
                  <a:moveTo>
                    <a:pt x="5296999" y="1356637"/>
                  </a:moveTo>
                  <a:cubicBezTo>
                    <a:pt x="5268849" y="1209078"/>
                    <a:pt x="5197415" y="1073399"/>
                    <a:pt x="5088902" y="964886"/>
                  </a:cubicBezTo>
                  <a:cubicBezTo>
                    <a:pt x="4980389" y="856373"/>
                    <a:pt x="4844635" y="785015"/>
                    <a:pt x="4697151" y="756790"/>
                  </a:cubicBezTo>
                  <a:cubicBezTo>
                    <a:pt x="4844711" y="728640"/>
                    <a:pt x="4980465" y="657206"/>
                    <a:pt x="5088902" y="548693"/>
                  </a:cubicBezTo>
                  <a:cubicBezTo>
                    <a:pt x="5197415" y="440181"/>
                    <a:pt x="5268849" y="304426"/>
                    <a:pt x="5296999" y="156943"/>
                  </a:cubicBezTo>
                  <a:cubicBezTo>
                    <a:pt x="5325148" y="304502"/>
                    <a:pt x="5396582" y="440181"/>
                    <a:pt x="5505095" y="548693"/>
                  </a:cubicBezTo>
                  <a:cubicBezTo>
                    <a:pt x="5613608" y="657206"/>
                    <a:pt x="5749363" y="728564"/>
                    <a:pt x="5896846" y="756790"/>
                  </a:cubicBezTo>
                  <a:cubicBezTo>
                    <a:pt x="5749287" y="784940"/>
                    <a:pt x="5613608" y="856373"/>
                    <a:pt x="5505095" y="964886"/>
                  </a:cubicBezTo>
                  <a:cubicBezTo>
                    <a:pt x="5396582" y="1073399"/>
                    <a:pt x="5325148" y="1209154"/>
                    <a:pt x="5296999" y="1356637"/>
                  </a:cubicBezTo>
                  <a:close/>
                  <a:moveTo>
                    <a:pt x="5811337" y="1271128"/>
                  </a:moveTo>
                  <a:cubicBezTo>
                    <a:pt x="5677853" y="1404613"/>
                    <a:pt x="5501463" y="1479906"/>
                    <a:pt x="5313268" y="1483992"/>
                  </a:cubicBezTo>
                  <a:cubicBezTo>
                    <a:pt x="5317354" y="1295797"/>
                    <a:pt x="5392572" y="1119407"/>
                    <a:pt x="5526132" y="985923"/>
                  </a:cubicBezTo>
                  <a:cubicBezTo>
                    <a:pt x="5659616" y="852439"/>
                    <a:pt x="5836006" y="777146"/>
                    <a:pt x="6024201" y="773059"/>
                  </a:cubicBezTo>
                  <a:cubicBezTo>
                    <a:pt x="6020115" y="961254"/>
                    <a:pt x="5944822" y="1137644"/>
                    <a:pt x="5811337" y="1271204"/>
                  </a:cubicBezTo>
                  <a:close/>
                  <a:moveTo>
                    <a:pt x="5526056" y="527733"/>
                  </a:moveTo>
                  <a:cubicBezTo>
                    <a:pt x="5392572" y="394248"/>
                    <a:pt x="5317279" y="217858"/>
                    <a:pt x="5313193" y="29663"/>
                  </a:cubicBezTo>
                  <a:cubicBezTo>
                    <a:pt x="5501387" y="33750"/>
                    <a:pt x="5677777" y="108967"/>
                    <a:pt x="5811262" y="242527"/>
                  </a:cubicBezTo>
                  <a:cubicBezTo>
                    <a:pt x="5944746" y="376011"/>
                    <a:pt x="6020039" y="552401"/>
                    <a:pt x="6024126" y="740672"/>
                  </a:cubicBezTo>
                  <a:cubicBezTo>
                    <a:pt x="5835930" y="736586"/>
                    <a:pt x="5659540" y="661293"/>
                    <a:pt x="5526056" y="527808"/>
                  </a:cubicBezTo>
                  <a:close/>
                  <a:moveTo>
                    <a:pt x="6296089" y="242451"/>
                  </a:moveTo>
                  <a:cubicBezTo>
                    <a:pt x="6429573" y="108967"/>
                    <a:pt x="6605963" y="33674"/>
                    <a:pt x="6794158" y="29588"/>
                  </a:cubicBezTo>
                  <a:cubicBezTo>
                    <a:pt x="6790071" y="217782"/>
                    <a:pt x="6714778" y="394172"/>
                    <a:pt x="6581294" y="527657"/>
                  </a:cubicBezTo>
                  <a:cubicBezTo>
                    <a:pt x="6447810" y="661141"/>
                    <a:pt x="6271420" y="736434"/>
                    <a:pt x="6083225" y="740521"/>
                  </a:cubicBezTo>
                  <a:cubicBezTo>
                    <a:pt x="6087311" y="552326"/>
                    <a:pt x="6162604" y="375936"/>
                    <a:pt x="6296089" y="242376"/>
                  </a:cubicBezTo>
                  <a:close/>
                  <a:moveTo>
                    <a:pt x="6296089" y="1271128"/>
                  </a:moveTo>
                  <a:cubicBezTo>
                    <a:pt x="6162604" y="1137644"/>
                    <a:pt x="6087311" y="961254"/>
                    <a:pt x="6083225" y="772984"/>
                  </a:cubicBezTo>
                  <a:cubicBezTo>
                    <a:pt x="6271420" y="777070"/>
                    <a:pt x="6447810" y="852363"/>
                    <a:pt x="6581294" y="985847"/>
                  </a:cubicBezTo>
                  <a:cubicBezTo>
                    <a:pt x="6714778" y="1119331"/>
                    <a:pt x="6790071" y="1295721"/>
                    <a:pt x="6794158" y="1483917"/>
                  </a:cubicBezTo>
                  <a:cubicBezTo>
                    <a:pt x="6605963" y="1479830"/>
                    <a:pt x="6429573" y="1404613"/>
                    <a:pt x="6296089" y="1271053"/>
                  </a:cubicBezTo>
                  <a:close/>
                  <a:moveTo>
                    <a:pt x="6810427" y="1356637"/>
                  </a:moveTo>
                  <a:cubicBezTo>
                    <a:pt x="6782277" y="1209078"/>
                    <a:pt x="6710844" y="1073399"/>
                    <a:pt x="6602331" y="964886"/>
                  </a:cubicBezTo>
                  <a:cubicBezTo>
                    <a:pt x="6493818" y="856373"/>
                    <a:pt x="6358063" y="785015"/>
                    <a:pt x="6210580" y="756790"/>
                  </a:cubicBezTo>
                  <a:cubicBezTo>
                    <a:pt x="6358139" y="728640"/>
                    <a:pt x="6493893" y="657206"/>
                    <a:pt x="6602331" y="548693"/>
                  </a:cubicBezTo>
                  <a:cubicBezTo>
                    <a:pt x="6710844" y="440181"/>
                    <a:pt x="6782277" y="304426"/>
                    <a:pt x="6810427" y="156943"/>
                  </a:cubicBezTo>
                  <a:cubicBezTo>
                    <a:pt x="6838577" y="304502"/>
                    <a:pt x="6910010" y="440181"/>
                    <a:pt x="7018523" y="548693"/>
                  </a:cubicBezTo>
                  <a:cubicBezTo>
                    <a:pt x="7127036" y="657206"/>
                    <a:pt x="7262791" y="728564"/>
                    <a:pt x="7410274" y="756790"/>
                  </a:cubicBezTo>
                  <a:cubicBezTo>
                    <a:pt x="7262715" y="784940"/>
                    <a:pt x="7126961" y="856373"/>
                    <a:pt x="7018523" y="964886"/>
                  </a:cubicBezTo>
                  <a:cubicBezTo>
                    <a:pt x="6910010" y="1073399"/>
                    <a:pt x="6838652" y="1209154"/>
                    <a:pt x="6810427" y="1356637"/>
                  </a:cubicBezTo>
                  <a:close/>
                  <a:moveTo>
                    <a:pt x="7324765" y="1271128"/>
                  </a:moveTo>
                  <a:cubicBezTo>
                    <a:pt x="7191281" y="1404613"/>
                    <a:pt x="7014891" y="1479906"/>
                    <a:pt x="6826621" y="1483992"/>
                  </a:cubicBezTo>
                  <a:cubicBezTo>
                    <a:pt x="6830707" y="1295797"/>
                    <a:pt x="6906000" y="1119407"/>
                    <a:pt x="7039485" y="985923"/>
                  </a:cubicBezTo>
                  <a:cubicBezTo>
                    <a:pt x="7172969" y="852439"/>
                    <a:pt x="7349359" y="777146"/>
                    <a:pt x="7537554" y="773059"/>
                  </a:cubicBezTo>
                  <a:cubicBezTo>
                    <a:pt x="7533467" y="961254"/>
                    <a:pt x="7458174" y="1137644"/>
                    <a:pt x="7324690" y="1271204"/>
                  </a:cubicBezTo>
                  <a:close/>
                  <a:moveTo>
                    <a:pt x="7039485" y="527733"/>
                  </a:moveTo>
                  <a:cubicBezTo>
                    <a:pt x="6906000" y="394248"/>
                    <a:pt x="6830707" y="217858"/>
                    <a:pt x="6826621" y="29663"/>
                  </a:cubicBezTo>
                  <a:cubicBezTo>
                    <a:pt x="7014816" y="33750"/>
                    <a:pt x="7191206" y="108967"/>
                    <a:pt x="7324765" y="242527"/>
                  </a:cubicBezTo>
                  <a:cubicBezTo>
                    <a:pt x="7458250" y="376011"/>
                    <a:pt x="7533543" y="552401"/>
                    <a:pt x="7537629" y="740672"/>
                  </a:cubicBezTo>
                  <a:cubicBezTo>
                    <a:pt x="7349434" y="736586"/>
                    <a:pt x="7173044" y="661293"/>
                    <a:pt x="7039560" y="527808"/>
                  </a:cubicBezTo>
                  <a:close/>
                </a:path>
              </a:pathLst>
            </a:custGeom>
            <a:grpFill/>
            <a:ln w="34665" cap="flat">
              <a:gradFill>
                <a:gsLst>
                  <a:gs pos="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  <a:alpha val="8000"/>
                    </a:schemeClr>
                  </a:gs>
                </a:gsLst>
                <a:lin ang="102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2BFA9C-2A9B-761D-49C6-EBC3A6E4BA19}"/>
                </a:ext>
              </a:extLst>
            </p:cNvPr>
            <p:cNvSpPr/>
            <p:nvPr/>
          </p:nvSpPr>
          <p:spPr>
            <a:xfrm>
              <a:off x="-809356" y="5341797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gradFill>
                <a:gsLst>
                  <a:gs pos="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  <a:alpha val="8000"/>
                    </a:schemeClr>
                  </a:gs>
                </a:gsLst>
                <a:lin ang="102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0F167D-9536-6928-26EE-621C6D10C2CA}"/>
                </a:ext>
              </a:extLst>
            </p:cNvPr>
            <p:cNvSpPr/>
            <p:nvPr/>
          </p:nvSpPr>
          <p:spPr>
            <a:xfrm>
              <a:off x="-809356" y="6855225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854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gradFill>
                <a:gsLst>
                  <a:gs pos="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  <a:alpha val="8000"/>
                    </a:schemeClr>
                  </a:gs>
                </a:gsLst>
                <a:lin ang="102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</p:grpSp>
      <p:sp>
        <p:nvSpPr>
          <p:cNvPr id="5" name="Text Placeholder 133">
            <a:extLst>
              <a:ext uri="{FF2B5EF4-FFF2-40B4-BE49-F238E27FC236}">
                <a16:creationId xmlns:a16="http://schemas.microsoft.com/office/drawing/2014/main" id="{8F29E063-99D1-63A5-9DEF-F1DE97FB8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654" y="1530360"/>
            <a:ext cx="7378924" cy="938136"/>
          </a:xfrm>
        </p:spPr>
        <p:txBody>
          <a:bodyPr tIns="0" bIns="0"/>
          <a:lstStyle>
            <a:lvl1pPr algn="l">
              <a:lnSpc>
                <a:spcPct val="72000"/>
              </a:lnSpc>
              <a:spcBef>
                <a:spcPts val="0"/>
              </a:spcBef>
              <a:defRPr sz="4233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1159968-ACB0-BEBB-AB83-16A31DDDF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6654" y="2758426"/>
            <a:ext cx="7378924" cy="177674"/>
          </a:xfrm>
        </p:spPr>
        <p:txBody>
          <a:bodyPr tIns="0" bIns="0"/>
          <a:lstStyle>
            <a:lvl1pPr>
              <a:spcBef>
                <a:spcPts val="0"/>
              </a:spcBef>
              <a:defRPr sz="1155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4BD0F4-765B-31AA-5CDA-7E05F672C971}"/>
              </a:ext>
            </a:extLst>
          </p:cNvPr>
          <p:cNvSpPr/>
          <p:nvPr userDrawn="1"/>
        </p:nvSpPr>
        <p:spPr>
          <a:xfrm>
            <a:off x="-12161" y="4536547"/>
            <a:ext cx="12216324" cy="2321211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155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9C70CC-B7F2-2E90-6C0B-625F8BF80D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654" y="5695712"/>
            <a:ext cx="7378924" cy="118449"/>
          </a:xfrm>
        </p:spPr>
        <p:txBody>
          <a:bodyPr tIns="0" bIns="0"/>
          <a:lstStyle>
            <a:lvl1pPr>
              <a:spcBef>
                <a:spcPts val="0"/>
              </a:spcBef>
              <a:defRPr sz="770" b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Submitted by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1679E8-9239-D9F6-9EB8-F9A0255AA3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654" y="5881976"/>
            <a:ext cx="7378924" cy="118449"/>
          </a:xfrm>
        </p:spPr>
        <p:txBody>
          <a:bodyPr tIns="0" bIns="0"/>
          <a:lstStyle>
            <a:lvl1pPr>
              <a:spcBef>
                <a:spcPts val="0"/>
              </a:spcBef>
              <a:defRPr sz="770" b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83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125776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5">
          <p15:clr>
            <a:srgbClr val="FBAE40"/>
          </p15:clr>
        </p15:guide>
        <p15:guide id="2" pos="2162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5541">
          <p15:clr>
            <a:srgbClr val="FBAE40"/>
          </p15:clr>
        </p15:guide>
        <p15:guide id="6" pos="574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5" y="431800"/>
            <a:ext cx="110172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5" y="1196975"/>
            <a:ext cx="11017249" cy="489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362139" y="6391983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NZ" sz="10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NZ" sz="1000" noProof="0" dirty="0">
              <a:solidFill>
                <a:schemeClr val="bg1">
                  <a:lumMod val="65000"/>
                </a:schemeClr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 descr="NZ Disclaimer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1344080" y="6391983"/>
            <a:ext cx="0" cy="1494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45E3B7-3FBE-1420-E16C-90013C1C40C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26862" y="63500"/>
            <a:ext cx="9636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04677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42" r:id="rId3"/>
    <p:sldLayoutId id="2147483747" r:id="rId4"/>
    <p:sldLayoutId id="2147483760" r:id="rId5"/>
    <p:sldLayoutId id="2147483763" r:id="rId6"/>
    <p:sldLayoutId id="2147483833" r:id="rId7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pos="370">
          <p15:clr>
            <a:srgbClr val="F26B43"/>
          </p15:clr>
        </p15:guide>
        <p15:guide id="3" pos="7310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sv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024E6-7F4B-6BCF-2E8F-24ACB0BF8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9FB67B64-73BC-8816-BBBC-D70977C5A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1363"/>
            <a:ext cx="12203097" cy="6889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ADD0DD-E787-C5E1-5F5E-F688FA091DCB}"/>
              </a:ext>
            </a:extLst>
          </p:cNvPr>
          <p:cNvSpPr/>
          <p:nvPr/>
        </p:nvSpPr>
        <p:spPr>
          <a:xfrm>
            <a:off x="-11097" y="-31719"/>
            <a:ext cx="4559285" cy="6889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8B749C-C242-0AD3-09C1-4FA3C3C9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286" y="449784"/>
            <a:ext cx="1399093" cy="32380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0DCDBD-23ED-F39C-AE33-905254D24053}"/>
              </a:ext>
            </a:extLst>
          </p:cNvPr>
          <p:cNvCxnSpPr>
            <a:cxnSpLocks/>
          </p:cNvCxnSpPr>
          <p:nvPr/>
        </p:nvCxnSpPr>
        <p:spPr>
          <a:xfrm>
            <a:off x="745868" y="5505879"/>
            <a:ext cx="0" cy="35308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94675A7-D97C-BEB1-E44D-1ABD9D607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792" y="5253815"/>
            <a:ext cx="2019007" cy="816606"/>
          </a:xfrm>
        </p:spPr>
        <p:txBody>
          <a:bodyPr/>
          <a:lstStyle/>
          <a:p>
            <a:r>
              <a:rPr lang="en-NZ" dirty="0"/>
              <a:t>10 February 2026 </a:t>
            </a:r>
          </a:p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D30B4-1D3F-6DE7-7C94-4EC494A73487}"/>
              </a:ext>
            </a:extLst>
          </p:cNvPr>
          <p:cNvSpPr/>
          <p:nvPr/>
        </p:nvSpPr>
        <p:spPr>
          <a:xfrm>
            <a:off x="4548188" y="-31719"/>
            <a:ext cx="7643812" cy="6889719"/>
          </a:xfrm>
          <a:prstGeom prst="rect">
            <a:avLst/>
          </a:prstGeom>
          <a:gradFill>
            <a:gsLst>
              <a:gs pos="58000">
                <a:srgbClr val="2B5F2E">
                  <a:alpha val="67000"/>
                </a:srgbClr>
              </a:gs>
              <a:gs pos="0">
                <a:schemeClr val="tx2"/>
              </a:gs>
              <a:gs pos="100000">
                <a:schemeClr val="tx2">
                  <a:alpha val="3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92460277-427E-D02E-EFA0-AB5E6D3D72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4841" y="1592132"/>
            <a:ext cx="4800685" cy="3313243"/>
          </a:xfrm>
          <a:prstGeom prst="rect">
            <a:avLst/>
          </a:prstGeom>
        </p:spPr>
      </p:pic>
      <p:pic>
        <p:nvPicPr>
          <p:cNvPr id="15" name="Picture 14" descr="A person laughing with a person in the background&#10;&#10;AI-generated content may be incorrect.">
            <a:extLst>
              <a:ext uri="{FF2B5EF4-FFF2-40B4-BE49-F238E27FC236}">
                <a16:creationId xmlns:a16="http://schemas.microsoft.com/office/drawing/2014/main" id="{A4ECE408-9085-73B5-4FB4-65B40BDB3B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999" y="431800"/>
            <a:ext cx="5965001" cy="64082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496D69-352B-EC79-9FCC-4ED1DBA2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287" y="1797008"/>
            <a:ext cx="5163614" cy="3486191"/>
          </a:xfrm>
        </p:spPr>
        <p:txBody>
          <a:bodyPr/>
          <a:lstStyle/>
          <a:p>
            <a:r>
              <a:rPr lang="en-NZ" sz="5400" dirty="0"/>
              <a:t>Disability </a:t>
            </a:r>
            <a:br>
              <a:rPr lang="en-NZ" sz="5400" dirty="0"/>
            </a:br>
            <a:r>
              <a:rPr lang="en-NZ" sz="5400" dirty="0"/>
              <a:t>Support Services:</a:t>
            </a:r>
            <a:br>
              <a:rPr lang="en-NZ" sz="5400" dirty="0"/>
            </a:br>
            <a:r>
              <a:rPr lang="en-NZ" sz="4400" dirty="0">
                <a:solidFill>
                  <a:schemeClr val="accent2"/>
                </a:solidFill>
              </a:rPr>
              <a:t>Enhanced Audit Provider Forum Session </a:t>
            </a:r>
            <a:endParaRPr lang="en-NZ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009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DCFED-F87A-B88A-37BB-908611FD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miling&#10;&#10;AI-generated content may be incorrect.">
            <a:extLst>
              <a:ext uri="{FF2B5EF4-FFF2-40B4-BE49-F238E27FC236}">
                <a16:creationId xmlns:a16="http://schemas.microsoft.com/office/drawing/2014/main" id="{FD5DB700-E6B1-5E87-F2CE-A4CBDBD23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1947" y="4236"/>
            <a:ext cx="712005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E1D83C-E483-6658-819A-3E51B968E3DB}"/>
              </a:ext>
            </a:extLst>
          </p:cNvPr>
          <p:cNvSpPr/>
          <p:nvPr/>
        </p:nvSpPr>
        <p:spPr>
          <a:xfrm>
            <a:off x="5071944" y="-4236"/>
            <a:ext cx="7120054" cy="6858000"/>
          </a:xfrm>
          <a:prstGeom prst="rect">
            <a:avLst/>
          </a:prstGeom>
          <a:gradFill>
            <a:gsLst>
              <a:gs pos="55000">
                <a:schemeClr val="accent3">
                  <a:alpha val="67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1D1F4C-87CC-97E2-8B7D-DC1AD998E6FE}"/>
              </a:ext>
            </a:extLst>
          </p:cNvPr>
          <p:cNvSpPr/>
          <p:nvPr/>
        </p:nvSpPr>
        <p:spPr>
          <a:xfrm rot="10800000">
            <a:off x="-5" y="-4236"/>
            <a:ext cx="5071949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A7E3C-B11C-5267-883B-45FC96B9C1F2}"/>
              </a:ext>
            </a:extLst>
          </p:cNvPr>
          <p:cNvSpPr/>
          <p:nvPr/>
        </p:nvSpPr>
        <p:spPr>
          <a:xfrm>
            <a:off x="-6" y="4235"/>
            <a:ext cx="6621870" cy="686647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0000"/>
                </a:schemeClr>
              </a:gs>
              <a:gs pos="100000">
                <a:schemeClr val="accent3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87C09-70BD-BE3B-EAB3-C0C70851018F}"/>
              </a:ext>
            </a:extLst>
          </p:cNvPr>
          <p:cNvSpPr txBox="1"/>
          <p:nvPr/>
        </p:nvSpPr>
        <p:spPr>
          <a:xfrm>
            <a:off x="1117283" y="1269851"/>
            <a:ext cx="4572000" cy="618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NZ" sz="5400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Agenda</a:t>
            </a:r>
            <a:endParaRPr lang="en-US" sz="5400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F6F95-6F67-DEE5-4A9B-12AD515E53D8}"/>
              </a:ext>
            </a:extLst>
          </p:cNvPr>
          <p:cNvGrpSpPr/>
          <p:nvPr/>
        </p:nvGrpSpPr>
        <p:grpSpPr>
          <a:xfrm>
            <a:off x="1100138" y="2342230"/>
            <a:ext cx="4589145" cy="352323"/>
            <a:chOff x="1100138" y="2342230"/>
            <a:chExt cx="4589145" cy="3523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73592F-0D3E-7FE2-808F-B2E107DC5480}"/>
                </a:ext>
              </a:extLst>
            </p:cNvPr>
            <p:cNvSpPr txBox="1"/>
            <p:nvPr/>
          </p:nvSpPr>
          <p:spPr>
            <a:xfrm>
              <a:off x="1298258" y="2500654"/>
              <a:ext cx="399097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792401-32DC-1BCF-37D6-1A1ABBDD1E93}"/>
                </a:ext>
              </a:extLst>
            </p:cNvPr>
            <p:cNvSpPr txBox="1"/>
            <p:nvPr/>
          </p:nvSpPr>
          <p:spPr>
            <a:xfrm>
              <a:off x="1733550" y="2500654"/>
              <a:ext cx="3633788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NZ" sz="1400" b="1" dirty="0">
                  <a:solidFill>
                    <a:schemeClr val="bg1"/>
                  </a:solidFill>
                </a:rPr>
                <a:t>Meet the Team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AD29F8-BB62-04F6-E6AF-57110DE76D4B}"/>
                </a:ext>
              </a:extLst>
            </p:cNvPr>
            <p:cNvSpPr txBox="1"/>
            <p:nvPr/>
          </p:nvSpPr>
          <p:spPr>
            <a:xfrm>
              <a:off x="4612005" y="2500654"/>
              <a:ext cx="820103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NZ" sz="1400" b="1" dirty="0">
                  <a:solidFill>
                    <a:schemeClr val="bg1"/>
                  </a:solidFill>
                </a:rPr>
                <a:t>03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D3E60C-4DA9-723B-9023-14208ED61412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38" y="2342230"/>
              <a:ext cx="4589145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929292-7D22-2C1F-C67D-83C57C655BA9}"/>
              </a:ext>
            </a:extLst>
          </p:cNvPr>
          <p:cNvGrpSpPr/>
          <p:nvPr/>
        </p:nvGrpSpPr>
        <p:grpSpPr>
          <a:xfrm>
            <a:off x="1100138" y="3276216"/>
            <a:ext cx="4589145" cy="391419"/>
            <a:chOff x="1100138" y="3328885"/>
            <a:chExt cx="4589145" cy="3914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40DCB-22AB-1BE6-CEC1-52C485E19A1C}"/>
                </a:ext>
              </a:extLst>
            </p:cNvPr>
            <p:cNvSpPr txBox="1"/>
            <p:nvPr/>
          </p:nvSpPr>
          <p:spPr>
            <a:xfrm>
              <a:off x="4612005" y="3495250"/>
              <a:ext cx="82010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06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FA6310-E9A0-4D0F-C5E1-CF150FD62EE4}"/>
                </a:ext>
              </a:extLst>
            </p:cNvPr>
            <p:cNvSpPr txBox="1"/>
            <p:nvPr/>
          </p:nvSpPr>
          <p:spPr>
            <a:xfrm>
              <a:off x="1733548" y="3504860"/>
              <a:ext cx="363378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High-Level Plan on a Page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3AF36D-B164-E59C-B1EC-C18EAA3632B3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38" y="3328885"/>
              <a:ext cx="4589145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2F5B31-E96D-67ED-71B7-FD582E07E067}"/>
                </a:ext>
              </a:extLst>
            </p:cNvPr>
            <p:cNvSpPr txBox="1"/>
            <p:nvPr/>
          </p:nvSpPr>
          <p:spPr>
            <a:xfrm>
              <a:off x="1298258" y="3485249"/>
              <a:ext cx="39909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3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B7CB52-65AA-A5FC-368B-8C23E14ED1E8}"/>
              </a:ext>
            </a:extLst>
          </p:cNvPr>
          <p:cNvGrpSpPr/>
          <p:nvPr/>
        </p:nvGrpSpPr>
        <p:grpSpPr>
          <a:xfrm>
            <a:off x="1100138" y="2822532"/>
            <a:ext cx="4589145" cy="325705"/>
            <a:chOff x="1100138" y="2863533"/>
            <a:chExt cx="4589145" cy="3257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5212C6-14DB-D626-0EDA-A54F4F937781}"/>
                </a:ext>
              </a:extLst>
            </p:cNvPr>
            <p:cNvSpPr txBox="1"/>
            <p:nvPr/>
          </p:nvSpPr>
          <p:spPr>
            <a:xfrm>
              <a:off x="1298258" y="2973794"/>
              <a:ext cx="39909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2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9BD007-54EA-3F64-8705-0CB73B0B860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38" y="2863533"/>
              <a:ext cx="4589145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03B85D-1C78-517C-DD15-9D609A56A609}"/>
                </a:ext>
              </a:extLst>
            </p:cNvPr>
            <p:cNvSpPr txBox="1"/>
            <p:nvPr/>
          </p:nvSpPr>
          <p:spPr>
            <a:xfrm>
              <a:off x="1733550" y="2995339"/>
              <a:ext cx="3633788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NZ" sz="1400" b="1" dirty="0">
                  <a:solidFill>
                    <a:schemeClr val="bg1"/>
                  </a:solidFill>
                </a:rPr>
                <a:t>Strategic Audit Partner Approach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A623EA-3A24-71AD-F431-27D959E23583}"/>
                </a:ext>
              </a:extLst>
            </p:cNvPr>
            <p:cNvSpPr txBox="1"/>
            <p:nvPr/>
          </p:nvSpPr>
          <p:spPr>
            <a:xfrm>
              <a:off x="4612005" y="2990286"/>
              <a:ext cx="820103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NZ" sz="1400" b="1" dirty="0">
                  <a:solidFill>
                    <a:schemeClr val="bg1"/>
                  </a:solidFill>
                </a:rPr>
                <a:t>04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859210-EB54-DAB1-075B-BE234926AAA4}"/>
              </a:ext>
            </a:extLst>
          </p:cNvPr>
          <p:cNvCxnSpPr>
            <a:cxnSpLocks/>
          </p:cNvCxnSpPr>
          <p:nvPr/>
        </p:nvCxnSpPr>
        <p:spPr>
          <a:xfrm>
            <a:off x="1100138" y="4805735"/>
            <a:ext cx="4589145" cy="0"/>
          </a:xfrm>
          <a:prstGeom prst="line">
            <a:avLst/>
          </a:prstGeom>
          <a:ln w="952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06EECD-A9AE-FDC5-C9DF-0BEF508AEFA3}"/>
              </a:ext>
            </a:extLst>
          </p:cNvPr>
          <p:cNvGrpSpPr/>
          <p:nvPr/>
        </p:nvGrpSpPr>
        <p:grpSpPr>
          <a:xfrm>
            <a:off x="1100138" y="3795614"/>
            <a:ext cx="4589145" cy="391418"/>
            <a:chOff x="1100138" y="3838603"/>
            <a:chExt cx="4589145" cy="39141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58647A-454F-55CD-3A74-F47220A751BA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38" y="3838603"/>
              <a:ext cx="4589145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405BDB-83C5-3D6F-A63B-A45ECF922692}"/>
                </a:ext>
              </a:extLst>
            </p:cNvPr>
            <p:cNvSpPr txBox="1"/>
            <p:nvPr/>
          </p:nvSpPr>
          <p:spPr>
            <a:xfrm>
              <a:off x="4612005" y="4004967"/>
              <a:ext cx="82010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08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97E64B-F3E6-2653-2400-0778F4F83AC1}"/>
                </a:ext>
              </a:extLst>
            </p:cNvPr>
            <p:cNvSpPr txBox="1"/>
            <p:nvPr/>
          </p:nvSpPr>
          <p:spPr>
            <a:xfrm>
              <a:off x="1733548" y="4014577"/>
              <a:ext cx="363378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Key Messages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42112B-6FC8-93A7-9AB1-10CCA46C6850}"/>
                </a:ext>
              </a:extLst>
            </p:cNvPr>
            <p:cNvSpPr txBox="1"/>
            <p:nvPr/>
          </p:nvSpPr>
          <p:spPr>
            <a:xfrm>
              <a:off x="1298258" y="3994966"/>
              <a:ext cx="39909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ECB3A-380A-49B4-54F0-A5F45A073453}"/>
              </a:ext>
            </a:extLst>
          </p:cNvPr>
          <p:cNvGrpSpPr/>
          <p:nvPr/>
        </p:nvGrpSpPr>
        <p:grpSpPr>
          <a:xfrm>
            <a:off x="1100138" y="4315013"/>
            <a:ext cx="4589145" cy="391418"/>
            <a:chOff x="1100138" y="3838603"/>
            <a:chExt cx="4589145" cy="39141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AEB3D8-F8A5-37E0-681E-B8A59BDC9F2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38" y="3838603"/>
              <a:ext cx="4589145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0F377B-CB33-C1E1-206F-43F1C75BD587}"/>
                </a:ext>
              </a:extLst>
            </p:cNvPr>
            <p:cNvSpPr txBox="1"/>
            <p:nvPr/>
          </p:nvSpPr>
          <p:spPr>
            <a:xfrm>
              <a:off x="4612005" y="4004967"/>
              <a:ext cx="82010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09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76613B-746B-7A25-515B-08937F43430C}"/>
                </a:ext>
              </a:extLst>
            </p:cNvPr>
            <p:cNvSpPr txBox="1"/>
            <p:nvPr/>
          </p:nvSpPr>
          <p:spPr>
            <a:xfrm>
              <a:off x="1733548" y="4014577"/>
              <a:ext cx="363378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NZ" sz="1400" b="1" dirty="0">
                  <a:solidFill>
                    <a:schemeClr val="bg1"/>
                  </a:solidFill>
                </a:rPr>
                <a:t>Q&amp;A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092194-30F5-10E3-8F82-4CACBFFE5D42}"/>
                </a:ext>
              </a:extLst>
            </p:cNvPr>
            <p:cNvSpPr txBox="1"/>
            <p:nvPr/>
          </p:nvSpPr>
          <p:spPr>
            <a:xfrm>
              <a:off x="1298258" y="3994966"/>
              <a:ext cx="39909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22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E09336-A26D-4CB7-9E59-3334C6860E89}"/>
              </a:ext>
            </a:extLst>
          </p:cNvPr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7" name="Graphic 14">
            <a:extLst>
              <a:ext uri="{FF2B5EF4-FFF2-40B4-BE49-F238E27FC236}">
                <a16:creationId xmlns:a16="http://schemas.microsoft.com/office/drawing/2014/main" id="{20C8AAE7-1950-388A-57D3-3D62920D007E}"/>
              </a:ext>
            </a:extLst>
          </p:cNvPr>
          <p:cNvGrpSpPr/>
          <p:nvPr/>
        </p:nvGrpSpPr>
        <p:grpSpPr>
          <a:xfrm rot="5400000">
            <a:off x="-1494384" y="1543548"/>
            <a:ext cx="7567897" cy="4540435"/>
            <a:chOff x="-809356" y="3828293"/>
            <a:chExt cx="7567897" cy="4540435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737C2C-DBA8-CE00-FBCA-0CE88DC12EC5}"/>
                </a:ext>
              </a:extLst>
            </p:cNvPr>
            <p:cNvSpPr/>
            <p:nvPr/>
          </p:nvSpPr>
          <p:spPr>
            <a:xfrm>
              <a:off x="-808978" y="3828293"/>
              <a:ext cx="7567519" cy="1513503"/>
            </a:xfrm>
            <a:custGeom>
              <a:avLst/>
              <a:gdLst>
                <a:gd name="connsiteX0" fmla="*/ 6824048 w 7567519"/>
                <a:gd name="connsiteY0" fmla="*/ 76 h 1513503"/>
                <a:gd name="connsiteX1" fmla="*/ 6796731 w 7567519"/>
                <a:gd name="connsiteY1" fmla="*/ 76 h 1513503"/>
                <a:gd name="connsiteX2" fmla="*/ 6275052 w 7567519"/>
                <a:gd name="connsiteY2" fmla="*/ 221490 h 1513503"/>
                <a:gd name="connsiteX3" fmla="*/ 6053637 w 7567519"/>
                <a:gd name="connsiteY3" fmla="*/ 743169 h 1513503"/>
                <a:gd name="connsiteX4" fmla="*/ 5832223 w 7567519"/>
                <a:gd name="connsiteY4" fmla="*/ 221490 h 1513503"/>
                <a:gd name="connsiteX5" fmla="*/ 5310544 w 7567519"/>
                <a:gd name="connsiteY5" fmla="*/ 76 h 1513503"/>
                <a:gd name="connsiteX6" fmla="*/ 5283227 w 7567519"/>
                <a:gd name="connsiteY6" fmla="*/ 76 h 1513503"/>
                <a:gd name="connsiteX7" fmla="*/ 4761548 w 7567519"/>
                <a:gd name="connsiteY7" fmla="*/ 221490 h 1513503"/>
                <a:gd name="connsiteX8" fmla="*/ 4540133 w 7567519"/>
                <a:gd name="connsiteY8" fmla="*/ 743169 h 1513503"/>
                <a:gd name="connsiteX9" fmla="*/ 4318719 w 7567519"/>
                <a:gd name="connsiteY9" fmla="*/ 221490 h 1513503"/>
                <a:gd name="connsiteX10" fmla="*/ 3797040 w 7567519"/>
                <a:gd name="connsiteY10" fmla="*/ 76 h 1513503"/>
                <a:gd name="connsiteX11" fmla="*/ 3769723 w 7567519"/>
                <a:gd name="connsiteY11" fmla="*/ 76 h 1513503"/>
                <a:gd name="connsiteX12" fmla="*/ 3248044 w 7567519"/>
                <a:gd name="connsiteY12" fmla="*/ 221490 h 1513503"/>
                <a:gd name="connsiteX13" fmla="*/ 3026629 w 7567519"/>
                <a:gd name="connsiteY13" fmla="*/ 743169 h 1513503"/>
                <a:gd name="connsiteX14" fmla="*/ 2805215 w 7567519"/>
                <a:gd name="connsiteY14" fmla="*/ 221490 h 1513503"/>
                <a:gd name="connsiteX15" fmla="*/ 2283536 w 7567519"/>
                <a:gd name="connsiteY15" fmla="*/ 76 h 1513503"/>
                <a:gd name="connsiteX16" fmla="*/ 2256219 w 7567519"/>
                <a:gd name="connsiteY16" fmla="*/ 76 h 1513503"/>
                <a:gd name="connsiteX17" fmla="*/ 1734540 w 7567519"/>
                <a:gd name="connsiteY17" fmla="*/ 221490 h 1513503"/>
                <a:gd name="connsiteX18" fmla="*/ 1513126 w 7567519"/>
                <a:gd name="connsiteY18" fmla="*/ 743169 h 1513503"/>
                <a:gd name="connsiteX19" fmla="*/ 1291711 w 7567519"/>
                <a:gd name="connsiteY19" fmla="*/ 221490 h 1513503"/>
                <a:gd name="connsiteX20" fmla="*/ 770032 w 7567519"/>
                <a:gd name="connsiteY20" fmla="*/ 76 h 1513503"/>
                <a:gd name="connsiteX21" fmla="*/ 742715 w 7567519"/>
                <a:gd name="connsiteY21" fmla="*/ 76 h 1513503"/>
                <a:gd name="connsiteX22" fmla="*/ 221036 w 7567519"/>
                <a:gd name="connsiteY22" fmla="*/ 221490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3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5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376 w 7567519"/>
                <a:gd name="connsiteY53" fmla="*/ 242451 h 1513503"/>
                <a:gd name="connsiteX54" fmla="*/ 740445 w 7567519"/>
                <a:gd name="connsiteY54" fmla="*/ 29588 h 1513503"/>
                <a:gd name="connsiteX55" fmla="*/ 527581 w 7567519"/>
                <a:gd name="connsiteY55" fmla="*/ 527657 h 1513503"/>
                <a:gd name="connsiteX56" fmla="*/ 29512 w 7567519"/>
                <a:gd name="connsiteY56" fmla="*/ 740521 h 1513503"/>
                <a:gd name="connsiteX57" fmla="*/ 242376 w 7567519"/>
                <a:gd name="connsiteY57" fmla="*/ 242376 h 1513503"/>
                <a:gd name="connsiteX58" fmla="*/ 242376 w 7567519"/>
                <a:gd name="connsiteY58" fmla="*/ 1271128 h 1513503"/>
                <a:gd name="connsiteX59" fmla="*/ 29512 w 7567519"/>
                <a:gd name="connsiteY59" fmla="*/ 772984 h 1513503"/>
                <a:gd name="connsiteX60" fmla="*/ 527581 w 7567519"/>
                <a:gd name="connsiteY60" fmla="*/ 985847 h 1513503"/>
                <a:gd name="connsiteX61" fmla="*/ 740445 w 7567519"/>
                <a:gd name="connsiteY61" fmla="*/ 1483917 h 1513503"/>
                <a:gd name="connsiteX62" fmla="*/ 242376 w 7567519"/>
                <a:gd name="connsiteY62" fmla="*/ 1271053 h 1513503"/>
                <a:gd name="connsiteX63" fmla="*/ 756714 w 7567519"/>
                <a:gd name="connsiteY63" fmla="*/ 1356637 h 1513503"/>
                <a:gd name="connsiteX64" fmla="*/ 548618 w 7567519"/>
                <a:gd name="connsiteY64" fmla="*/ 964886 h 1513503"/>
                <a:gd name="connsiteX65" fmla="*/ 156867 w 7567519"/>
                <a:gd name="connsiteY65" fmla="*/ 756790 h 1513503"/>
                <a:gd name="connsiteX66" fmla="*/ 548618 w 7567519"/>
                <a:gd name="connsiteY66" fmla="*/ 548693 h 1513503"/>
                <a:gd name="connsiteX67" fmla="*/ 756714 w 7567519"/>
                <a:gd name="connsiteY67" fmla="*/ 156943 h 1513503"/>
                <a:gd name="connsiteX68" fmla="*/ 964810 w 7567519"/>
                <a:gd name="connsiteY68" fmla="*/ 548693 h 1513503"/>
                <a:gd name="connsiteX69" fmla="*/ 1356561 w 7567519"/>
                <a:gd name="connsiteY69" fmla="*/ 756790 h 1513503"/>
                <a:gd name="connsiteX70" fmla="*/ 964810 w 7567519"/>
                <a:gd name="connsiteY70" fmla="*/ 964886 h 1513503"/>
                <a:gd name="connsiteX71" fmla="*/ 756714 w 7567519"/>
                <a:gd name="connsiteY71" fmla="*/ 1356637 h 1513503"/>
                <a:gd name="connsiteX72" fmla="*/ 1271053 w 7567519"/>
                <a:gd name="connsiteY72" fmla="*/ 1271128 h 1513503"/>
                <a:gd name="connsiteX73" fmla="*/ 772983 w 7567519"/>
                <a:gd name="connsiteY73" fmla="*/ 1483992 h 1513503"/>
                <a:gd name="connsiteX74" fmla="*/ 985847 w 7567519"/>
                <a:gd name="connsiteY74" fmla="*/ 985923 h 1513503"/>
                <a:gd name="connsiteX75" fmla="*/ 1483916 w 7567519"/>
                <a:gd name="connsiteY75" fmla="*/ 773059 h 1513503"/>
                <a:gd name="connsiteX76" fmla="*/ 1271053 w 7567519"/>
                <a:gd name="connsiteY76" fmla="*/ 1271204 h 1513503"/>
                <a:gd name="connsiteX77" fmla="*/ 985772 w 7567519"/>
                <a:gd name="connsiteY77" fmla="*/ 527733 h 1513503"/>
                <a:gd name="connsiteX78" fmla="*/ 772908 w 7567519"/>
                <a:gd name="connsiteY78" fmla="*/ 29663 h 1513503"/>
                <a:gd name="connsiteX79" fmla="*/ 1270977 w 7567519"/>
                <a:gd name="connsiteY79" fmla="*/ 242527 h 1513503"/>
                <a:gd name="connsiteX80" fmla="*/ 1483841 w 7567519"/>
                <a:gd name="connsiteY80" fmla="*/ 740672 h 1513503"/>
                <a:gd name="connsiteX81" fmla="*/ 985772 w 7567519"/>
                <a:gd name="connsiteY81" fmla="*/ 527808 h 1513503"/>
                <a:gd name="connsiteX82" fmla="*/ 1755804 w 7567519"/>
                <a:gd name="connsiteY82" fmla="*/ 242451 h 1513503"/>
                <a:gd name="connsiteX83" fmla="*/ 2253873 w 7567519"/>
                <a:gd name="connsiteY83" fmla="*/ 29588 h 1513503"/>
                <a:gd name="connsiteX84" fmla="*/ 2041009 w 7567519"/>
                <a:gd name="connsiteY84" fmla="*/ 527657 h 1513503"/>
                <a:gd name="connsiteX85" fmla="*/ 1542940 w 7567519"/>
                <a:gd name="connsiteY85" fmla="*/ 740521 h 1513503"/>
                <a:gd name="connsiteX86" fmla="*/ 1755804 w 7567519"/>
                <a:gd name="connsiteY86" fmla="*/ 242376 h 1513503"/>
                <a:gd name="connsiteX87" fmla="*/ 1755804 w 7567519"/>
                <a:gd name="connsiteY87" fmla="*/ 1271128 h 1513503"/>
                <a:gd name="connsiteX88" fmla="*/ 1542940 w 7567519"/>
                <a:gd name="connsiteY88" fmla="*/ 772984 h 1513503"/>
                <a:gd name="connsiteX89" fmla="*/ 2041009 w 7567519"/>
                <a:gd name="connsiteY89" fmla="*/ 985847 h 1513503"/>
                <a:gd name="connsiteX90" fmla="*/ 2253873 w 7567519"/>
                <a:gd name="connsiteY90" fmla="*/ 1483917 h 1513503"/>
                <a:gd name="connsiteX91" fmla="*/ 1755804 w 7567519"/>
                <a:gd name="connsiteY91" fmla="*/ 1271053 h 1513503"/>
                <a:gd name="connsiteX92" fmla="*/ 2270142 w 7567519"/>
                <a:gd name="connsiteY92" fmla="*/ 1356637 h 1513503"/>
                <a:gd name="connsiteX93" fmla="*/ 2062046 w 7567519"/>
                <a:gd name="connsiteY93" fmla="*/ 964886 h 1513503"/>
                <a:gd name="connsiteX94" fmla="*/ 1670295 w 7567519"/>
                <a:gd name="connsiteY94" fmla="*/ 756790 h 1513503"/>
                <a:gd name="connsiteX95" fmla="*/ 2062046 w 7567519"/>
                <a:gd name="connsiteY95" fmla="*/ 548693 h 1513503"/>
                <a:gd name="connsiteX96" fmla="*/ 2270142 w 7567519"/>
                <a:gd name="connsiteY96" fmla="*/ 156943 h 1513503"/>
                <a:gd name="connsiteX97" fmla="*/ 2478239 w 7567519"/>
                <a:gd name="connsiteY97" fmla="*/ 548693 h 1513503"/>
                <a:gd name="connsiteX98" fmla="*/ 2869990 w 7567519"/>
                <a:gd name="connsiteY98" fmla="*/ 756790 h 1513503"/>
                <a:gd name="connsiteX99" fmla="*/ 2478239 w 7567519"/>
                <a:gd name="connsiteY99" fmla="*/ 964886 h 1513503"/>
                <a:gd name="connsiteX100" fmla="*/ 2270142 w 7567519"/>
                <a:gd name="connsiteY100" fmla="*/ 1356637 h 1513503"/>
                <a:gd name="connsiteX101" fmla="*/ 2784481 w 7567519"/>
                <a:gd name="connsiteY101" fmla="*/ 1271128 h 1513503"/>
                <a:gd name="connsiteX102" fmla="*/ 2286412 w 7567519"/>
                <a:gd name="connsiteY102" fmla="*/ 1483992 h 1513503"/>
                <a:gd name="connsiteX103" fmla="*/ 2499275 w 7567519"/>
                <a:gd name="connsiteY103" fmla="*/ 985923 h 1513503"/>
                <a:gd name="connsiteX104" fmla="*/ 2997345 w 7567519"/>
                <a:gd name="connsiteY104" fmla="*/ 773059 h 1513503"/>
                <a:gd name="connsiteX105" fmla="*/ 2784481 w 7567519"/>
                <a:gd name="connsiteY105" fmla="*/ 1271204 h 1513503"/>
                <a:gd name="connsiteX106" fmla="*/ 2499200 w 7567519"/>
                <a:gd name="connsiteY106" fmla="*/ 527733 h 1513503"/>
                <a:gd name="connsiteX107" fmla="*/ 2286336 w 7567519"/>
                <a:gd name="connsiteY107" fmla="*/ 29663 h 1513503"/>
                <a:gd name="connsiteX108" fmla="*/ 2784405 w 7567519"/>
                <a:gd name="connsiteY108" fmla="*/ 242527 h 1513503"/>
                <a:gd name="connsiteX109" fmla="*/ 2997269 w 7567519"/>
                <a:gd name="connsiteY109" fmla="*/ 740672 h 1513503"/>
                <a:gd name="connsiteX110" fmla="*/ 2499200 w 7567519"/>
                <a:gd name="connsiteY110" fmla="*/ 527808 h 1513503"/>
                <a:gd name="connsiteX111" fmla="*/ 3269232 w 7567519"/>
                <a:gd name="connsiteY111" fmla="*/ 242451 h 1513503"/>
                <a:gd name="connsiteX112" fmla="*/ 3767301 w 7567519"/>
                <a:gd name="connsiteY112" fmla="*/ 29588 h 1513503"/>
                <a:gd name="connsiteX113" fmla="*/ 3554438 w 7567519"/>
                <a:gd name="connsiteY113" fmla="*/ 527657 h 1513503"/>
                <a:gd name="connsiteX114" fmla="*/ 3056368 w 7567519"/>
                <a:gd name="connsiteY114" fmla="*/ 740521 h 1513503"/>
                <a:gd name="connsiteX115" fmla="*/ 3269232 w 7567519"/>
                <a:gd name="connsiteY115" fmla="*/ 242376 h 1513503"/>
                <a:gd name="connsiteX116" fmla="*/ 3269232 w 7567519"/>
                <a:gd name="connsiteY116" fmla="*/ 1271128 h 1513503"/>
                <a:gd name="connsiteX117" fmla="*/ 3056368 w 7567519"/>
                <a:gd name="connsiteY117" fmla="*/ 772984 h 1513503"/>
                <a:gd name="connsiteX118" fmla="*/ 3554438 w 7567519"/>
                <a:gd name="connsiteY118" fmla="*/ 985847 h 1513503"/>
                <a:gd name="connsiteX119" fmla="*/ 3767301 w 7567519"/>
                <a:gd name="connsiteY119" fmla="*/ 1483917 h 1513503"/>
                <a:gd name="connsiteX120" fmla="*/ 3269232 w 7567519"/>
                <a:gd name="connsiteY120" fmla="*/ 1271053 h 1513503"/>
                <a:gd name="connsiteX121" fmla="*/ 3783571 w 7567519"/>
                <a:gd name="connsiteY121" fmla="*/ 1356637 h 1513503"/>
                <a:gd name="connsiteX122" fmla="*/ 3575474 w 7567519"/>
                <a:gd name="connsiteY122" fmla="*/ 964886 h 1513503"/>
                <a:gd name="connsiteX123" fmla="*/ 3183723 w 7567519"/>
                <a:gd name="connsiteY123" fmla="*/ 756790 h 1513503"/>
                <a:gd name="connsiteX124" fmla="*/ 3575474 w 7567519"/>
                <a:gd name="connsiteY124" fmla="*/ 548693 h 1513503"/>
                <a:gd name="connsiteX125" fmla="*/ 3783571 w 7567519"/>
                <a:gd name="connsiteY125" fmla="*/ 156943 h 1513503"/>
                <a:gd name="connsiteX126" fmla="*/ 3991667 w 7567519"/>
                <a:gd name="connsiteY126" fmla="*/ 548693 h 1513503"/>
                <a:gd name="connsiteX127" fmla="*/ 4383418 w 7567519"/>
                <a:gd name="connsiteY127" fmla="*/ 756790 h 1513503"/>
                <a:gd name="connsiteX128" fmla="*/ 3991667 w 7567519"/>
                <a:gd name="connsiteY128" fmla="*/ 964886 h 1513503"/>
                <a:gd name="connsiteX129" fmla="*/ 3783571 w 7567519"/>
                <a:gd name="connsiteY129" fmla="*/ 1356637 h 1513503"/>
                <a:gd name="connsiteX130" fmla="*/ 4297909 w 7567519"/>
                <a:gd name="connsiteY130" fmla="*/ 1271128 h 1513503"/>
                <a:gd name="connsiteX131" fmla="*/ 3799840 w 7567519"/>
                <a:gd name="connsiteY131" fmla="*/ 1483992 h 1513503"/>
                <a:gd name="connsiteX132" fmla="*/ 4012704 w 7567519"/>
                <a:gd name="connsiteY132" fmla="*/ 985923 h 1513503"/>
                <a:gd name="connsiteX133" fmla="*/ 4510773 w 7567519"/>
                <a:gd name="connsiteY133" fmla="*/ 773059 h 1513503"/>
                <a:gd name="connsiteX134" fmla="*/ 4297909 w 7567519"/>
                <a:gd name="connsiteY134" fmla="*/ 1271204 h 1513503"/>
                <a:gd name="connsiteX135" fmla="*/ 4012628 w 7567519"/>
                <a:gd name="connsiteY135" fmla="*/ 527733 h 1513503"/>
                <a:gd name="connsiteX136" fmla="*/ 3799764 w 7567519"/>
                <a:gd name="connsiteY136" fmla="*/ 29663 h 1513503"/>
                <a:gd name="connsiteX137" fmla="*/ 4297834 w 7567519"/>
                <a:gd name="connsiteY137" fmla="*/ 242527 h 1513503"/>
                <a:gd name="connsiteX138" fmla="*/ 4510697 w 7567519"/>
                <a:gd name="connsiteY138" fmla="*/ 740672 h 1513503"/>
                <a:gd name="connsiteX139" fmla="*/ 4012628 w 7567519"/>
                <a:gd name="connsiteY139" fmla="*/ 527808 h 1513503"/>
                <a:gd name="connsiteX140" fmla="*/ 4782661 w 7567519"/>
                <a:gd name="connsiteY140" fmla="*/ 242451 h 1513503"/>
                <a:gd name="connsiteX141" fmla="*/ 5280729 w 7567519"/>
                <a:gd name="connsiteY141" fmla="*/ 29588 h 1513503"/>
                <a:gd name="connsiteX142" fmla="*/ 5067866 w 7567519"/>
                <a:gd name="connsiteY142" fmla="*/ 527657 h 1513503"/>
                <a:gd name="connsiteX143" fmla="*/ 4569797 w 7567519"/>
                <a:gd name="connsiteY143" fmla="*/ 740521 h 1513503"/>
                <a:gd name="connsiteX144" fmla="*/ 4782661 w 7567519"/>
                <a:gd name="connsiteY144" fmla="*/ 242376 h 1513503"/>
                <a:gd name="connsiteX145" fmla="*/ 4782661 w 7567519"/>
                <a:gd name="connsiteY145" fmla="*/ 1271128 h 1513503"/>
                <a:gd name="connsiteX146" fmla="*/ 4569797 w 7567519"/>
                <a:gd name="connsiteY146" fmla="*/ 772984 h 1513503"/>
                <a:gd name="connsiteX147" fmla="*/ 5067866 w 7567519"/>
                <a:gd name="connsiteY147" fmla="*/ 985847 h 1513503"/>
                <a:gd name="connsiteX148" fmla="*/ 5280729 w 7567519"/>
                <a:gd name="connsiteY148" fmla="*/ 1483917 h 1513503"/>
                <a:gd name="connsiteX149" fmla="*/ 4782661 w 7567519"/>
                <a:gd name="connsiteY149" fmla="*/ 1271053 h 1513503"/>
                <a:gd name="connsiteX150" fmla="*/ 5296999 w 7567519"/>
                <a:gd name="connsiteY150" fmla="*/ 1356637 h 1513503"/>
                <a:gd name="connsiteX151" fmla="*/ 5088902 w 7567519"/>
                <a:gd name="connsiteY151" fmla="*/ 964886 h 1513503"/>
                <a:gd name="connsiteX152" fmla="*/ 4697151 w 7567519"/>
                <a:gd name="connsiteY152" fmla="*/ 756790 h 1513503"/>
                <a:gd name="connsiteX153" fmla="*/ 5088902 w 7567519"/>
                <a:gd name="connsiteY153" fmla="*/ 548693 h 1513503"/>
                <a:gd name="connsiteX154" fmla="*/ 5296999 w 7567519"/>
                <a:gd name="connsiteY154" fmla="*/ 156943 h 1513503"/>
                <a:gd name="connsiteX155" fmla="*/ 5505095 w 7567519"/>
                <a:gd name="connsiteY155" fmla="*/ 548693 h 1513503"/>
                <a:gd name="connsiteX156" fmla="*/ 5896846 w 7567519"/>
                <a:gd name="connsiteY156" fmla="*/ 756790 h 1513503"/>
                <a:gd name="connsiteX157" fmla="*/ 5505095 w 7567519"/>
                <a:gd name="connsiteY157" fmla="*/ 964886 h 1513503"/>
                <a:gd name="connsiteX158" fmla="*/ 5296999 w 7567519"/>
                <a:gd name="connsiteY158" fmla="*/ 1356637 h 1513503"/>
                <a:gd name="connsiteX159" fmla="*/ 5811337 w 7567519"/>
                <a:gd name="connsiteY159" fmla="*/ 1271128 h 1513503"/>
                <a:gd name="connsiteX160" fmla="*/ 5313268 w 7567519"/>
                <a:gd name="connsiteY160" fmla="*/ 1483992 h 1513503"/>
                <a:gd name="connsiteX161" fmla="*/ 5526132 w 7567519"/>
                <a:gd name="connsiteY161" fmla="*/ 985923 h 1513503"/>
                <a:gd name="connsiteX162" fmla="*/ 6024201 w 7567519"/>
                <a:gd name="connsiteY162" fmla="*/ 773059 h 1513503"/>
                <a:gd name="connsiteX163" fmla="*/ 5811337 w 7567519"/>
                <a:gd name="connsiteY163" fmla="*/ 1271204 h 1513503"/>
                <a:gd name="connsiteX164" fmla="*/ 5526056 w 7567519"/>
                <a:gd name="connsiteY164" fmla="*/ 527733 h 1513503"/>
                <a:gd name="connsiteX165" fmla="*/ 5313193 w 7567519"/>
                <a:gd name="connsiteY165" fmla="*/ 29663 h 1513503"/>
                <a:gd name="connsiteX166" fmla="*/ 5811262 w 7567519"/>
                <a:gd name="connsiteY166" fmla="*/ 242527 h 1513503"/>
                <a:gd name="connsiteX167" fmla="*/ 6024126 w 7567519"/>
                <a:gd name="connsiteY167" fmla="*/ 740672 h 1513503"/>
                <a:gd name="connsiteX168" fmla="*/ 5526056 w 7567519"/>
                <a:gd name="connsiteY168" fmla="*/ 527808 h 1513503"/>
                <a:gd name="connsiteX169" fmla="*/ 6296089 w 7567519"/>
                <a:gd name="connsiteY169" fmla="*/ 242451 h 1513503"/>
                <a:gd name="connsiteX170" fmla="*/ 6794158 w 7567519"/>
                <a:gd name="connsiteY170" fmla="*/ 29588 h 1513503"/>
                <a:gd name="connsiteX171" fmla="*/ 6581294 w 7567519"/>
                <a:gd name="connsiteY171" fmla="*/ 527657 h 1513503"/>
                <a:gd name="connsiteX172" fmla="*/ 6083225 w 7567519"/>
                <a:gd name="connsiteY172" fmla="*/ 740521 h 1513503"/>
                <a:gd name="connsiteX173" fmla="*/ 6296089 w 7567519"/>
                <a:gd name="connsiteY173" fmla="*/ 242376 h 1513503"/>
                <a:gd name="connsiteX174" fmla="*/ 6296089 w 7567519"/>
                <a:gd name="connsiteY174" fmla="*/ 1271128 h 1513503"/>
                <a:gd name="connsiteX175" fmla="*/ 6083225 w 7567519"/>
                <a:gd name="connsiteY175" fmla="*/ 772984 h 1513503"/>
                <a:gd name="connsiteX176" fmla="*/ 6581294 w 7567519"/>
                <a:gd name="connsiteY176" fmla="*/ 985847 h 1513503"/>
                <a:gd name="connsiteX177" fmla="*/ 6794158 w 7567519"/>
                <a:gd name="connsiteY177" fmla="*/ 1483917 h 1513503"/>
                <a:gd name="connsiteX178" fmla="*/ 6296089 w 7567519"/>
                <a:gd name="connsiteY178" fmla="*/ 1271053 h 1513503"/>
                <a:gd name="connsiteX179" fmla="*/ 6810427 w 7567519"/>
                <a:gd name="connsiteY179" fmla="*/ 1356637 h 1513503"/>
                <a:gd name="connsiteX180" fmla="*/ 6602331 w 7567519"/>
                <a:gd name="connsiteY180" fmla="*/ 964886 h 1513503"/>
                <a:gd name="connsiteX181" fmla="*/ 6210580 w 7567519"/>
                <a:gd name="connsiteY181" fmla="*/ 756790 h 1513503"/>
                <a:gd name="connsiteX182" fmla="*/ 6602331 w 7567519"/>
                <a:gd name="connsiteY182" fmla="*/ 548693 h 1513503"/>
                <a:gd name="connsiteX183" fmla="*/ 6810427 w 7567519"/>
                <a:gd name="connsiteY183" fmla="*/ 156943 h 1513503"/>
                <a:gd name="connsiteX184" fmla="*/ 7018523 w 7567519"/>
                <a:gd name="connsiteY184" fmla="*/ 548693 h 1513503"/>
                <a:gd name="connsiteX185" fmla="*/ 7410274 w 7567519"/>
                <a:gd name="connsiteY185" fmla="*/ 756790 h 1513503"/>
                <a:gd name="connsiteX186" fmla="*/ 7018523 w 7567519"/>
                <a:gd name="connsiteY186" fmla="*/ 964886 h 1513503"/>
                <a:gd name="connsiteX187" fmla="*/ 6810427 w 7567519"/>
                <a:gd name="connsiteY187" fmla="*/ 1356637 h 1513503"/>
                <a:gd name="connsiteX188" fmla="*/ 7324765 w 7567519"/>
                <a:gd name="connsiteY188" fmla="*/ 1271128 h 1513503"/>
                <a:gd name="connsiteX189" fmla="*/ 6826621 w 7567519"/>
                <a:gd name="connsiteY189" fmla="*/ 1483992 h 1513503"/>
                <a:gd name="connsiteX190" fmla="*/ 7039485 w 7567519"/>
                <a:gd name="connsiteY190" fmla="*/ 985923 h 1513503"/>
                <a:gd name="connsiteX191" fmla="*/ 7537554 w 7567519"/>
                <a:gd name="connsiteY191" fmla="*/ 773059 h 1513503"/>
                <a:gd name="connsiteX192" fmla="*/ 7324690 w 7567519"/>
                <a:gd name="connsiteY192" fmla="*/ 1271204 h 1513503"/>
                <a:gd name="connsiteX193" fmla="*/ 7039485 w 7567519"/>
                <a:gd name="connsiteY193" fmla="*/ 527733 h 1513503"/>
                <a:gd name="connsiteX194" fmla="*/ 6826621 w 7567519"/>
                <a:gd name="connsiteY194" fmla="*/ 29663 h 1513503"/>
                <a:gd name="connsiteX195" fmla="*/ 7324765 w 7567519"/>
                <a:gd name="connsiteY195" fmla="*/ 242527 h 1513503"/>
                <a:gd name="connsiteX196" fmla="*/ 7537629 w 7567519"/>
                <a:gd name="connsiteY196" fmla="*/ 740672 h 1513503"/>
                <a:gd name="connsiteX197" fmla="*/ 7039560 w 7567519"/>
                <a:gd name="connsiteY197" fmla="*/ 527808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048" y="76"/>
                  </a:moveTo>
                  <a:lnTo>
                    <a:pt x="6796731" y="76"/>
                  </a:lnTo>
                  <a:cubicBezTo>
                    <a:pt x="6599607" y="3557"/>
                    <a:pt x="6414817" y="81725"/>
                    <a:pt x="6275052" y="221490"/>
                  </a:cubicBezTo>
                  <a:cubicBezTo>
                    <a:pt x="6135362" y="361180"/>
                    <a:pt x="6057118" y="546045"/>
                    <a:pt x="6053637" y="743169"/>
                  </a:cubicBezTo>
                  <a:cubicBezTo>
                    <a:pt x="6050157" y="546045"/>
                    <a:pt x="5971988" y="361255"/>
                    <a:pt x="5832223" y="221490"/>
                  </a:cubicBezTo>
                  <a:cubicBezTo>
                    <a:pt x="5692533" y="81801"/>
                    <a:pt x="5507668" y="3557"/>
                    <a:pt x="5310544" y="76"/>
                  </a:cubicBezTo>
                  <a:lnTo>
                    <a:pt x="5283227" y="76"/>
                  </a:lnTo>
                  <a:cubicBezTo>
                    <a:pt x="5086103" y="3557"/>
                    <a:pt x="4901313" y="81725"/>
                    <a:pt x="4761548" y="221490"/>
                  </a:cubicBezTo>
                  <a:cubicBezTo>
                    <a:pt x="4621859" y="361180"/>
                    <a:pt x="4543614" y="546045"/>
                    <a:pt x="4540133" y="743169"/>
                  </a:cubicBezTo>
                  <a:cubicBezTo>
                    <a:pt x="4536653" y="546045"/>
                    <a:pt x="4458484" y="361255"/>
                    <a:pt x="4318719" y="221490"/>
                  </a:cubicBezTo>
                  <a:cubicBezTo>
                    <a:pt x="4179029" y="81801"/>
                    <a:pt x="3994164" y="3557"/>
                    <a:pt x="3797040" y="76"/>
                  </a:cubicBezTo>
                  <a:lnTo>
                    <a:pt x="3769723" y="76"/>
                  </a:lnTo>
                  <a:cubicBezTo>
                    <a:pt x="3572599" y="3557"/>
                    <a:pt x="3387809" y="81725"/>
                    <a:pt x="3248044" y="221490"/>
                  </a:cubicBezTo>
                  <a:cubicBezTo>
                    <a:pt x="3108354" y="361180"/>
                    <a:pt x="3030110" y="546045"/>
                    <a:pt x="3026629" y="743169"/>
                  </a:cubicBezTo>
                  <a:cubicBezTo>
                    <a:pt x="3023149" y="546045"/>
                    <a:pt x="2944980" y="361255"/>
                    <a:pt x="2805215" y="221490"/>
                  </a:cubicBezTo>
                  <a:cubicBezTo>
                    <a:pt x="2665525" y="81801"/>
                    <a:pt x="2480660" y="3557"/>
                    <a:pt x="2283536" y="76"/>
                  </a:cubicBezTo>
                  <a:lnTo>
                    <a:pt x="2256219" y="76"/>
                  </a:lnTo>
                  <a:cubicBezTo>
                    <a:pt x="2059095" y="3557"/>
                    <a:pt x="1874305" y="81725"/>
                    <a:pt x="1734540" y="221490"/>
                  </a:cubicBezTo>
                  <a:cubicBezTo>
                    <a:pt x="1594851" y="361180"/>
                    <a:pt x="1516606" y="546045"/>
                    <a:pt x="1513126" y="743169"/>
                  </a:cubicBezTo>
                  <a:cubicBezTo>
                    <a:pt x="1509645" y="546045"/>
                    <a:pt x="1431476" y="361255"/>
                    <a:pt x="1291711" y="221490"/>
                  </a:cubicBezTo>
                  <a:cubicBezTo>
                    <a:pt x="1152022" y="81801"/>
                    <a:pt x="967156" y="3557"/>
                    <a:pt x="770032" y="76"/>
                  </a:cubicBezTo>
                  <a:lnTo>
                    <a:pt x="742715" y="76"/>
                  </a:lnTo>
                  <a:cubicBezTo>
                    <a:pt x="545591" y="3557"/>
                    <a:pt x="360801" y="81725"/>
                    <a:pt x="221036" y="221490"/>
                  </a:cubicBezTo>
                  <a:cubicBezTo>
                    <a:pt x="81725" y="361180"/>
                    <a:pt x="3481" y="546045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5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5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2" y="1510023"/>
                    <a:pt x="4179332" y="1431855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3" y="1513504"/>
                  </a:lnTo>
                  <a:cubicBezTo>
                    <a:pt x="5508047" y="1510023"/>
                    <a:pt x="5692836" y="1431855"/>
                    <a:pt x="5832601" y="1292089"/>
                  </a:cubicBezTo>
                  <a:cubicBezTo>
                    <a:pt x="5972290" y="1152400"/>
                    <a:pt x="6050535" y="967535"/>
                    <a:pt x="6054015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5"/>
                    <a:pt x="7346105" y="1292089"/>
                  </a:cubicBezTo>
                  <a:cubicBezTo>
                    <a:pt x="7485794" y="1152400"/>
                    <a:pt x="7564039" y="967535"/>
                    <a:pt x="7567519" y="770411"/>
                  </a:cubicBezTo>
                  <a:lnTo>
                    <a:pt x="7567519" y="743093"/>
                  </a:lnTo>
                  <a:cubicBezTo>
                    <a:pt x="7564039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376" y="242451"/>
                  </a:moveTo>
                  <a:cubicBezTo>
                    <a:pt x="375860" y="108967"/>
                    <a:pt x="552250" y="33674"/>
                    <a:pt x="740445" y="29588"/>
                  </a:cubicBezTo>
                  <a:cubicBezTo>
                    <a:pt x="736358" y="217782"/>
                    <a:pt x="661141" y="394172"/>
                    <a:pt x="527581" y="527657"/>
                  </a:cubicBezTo>
                  <a:cubicBezTo>
                    <a:pt x="394097" y="661141"/>
                    <a:pt x="217707" y="736434"/>
                    <a:pt x="29512" y="740521"/>
                  </a:cubicBezTo>
                  <a:cubicBezTo>
                    <a:pt x="33598" y="552326"/>
                    <a:pt x="108891" y="375936"/>
                    <a:pt x="242376" y="242376"/>
                  </a:cubicBezTo>
                  <a:close/>
                  <a:moveTo>
                    <a:pt x="242376" y="1271128"/>
                  </a:moveTo>
                  <a:cubicBezTo>
                    <a:pt x="108891" y="1137644"/>
                    <a:pt x="33598" y="961254"/>
                    <a:pt x="29512" y="772984"/>
                  </a:cubicBezTo>
                  <a:cubicBezTo>
                    <a:pt x="217707" y="777070"/>
                    <a:pt x="394097" y="852363"/>
                    <a:pt x="527581" y="985847"/>
                  </a:cubicBezTo>
                  <a:cubicBezTo>
                    <a:pt x="661065" y="1119331"/>
                    <a:pt x="736358" y="1295721"/>
                    <a:pt x="740445" y="1483917"/>
                  </a:cubicBezTo>
                  <a:cubicBezTo>
                    <a:pt x="552250" y="1479830"/>
                    <a:pt x="375860" y="1404613"/>
                    <a:pt x="242376" y="1271053"/>
                  </a:cubicBezTo>
                  <a:close/>
                  <a:moveTo>
                    <a:pt x="756714" y="1356637"/>
                  </a:moveTo>
                  <a:cubicBezTo>
                    <a:pt x="728564" y="1209078"/>
                    <a:pt x="657131" y="1073399"/>
                    <a:pt x="548618" y="964886"/>
                  </a:cubicBezTo>
                  <a:cubicBezTo>
                    <a:pt x="440105" y="856373"/>
                    <a:pt x="304350" y="785015"/>
                    <a:pt x="156867" y="756790"/>
                  </a:cubicBezTo>
                  <a:cubicBezTo>
                    <a:pt x="304426" y="728640"/>
                    <a:pt x="440181" y="657206"/>
                    <a:pt x="548618" y="548693"/>
                  </a:cubicBezTo>
                  <a:cubicBezTo>
                    <a:pt x="657131" y="440181"/>
                    <a:pt x="728564" y="304426"/>
                    <a:pt x="756714" y="156943"/>
                  </a:cubicBezTo>
                  <a:cubicBezTo>
                    <a:pt x="784864" y="304502"/>
                    <a:pt x="856298" y="440181"/>
                    <a:pt x="964810" y="548693"/>
                  </a:cubicBezTo>
                  <a:cubicBezTo>
                    <a:pt x="1073323" y="657206"/>
                    <a:pt x="1209078" y="728564"/>
                    <a:pt x="1356561" y="756790"/>
                  </a:cubicBezTo>
                  <a:cubicBezTo>
                    <a:pt x="1209002" y="784940"/>
                    <a:pt x="1073248" y="856373"/>
                    <a:pt x="964810" y="964886"/>
                  </a:cubicBezTo>
                  <a:cubicBezTo>
                    <a:pt x="856298" y="1073399"/>
                    <a:pt x="784864" y="1209154"/>
                    <a:pt x="756714" y="1356637"/>
                  </a:cubicBezTo>
                  <a:close/>
                  <a:moveTo>
                    <a:pt x="1271053" y="1271128"/>
                  </a:moveTo>
                  <a:cubicBezTo>
                    <a:pt x="1137568" y="1404613"/>
                    <a:pt x="961178" y="1479906"/>
                    <a:pt x="772983" y="1483992"/>
                  </a:cubicBezTo>
                  <a:cubicBezTo>
                    <a:pt x="777070" y="1295797"/>
                    <a:pt x="852287" y="1119407"/>
                    <a:pt x="985847" y="985923"/>
                  </a:cubicBezTo>
                  <a:cubicBezTo>
                    <a:pt x="1119332" y="852439"/>
                    <a:pt x="1295722" y="777146"/>
                    <a:pt x="1483916" y="773059"/>
                  </a:cubicBezTo>
                  <a:cubicBezTo>
                    <a:pt x="1479830" y="961254"/>
                    <a:pt x="1404537" y="1137644"/>
                    <a:pt x="1271053" y="1271204"/>
                  </a:cubicBezTo>
                  <a:close/>
                  <a:moveTo>
                    <a:pt x="985772" y="527733"/>
                  </a:moveTo>
                  <a:cubicBezTo>
                    <a:pt x="852287" y="394248"/>
                    <a:pt x="776994" y="217858"/>
                    <a:pt x="772908" y="29663"/>
                  </a:cubicBezTo>
                  <a:cubicBezTo>
                    <a:pt x="961103" y="33750"/>
                    <a:pt x="1137493" y="108967"/>
                    <a:pt x="1270977" y="242527"/>
                  </a:cubicBezTo>
                  <a:cubicBezTo>
                    <a:pt x="1404461" y="376011"/>
                    <a:pt x="1479754" y="552401"/>
                    <a:pt x="1483841" y="740672"/>
                  </a:cubicBezTo>
                  <a:cubicBezTo>
                    <a:pt x="1295646" y="736586"/>
                    <a:pt x="1119256" y="661293"/>
                    <a:pt x="985772" y="527808"/>
                  </a:cubicBezTo>
                  <a:close/>
                  <a:moveTo>
                    <a:pt x="1755804" y="242451"/>
                  </a:moveTo>
                  <a:cubicBezTo>
                    <a:pt x="1889288" y="108967"/>
                    <a:pt x="2065678" y="33674"/>
                    <a:pt x="2253873" y="29588"/>
                  </a:cubicBezTo>
                  <a:cubicBezTo>
                    <a:pt x="2249787" y="217782"/>
                    <a:pt x="2174569" y="394172"/>
                    <a:pt x="2041009" y="527657"/>
                  </a:cubicBezTo>
                  <a:cubicBezTo>
                    <a:pt x="1907525" y="661141"/>
                    <a:pt x="1731135" y="736434"/>
                    <a:pt x="1542940" y="740521"/>
                  </a:cubicBezTo>
                  <a:cubicBezTo>
                    <a:pt x="1547026" y="552326"/>
                    <a:pt x="1622319" y="375936"/>
                    <a:pt x="1755804" y="242376"/>
                  </a:cubicBezTo>
                  <a:close/>
                  <a:moveTo>
                    <a:pt x="1755804" y="1271128"/>
                  </a:moveTo>
                  <a:cubicBezTo>
                    <a:pt x="1622319" y="1137644"/>
                    <a:pt x="1547026" y="961254"/>
                    <a:pt x="1542940" y="772984"/>
                  </a:cubicBezTo>
                  <a:cubicBezTo>
                    <a:pt x="1731135" y="777070"/>
                    <a:pt x="1907525" y="852363"/>
                    <a:pt x="2041009" y="985847"/>
                  </a:cubicBezTo>
                  <a:cubicBezTo>
                    <a:pt x="2174494" y="1119331"/>
                    <a:pt x="2249787" y="1295721"/>
                    <a:pt x="2253873" y="1483917"/>
                  </a:cubicBezTo>
                  <a:cubicBezTo>
                    <a:pt x="2065678" y="1479830"/>
                    <a:pt x="1889288" y="1404613"/>
                    <a:pt x="1755804" y="1271053"/>
                  </a:cubicBezTo>
                  <a:close/>
                  <a:moveTo>
                    <a:pt x="2270142" y="1356637"/>
                  </a:moveTo>
                  <a:cubicBezTo>
                    <a:pt x="2241993" y="1209078"/>
                    <a:pt x="2170559" y="1073399"/>
                    <a:pt x="2062046" y="964886"/>
                  </a:cubicBezTo>
                  <a:cubicBezTo>
                    <a:pt x="1953533" y="856373"/>
                    <a:pt x="1817779" y="785015"/>
                    <a:pt x="1670295" y="756790"/>
                  </a:cubicBezTo>
                  <a:cubicBezTo>
                    <a:pt x="1817854" y="728640"/>
                    <a:pt x="1953609" y="657206"/>
                    <a:pt x="2062046" y="548693"/>
                  </a:cubicBezTo>
                  <a:cubicBezTo>
                    <a:pt x="2170559" y="440181"/>
                    <a:pt x="2241993" y="304426"/>
                    <a:pt x="2270142" y="156943"/>
                  </a:cubicBezTo>
                  <a:cubicBezTo>
                    <a:pt x="2298292" y="304502"/>
                    <a:pt x="2369726" y="440181"/>
                    <a:pt x="2478239" y="548693"/>
                  </a:cubicBezTo>
                  <a:cubicBezTo>
                    <a:pt x="2586752" y="657206"/>
                    <a:pt x="2722506" y="728564"/>
                    <a:pt x="2869990" y="756790"/>
                  </a:cubicBezTo>
                  <a:cubicBezTo>
                    <a:pt x="2722430" y="784940"/>
                    <a:pt x="2586752" y="856373"/>
                    <a:pt x="2478239" y="964886"/>
                  </a:cubicBezTo>
                  <a:cubicBezTo>
                    <a:pt x="2369726" y="1073399"/>
                    <a:pt x="2298292" y="1209154"/>
                    <a:pt x="2270142" y="1356637"/>
                  </a:cubicBezTo>
                  <a:close/>
                  <a:moveTo>
                    <a:pt x="2784481" y="1271128"/>
                  </a:moveTo>
                  <a:cubicBezTo>
                    <a:pt x="2650996" y="1404613"/>
                    <a:pt x="2474606" y="1479906"/>
                    <a:pt x="2286412" y="1483992"/>
                  </a:cubicBezTo>
                  <a:cubicBezTo>
                    <a:pt x="2290498" y="1295797"/>
                    <a:pt x="2365715" y="1119407"/>
                    <a:pt x="2499275" y="985923"/>
                  </a:cubicBezTo>
                  <a:cubicBezTo>
                    <a:pt x="2632760" y="852439"/>
                    <a:pt x="2809150" y="777146"/>
                    <a:pt x="2997345" y="773059"/>
                  </a:cubicBezTo>
                  <a:cubicBezTo>
                    <a:pt x="2993258" y="961254"/>
                    <a:pt x="2917965" y="1137644"/>
                    <a:pt x="2784481" y="1271204"/>
                  </a:cubicBezTo>
                  <a:close/>
                  <a:moveTo>
                    <a:pt x="2499200" y="527733"/>
                  </a:moveTo>
                  <a:cubicBezTo>
                    <a:pt x="2365715" y="394248"/>
                    <a:pt x="2290422" y="217858"/>
                    <a:pt x="2286336" y="29663"/>
                  </a:cubicBezTo>
                  <a:cubicBezTo>
                    <a:pt x="2474531" y="33750"/>
                    <a:pt x="2650921" y="108967"/>
                    <a:pt x="2784405" y="242527"/>
                  </a:cubicBezTo>
                  <a:cubicBezTo>
                    <a:pt x="2917890" y="376011"/>
                    <a:pt x="2993183" y="552401"/>
                    <a:pt x="2997269" y="740672"/>
                  </a:cubicBezTo>
                  <a:cubicBezTo>
                    <a:pt x="2809074" y="736586"/>
                    <a:pt x="2632684" y="661293"/>
                    <a:pt x="2499200" y="527808"/>
                  </a:cubicBezTo>
                  <a:close/>
                  <a:moveTo>
                    <a:pt x="3269232" y="242451"/>
                  </a:moveTo>
                  <a:cubicBezTo>
                    <a:pt x="3402716" y="108967"/>
                    <a:pt x="3579106" y="33674"/>
                    <a:pt x="3767301" y="29588"/>
                  </a:cubicBezTo>
                  <a:cubicBezTo>
                    <a:pt x="3763215" y="217782"/>
                    <a:pt x="3687998" y="394172"/>
                    <a:pt x="3554438" y="527657"/>
                  </a:cubicBezTo>
                  <a:cubicBezTo>
                    <a:pt x="3420953" y="661141"/>
                    <a:pt x="3244563" y="736434"/>
                    <a:pt x="3056368" y="740521"/>
                  </a:cubicBezTo>
                  <a:cubicBezTo>
                    <a:pt x="3060455" y="552326"/>
                    <a:pt x="3135748" y="375936"/>
                    <a:pt x="3269232" y="242376"/>
                  </a:cubicBezTo>
                  <a:close/>
                  <a:moveTo>
                    <a:pt x="3269232" y="1271128"/>
                  </a:moveTo>
                  <a:cubicBezTo>
                    <a:pt x="3135748" y="1137644"/>
                    <a:pt x="3060455" y="961254"/>
                    <a:pt x="3056368" y="772984"/>
                  </a:cubicBezTo>
                  <a:cubicBezTo>
                    <a:pt x="3244563" y="777070"/>
                    <a:pt x="3420953" y="852363"/>
                    <a:pt x="3554438" y="985847"/>
                  </a:cubicBezTo>
                  <a:cubicBezTo>
                    <a:pt x="3687922" y="1119331"/>
                    <a:pt x="3763215" y="1295721"/>
                    <a:pt x="3767301" y="1483917"/>
                  </a:cubicBezTo>
                  <a:cubicBezTo>
                    <a:pt x="3579106" y="1479830"/>
                    <a:pt x="3402716" y="1404613"/>
                    <a:pt x="3269232" y="1271053"/>
                  </a:cubicBezTo>
                  <a:close/>
                  <a:moveTo>
                    <a:pt x="3783571" y="1356637"/>
                  </a:moveTo>
                  <a:cubicBezTo>
                    <a:pt x="3755421" y="1209078"/>
                    <a:pt x="3683987" y="1073399"/>
                    <a:pt x="3575474" y="964886"/>
                  </a:cubicBezTo>
                  <a:cubicBezTo>
                    <a:pt x="3466961" y="856373"/>
                    <a:pt x="3331207" y="785015"/>
                    <a:pt x="3183723" y="756790"/>
                  </a:cubicBezTo>
                  <a:cubicBezTo>
                    <a:pt x="3331283" y="728640"/>
                    <a:pt x="3467037" y="657206"/>
                    <a:pt x="3575474" y="548693"/>
                  </a:cubicBezTo>
                  <a:cubicBezTo>
                    <a:pt x="3683987" y="440181"/>
                    <a:pt x="3755421" y="304426"/>
                    <a:pt x="3783571" y="156943"/>
                  </a:cubicBezTo>
                  <a:cubicBezTo>
                    <a:pt x="3811720" y="304502"/>
                    <a:pt x="3883154" y="440181"/>
                    <a:pt x="3991667" y="548693"/>
                  </a:cubicBezTo>
                  <a:cubicBezTo>
                    <a:pt x="4100180" y="657206"/>
                    <a:pt x="4235935" y="728564"/>
                    <a:pt x="4383418" y="756790"/>
                  </a:cubicBezTo>
                  <a:cubicBezTo>
                    <a:pt x="4235859" y="784940"/>
                    <a:pt x="4100104" y="856373"/>
                    <a:pt x="3991667" y="964886"/>
                  </a:cubicBezTo>
                  <a:cubicBezTo>
                    <a:pt x="3883154" y="1073399"/>
                    <a:pt x="3811720" y="1209154"/>
                    <a:pt x="3783571" y="1356637"/>
                  </a:cubicBezTo>
                  <a:close/>
                  <a:moveTo>
                    <a:pt x="4297909" y="1271128"/>
                  </a:moveTo>
                  <a:cubicBezTo>
                    <a:pt x="4164425" y="1404613"/>
                    <a:pt x="3988035" y="1479906"/>
                    <a:pt x="3799840" y="1483992"/>
                  </a:cubicBezTo>
                  <a:cubicBezTo>
                    <a:pt x="3803926" y="1295797"/>
                    <a:pt x="3879144" y="1119407"/>
                    <a:pt x="4012704" y="985923"/>
                  </a:cubicBezTo>
                  <a:cubicBezTo>
                    <a:pt x="4146188" y="852439"/>
                    <a:pt x="4322578" y="777146"/>
                    <a:pt x="4510773" y="773059"/>
                  </a:cubicBezTo>
                  <a:cubicBezTo>
                    <a:pt x="4506687" y="961254"/>
                    <a:pt x="4431394" y="1137644"/>
                    <a:pt x="4297909" y="1271204"/>
                  </a:cubicBezTo>
                  <a:close/>
                  <a:moveTo>
                    <a:pt x="4012628" y="527733"/>
                  </a:moveTo>
                  <a:cubicBezTo>
                    <a:pt x="3879144" y="394248"/>
                    <a:pt x="3803850" y="217858"/>
                    <a:pt x="3799764" y="29663"/>
                  </a:cubicBezTo>
                  <a:cubicBezTo>
                    <a:pt x="3987959" y="33750"/>
                    <a:pt x="4164349" y="108967"/>
                    <a:pt x="4297834" y="242527"/>
                  </a:cubicBezTo>
                  <a:cubicBezTo>
                    <a:pt x="4431318" y="376011"/>
                    <a:pt x="4506611" y="552401"/>
                    <a:pt x="4510697" y="740672"/>
                  </a:cubicBezTo>
                  <a:cubicBezTo>
                    <a:pt x="4322502" y="736586"/>
                    <a:pt x="4146112" y="661293"/>
                    <a:pt x="4012628" y="527808"/>
                  </a:cubicBezTo>
                  <a:close/>
                  <a:moveTo>
                    <a:pt x="4782661" y="242451"/>
                  </a:moveTo>
                  <a:cubicBezTo>
                    <a:pt x="4916145" y="108967"/>
                    <a:pt x="5092535" y="33674"/>
                    <a:pt x="5280729" y="29588"/>
                  </a:cubicBezTo>
                  <a:cubicBezTo>
                    <a:pt x="5276643" y="217782"/>
                    <a:pt x="5201426" y="394172"/>
                    <a:pt x="5067866" y="527657"/>
                  </a:cubicBezTo>
                  <a:cubicBezTo>
                    <a:pt x="4934382" y="661141"/>
                    <a:pt x="4757992" y="736434"/>
                    <a:pt x="4569797" y="740521"/>
                  </a:cubicBezTo>
                  <a:cubicBezTo>
                    <a:pt x="4573883" y="552326"/>
                    <a:pt x="4649176" y="375936"/>
                    <a:pt x="4782661" y="242376"/>
                  </a:cubicBezTo>
                  <a:close/>
                  <a:moveTo>
                    <a:pt x="4782661" y="1271128"/>
                  </a:moveTo>
                  <a:cubicBezTo>
                    <a:pt x="4649176" y="1137644"/>
                    <a:pt x="4573883" y="961254"/>
                    <a:pt x="4569797" y="772984"/>
                  </a:cubicBezTo>
                  <a:cubicBezTo>
                    <a:pt x="4757992" y="777070"/>
                    <a:pt x="4934382" y="852363"/>
                    <a:pt x="5067866" y="985847"/>
                  </a:cubicBezTo>
                  <a:cubicBezTo>
                    <a:pt x="5201350" y="1119331"/>
                    <a:pt x="5276643" y="1295721"/>
                    <a:pt x="5280729" y="1483917"/>
                  </a:cubicBezTo>
                  <a:cubicBezTo>
                    <a:pt x="5092535" y="1479830"/>
                    <a:pt x="4916145" y="1404613"/>
                    <a:pt x="4782661" y="1271053"/>
                  </a:cubicBezTo>
                  <a:close/>
                  <a:moveTo>
                    <a:pt x="5296999" y="1356637"/>
                  </a:moveTo>
                  <a:cubicBezTo>
                    <a:pt x="5268849" y="1209078"/>
                    <a:pt x="5197415" y="1073399"/>
                    <a:pt x="5088902" y="964886"/>
                  </a:cubicBezTo>
                  <a:cubicBezTo>
                    <a:pt x="4980389" y="856373"/>
                    <a:pt x="4844635" y="785015"/>
                    <a:pt x="4697151" y="756790"/>
                  </a:cubicBezTo>
                  <a:cubicBezTo>
                    <a:pt x="4844711" y="728640"/>
                    <a:pt x="4980465" y="657206"/>
                    <a:pt x="5088902" y="548693"/>
                  </a:cubicBezTo>
                  <a:cubicBezTo>
                    <a:pt x="5197415" y="440181"/>
                    <a:pt x="5268849" y="304426"/>
                    <a:pt x="5296999" y="156943"/>
                  </a:cubicBezTo>
                  <a:cubicBezTo>
                    <a:pt x="5325148" y="304502"/>
                    <a:pt x="5396582" y="440181"/>
                    <a:pt x="5505095" y="548693"/>
                  </a:cubicBezTo>
                  <a:cubicBezTo>
                    <a:pt x="5613608" y="657206"/>
                    <a:pt x="5749363" y="728564"/>
                    <a:pt x="5896846" y="756790"/>
                  </a:cubicBezTo>
                  <a:cubicBezTo>
                    <a:pt x="5749287" y="784940"/>
                    <a:pt x="5613608" y="856373"/>
                    <a:pt x="5505095" y="964886"/>
                  </a:cubicBezTo>
                  <a:cubicBezTo>
                    <a:pt x="5396582" y="1073399"/>
                    <a:pt x="5325148" y="1209154"/>
                    <a:pt x="5296999" y="1356637"/>
                  </a:cubicBezTo>
                  <a:close/>
                  <a:moveTo>
                    <a:pt x="5811337" y="1271128"/>
                  </a:moveTo>
                  <a:cubicBezTo>
                    <a:pt x="5677853" y="1404613"/>
                    <a:pt x="5501463" y="1479906"/>
                    <a:pt x="5313268" y="1483992"/>
                  </a:cubicBezTo>
                  <a:cubicBezTo>
                    <a:pt x="5317354" y="1295797"/>
                    <a:pt x="5392572" y="1119407"/>
                    <a:pt x="5526132" y="985923"/>
                  </a:cubicBezTo>
                  <a:cubicBezTo>
                    <a:pt x="5659616" y="852439"/>
                    <a:pt x="5836006" y="777146"/>
                    <a:pt x="6024201" y="773059"/>
                  </a:cubicBezTo>
                  <a:cubicBezTo>
                    <a:pt x="6020115" y="961254"/>
                    <a:pt x="5944822" y="1137644"/>
                    <a:pt x="5811337" y="1271204"/>
                  </a:cubicBezTo>
                  <a:close/>
                  <a:moveTo>
                    <a:pt x="5526056" y="527733"/>
                  </a:moveTo>
                  <a:cubicBezTo>
                    <a:pt x="5392572" y="394248"/>
                    <a:pt x="5317279" y="217858"/>
                    <a:pt x="5313193" y="29663"/>
                  </a:cubicBezTo>
                  <a:cubicBezTo>
                    <a:pt x="5501387" y="33750"/>
                    <a:pt x="5677777" y="108967"/>
                    <a:pt x="5811262" y="242527"/>
                  </a:cubicBezTo>
                  <a:cubicBezTo>
                    <a:pt x="5944746" y="376011"/>
                    <a:pt x="6020039" y="552401"/>
                    <a:pt x="6024126" y="740672"/>
                  </a:cubicBezTo>
                  <a:cubicBezTo>
                    <a:pt x="5835930" y="736586"/>
                    <a:pt x="5659540" y="661293"/>
                    <a:pt x="5526056" y="527808"/>
                  </a:cubicBezTo>
                  <a:close/>
                  <a:moveTo>
                    <a:pt x="6296089" y="242451"/>
                  </a:moveTo>
                  <a:cubicBezTo>
                    <a:pt x="6429573" y="108967"/>
                    <a:pt x="6605963" y="33674"/>
                    <a:pt x="6794158" y="29588"/>
                  </a:cubicBezTo>
                  <a:cubicBezTo>
                    <a:pt x="6790071" y="217782"/>
                    <a:pt x="6714778" y="394172"/>
                    <a:pt x="6581294" y="527657"/>
                  </a:cubicBezTo>
                  <a:cubicBezTo>
                    <a:pt x="6447810" y="661141"/>
                    <a:pt x="6271420" y="736434"/>
                    <a:pt x="6083225" y="740521"/>
                  </a:cubicBezTo>
                  <a:cubicBezTo>
                    <a:pt x="6087311" y="552326"/>
                    <a:pt x="6162604" y="375936"/>
                    <a:pt x="6296089" y="242376"/>
                  </a:cubicBezTo>
                  <a:close/>
                  <a:moveTo>
                    <a:pt x="6296089" y="1271128"/>
                  </a:moveTo>
                  <a:cubicBezTo>
                    <a:pt x="6162604" y="1137644"/>
                    <a:pt x="6087311" y="961254"/>
                    <a:pt x="6083225" y="772984"/>
                  </a:cubicBezTo>
                  <a:cubicBezTo>
                    <a:pt x="6271420" y="777070"/>
                    <a:pt x="6447810" y="852363"/>
                    <a:pt x="6581294" y="985847"/>
                  </a:cubicBezTo>
                  <a:cubicBezTo>
                    <a:pt x="6714778" y="1119331"/>
                    <a:pt x="6790071" y="1295721"/>
                    <a:pt x="6794158" y="1483917"/>
                  </a:cubicBezTo>
                  <a:cubicBezTo>
                    <a:pt x="6605963" y="1479830"/>
                    <a:pt x="6429573" y="1404613"/>
                    <a:pt x="6296089" y="1271053"/>
                  </a:cubicBezTo>
                  <a:close/>
                  <a:moveTo>
                    <a:pt x="6810427" y="1356637"/>
                  </a:moveTo>
                  <a:cubicBezTo>
                    <a:pt x="6782277" y="1209078"/>
                    <a:pt x="6710844" y="1073399"/>
                    <a:pt x="6602331" y="964886"/>
                  </a:cubicBezTo>
                  <a:cubicBezTo>
                    <a:pt x="6493818" y="856373"/>
                    <a:pt x="6358063" y="785015"/>
                    <a:pt x="6210580" y="756790"/>
                  </a:cubicBezTo>
                  <a:cubicBezTo>
                    <a:pt x="6358139" y="728640"/>
                    <a:pt x="6493893" y="657206"/>
                    <a:pt x="6602331" y="548693"/>
                  </a:cubicBezTo>
                  <a:cubicBezTo>
                    <a:pt x="6710844" y="440181"/>
                    <a:pt x="6782277" y="304426"/>
                    <a:pt x="6810427" y="156943"/>
                  </a:cubicBezTo>
                  <a:cubicBezTo>
                    <a:pt x="6838577" y="304502"/>
                    <a:pt x="6910010" y="440181"/>
                    <a:pt x="7018523" y="548693"/>
                  </a:cubicBezTo>
                  <a:cubicBezTo>
                    <a:pt x="7127036" y="657206"/>
                    <a:pt x="7262791" y="728564"/>
                    <a:pt x="7410274" y="756790"/>
                  </a:cubicBezTo>
                  <a:cubicBezTo>
                    <a:pt x="7262715" y="784940"/>
                    <a:pt x="7126961" y="856373"/>
                    <a:pt x="7018523" y="964886"/>
                  </a:cubicBezTo>
                  <a:cubicBezTo>
                    <a:pt x="6910010" y="1073399"/>
                    <a:pt x="6838652" y="1209154"/>
                    <a:pt x="6810427" y="1356637"/>
                  </a:cubicBezTo>
                  <a:close/>
                  <a:moveTo>
                    <a:pt x="7324765" y="1271128"/>
                  </a:moveTo>
                  <a:cubicBezTo>
                    <a:pt x="7191281" y="1404613"/>
                    <a:pt x="7014891" y="1479906"/>
                    <a:pt x="6826621" y="1483992"/>
                  </a:cubicBezTo>
                  <a:cubicBezTo>
                    <a:pt x="6830707" y="1295797"/>
                    <a:pt x="6906000" y="1119407"/>
                    <a:pt x="7039485" y="985923"/>
                  </a:cubicBezTo>
                  <a:cubicBezTo>
                    <a:pt x="7172969" y="852439"/>
                    <a:pt x="7349359" y="777146"/>
                    <a:pt x="7537554" y="773059"/>
                  </a:cubicBezTo>
                  <a:cubicBezTo>
                    <a:pt x="7533467" y="961254"/>
                    <a:pt x="7458174" y="1137644"/>
                    <a:pt x="7324690" y="1271204"/>
                  </a:cubicBezTo>
                  <a:close/>
                  <a:moveTo>
                    <a:pt x="7039485" y="527733"/>
                  </a:moveTo>
                  <a:cubicBezTo>
                    <a:pt x="6906000" y="394248"/>
                    <a:pt x="6830707" y="217858"/>
                    <a:pt x="6826621" y="29663"/>
                  </a:cubicBezTo>
                  <a:cubicBezTo>
                    <a:pt x="7014816" y="33750"/>
                    <a:pt x="7191206" y="108967"/>
                    <a:pt x="7324765" y="242527"/>
                  </a:cubicBezTo>
                  <a:cubicBezTo>
                    <a:pt x="7458250" y="376011"/>
                    <a:pt x="7533543" y="552401"/>
                    <a:pt x="7537629" y="740672"/>
                  </a:cubicBezTo>
                  <a:cubicBezTo>
                    <a:pt x="7349434" y="736586"/>
                    <a:pt x="7173044" y="661293"/>
                    <a:pt x="7039560" y="527808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3CAD56-84ED-82CC-E209-0655B28E52BD}"/>
                </a:ext>
              </a:extLst>
            </p:cNvPr>
            <p:cNvSpPr/>
            <p:nvPr/>
          </p:nvSpPr>
          <p:spPr>
            <a:xfrm>
              <a:off x="-809356" y="5341797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2A438DB-A051-4B8C-FE63-3DB62F452901}"/>
                </a:ext>
              </a:extLst>
            </p:cNvPr>
            <p:cNvSpPr/>
            <p:nvPr/>
          </p:nvSpPr>
          <p:spPr>
            <a:xfrm>
              <a:off x="-809356" y="6855225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854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31C7529-C9AD-8F34-3DC1-F9BFAABE9025}"/>
              </a:ext>
            </a:extLst>
          </p:cNvPr>
          <p:cNvSpPr/>
          <p:nvPr/>
        </p:nvSpPr>
        <p:spPr>
          <a:xfrm>
            <a:off x="4079875" y="3446617"/>
            <a:ext cx="8112125" cy="3411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NZ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39" y="544423"/>
            <a:ext cx="3163871" cy="878775"/>
          </a:xfrm>
        </p:spPr>
        <p:txBody>
          <a:bodyPr anchor="ctr"/>
          <a:lstStyle/>
          <a:p>
            <a:pPr marL="216000"/>
            <a:r>
              <a:rPr lang="en-GB" sz="3600" dirty="0">
                <a:solidFill>
                  <a:schemeClr val="bg1"/>
                </a:solidFill>
              </a:rPr>
              <a:t>Meet the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05718-2167-4A03-824E-CA36109D7D7A}"/>
              </a:ext>
            </a:extLst>
          </p:cNvPr>
          <p:cNvSpPr txBox="1"/>
          <p:nvPr/>
        </p:nvSpPr>
        <p:spPr>
          <a:xfrm>
            <a:off x="555139" y="1650753"/>
            <a:ext cx="3155998" cy="1096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</a:rPr>
              <a:t>Success relies on having a team you can trust, rely on and who is invested in your success.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D7C2AC-3EBC-AEF6-A602-99ECC352D02D}"/>
              </a:ext>
            </a:extLst>
          </p:cNvPr>
          <p:cNvSpPr/>
          <p:nvPr/>
        </p:nvSpPr>
        <p:spPr>
          <a:xfrm>
            <a:off x="4079875" y="1"/>
            <a:ext cx="8112125" cy="3419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NZ" sz="15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D97525-960D-4DEC-8444-741187070608}"/>
              </a:ext>
            </a:extLst>
          </p:cNvPr>
          <p:cNvSpPr txBox="1"/>
          <p:nvPr/>
        </p:nvSpPr>
        <p:spPr>
          <a:xfrm>
            <a:off x="5958769" y="884386"/>
            <a:ext cx="1808961" cy="515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Peter Chew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100" b="1" dirty="0">
                <a:solidFill>
                  <a:schemeClr val="tx2"/>
                </a:solidFill>
              </a:rPr>
              <a:t>Lead Partner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C356B-BC92-AA3A-8FEA-4D7544554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5425" y="769546"/>
            <a:ext cx="881207" cy="881207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0A175-FCD5-6C56-AB52-DA89F02E8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411" y="2006203"/>
            <a:ext cx="881207" cy="881207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57D233-9E61-0340-50BF-CD1345555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173" y="739384"/>
            <a:ext cx="881207" cy="881207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CA667-1E0C-1471-7A33-FBCCC4975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8926" y="1954351"/>
            <a:ext cx="881207" cy="881207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D9A4D-B4F7-7197-C77C-03184723F862}"/>
              </a:ext>
            </a:extLst>
          </p:cNvPr>
          <p:cNvSpPr txBox="1"/>
          <p:nvPr/>
        </p:nvSpPr>
        <p:spPr>
          <a:xfrm>
            <a:off x="9574579" y="871343"/>
            <a:ext cx="1808961" cy="823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Kirill Voronchev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100" b="1" dirty="0">
                <a:solidFill>
                  <a:schemeClr val="tx2"/>
                </a:solidFill>
              </a:rPr>
              <a:t>Excellence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3B391-FC57-E1EB-B4F9-6C6D51145A23}"/>
              </a:ext>
            </a:extLst>
          </p:cNvPr>
          <p:cNvSpPr txBox="1"/>
          <p:nvPr/>
        </p:nvSpPr>
        <p:spPr>
          <a:xfrm>
            <a:off x="5953381" y="2092426"/>
            <a:ext cx="1808961" cy="823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James Poskitt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100" b="1" dirty="0">
                <a:solidFill>
                  <a:schemeClr val="tx2"/>
                </a:solidFill>
              </a:rPr>
              <a:t>Design Lead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B258D4-9EC6-5D51-C573-18F7B41DFF4F}"/>
              </a:ext>
            </a:extLst>
          </p:cNvPr>
          <p:cNvGrpSpPr/>
          <p:nvPr/>
        </p:nvGrpSpPr>
        <p:grpSpPr>
          <a:xfrm>
            <a:off x="4855425" y="5144712"/>
            <a:ext cx="2912306" cy="921233"/>
            <a:chOff x="4855425" y="5144712"/>
            <a:chExt cx="2912306" cy="9212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933B9A-5957-A0F6-9287-58A97E1F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5425" y="5144712"/>
              <a:ext cx="881207" cy="881207"/>
            </a:xfrm>
            <a:prstGeom prst="ellipse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70267E-58AF-E74B-C64F-D518C9695BF6}"/>
                </a:ext>
              </a:extLst>
            </p:cNvPr>
            <p:cNvSpPr txBox="1"/>
            <p:nvPr/>
          </p:nvSpPr>
          <p:spPr>
            <a:xfrm>
              <a:off x="5958770" y="5242643"/>
              <a:ext cx="1808961" cy="8233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Timoti Brown</a:t>
              </a:r>
            </a:p>
            <a:p>
              <a:pPr lvl="0">
                <a:spcAft>
                  <a:spcPts val="600"/>
                </a:spcAft>
                <a:defRPr/>
              </a:pPr>
              <a:r>
                <a:rPr lang="en-GB" sz="1100" b="1" dirty="0">
                  <a:solidFill>
                    <a:schemeClr val="tx2"/>
                  </a:solidFill>
                </a:rPr>
                <a:t>Pou Whakatere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EC9255-EF7E-11FF-71D5-4FBEDCC71BE1}"/>
              </a:ext>
            </a:extLst>
          </p:cNvPr>
          <p:cNvSpPr txBox="1"/>
          <p:nvPr/>
        </p:nvSpPr>
        <p:spPr>
          <a:xfrm>
            <a:off x="9632271" y="2059749"/>
            <a:ext cx="1808961" cy="823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Emma Williams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100" b="1" dirty="0">
                <a:solidFill>
                  <a:schemeClr val="tx2"/>
                </a:solidFill>
              </a:rPr>
              <a:t>Delivery Lead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27B99E-2AD3-FDB6-FE7F-B9C2043B3396}"/>
              </a:ext>
            </a:extLst>
          </p:cNvPr>
          <p:cNvCxnSpPr>
            <a:cxnSpLocks/>
          </p:cNvCxnSpPr>
          <p:nvPr/>
        </p:nvCxnSpPr>
        <p:spPr>
          <a:xfrm>
            <a:off x="583715" y="521137"/>
            <a:ext cx="0" cy="914324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88A553-7876-1706-FB17-063D66992C63}"/>
              </a:ext>
            </a:extLst>
          </p:cNvPr>
          <p:cNvCxnSpPr>
            <a:cxnSpLocks/>
          </p:cNvCxnSpPr>
          <p:nvPr/>
        </p:nvCxnSpPr>
        <p:spPr>
          <a:xfrm flipV="1">
            <a:off x="4065620" y="3429000"/>
            <a:ext cx="8126380" cy="9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DCE654-975E-0F0A-9CB2-F6F2F310679F}"/>
              </a:ext>
            </a:extLst>
          </p:cNvPr>
          <p:cNvGrpSpPr/>
          <p:nvPr/>
        </p:nvGrpSpPr>
        <p:grpSpPr>
          <a:xfrm>
            <a:off x="4855425" y="3935999"/>
            <a:ext cx="2912306" cy="921233"/>
            <a:chOff x="4872990" y="4004410"/>
            <a:chExt cx="2912306" cy="9212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BECDA2-74B6-071E-0A63-F40B9A7F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2990" y="4004410"/>
              <a:ext cx="881207" cy="881207"/>
            </a:xfrm>
            <a:prstGeom prst="ellipse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893CAE-D18F-A4AE-B6B3-BD17C27F1943}"/>
                </a:ext>
              </a:extLst>
            </p:cNvPr>
            <p:cNvSpPr txBox="1"/>
            <p:nvPr/>
          </p:nvSpPr>
          <p:spPr>
            <a:xfrm>
              <a:off x="5976335" y="4102341"/>
              <a:ext cx="1808961" cy="8233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Kirsten Pulbrook</a:t>
              </a:r>
            </a:p>
            <a:p>
              <a:pPr lvl="0">
                <a:spcAft>
                  <a:spcPts val="600"/>
                </a:spcAft>
                <a:defRPr/>
              </a:pPr>
              <a:r>
                <a:rPr lang="en-GB" sz="1100" b="1" dirty="0">
                  <a:solidFill>
                    <a:schemeClr val="tx2"/>
                  </a:solidFill>
                </a:rPr>
                <a:t>Disability Audit SME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566C7E3-2822-CCA3-0AA5-28B8FF946C3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9171" y="3938836"/>
            <a:ext cx="881207" cy="881207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8C77C87-CE37-7625-80FD-9117BFEB0AF2}"/>
              </a:ext>
            </a:extLst>
          </p:cNvPr>
          <p:cNvSpPr txBox="1"/>
          <p:nvPr/>
        </p:nvSpPr>
        <p:spPr>
          <a:xfrm>
            <a:off x="9574577" y="4024393"/>
            <a:ext cx="1808961" cy="823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Abtin Maghsoodi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100" b="1" dirty="0">
                <a:solidFill>
                  <a:schemeClr val="tx2"/>
                </a:solidFill>
              </a:rPr>
              <a:t>Analytics Lead</a:t>
            </a:r>
          </a:p>
        </p:txBody>
      </p:sp>
    </p:spTree>
    <p:extLst>
      <p:ext uri="{BB962C8B-B14F-4D97-AF65-F5344CB8AC3E}">
        <p14:creationId xmlns:p14="http://schemas.microsoft.com/office/powerpoint/2010/main" val="77207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7C08-3EE2-31A1-4CA3-F41E841DC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C51E19-6211-F53C-C95F-1B56C23D55F0}"/>
              </a:ext>
            </a:extLst>
          </p:cNvPr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7" name="Graphic 14">
            <a:extLst>
              <a:ext uri="{FF2B5EF4-FFF2-40B4-BE49-F238E27FC236}">
                <a16:creationId xmlns:a16="http://schemas.microsoft.com/office/drawing/2014/main" id="{96645BC2-C1DA-9E57-B4DD-934994DDE1E6}"/>
              </a:ext>
            </a:extLst>
          </p:cNvPr>
          <p:cNvGrpSpPr/>
          <p:nvPr/>
        </p:nvGrpSpPr>
        <p:grpSpPr>
          <a:xfrm rot="5400000">
            <a:off x="-1494384" y="1543548"/>
            <a:ext cx="7567897" cy="4540435"/>
            <a:chOff x="-809356" y="3828293"/>
            <a:chExt cx="7567897" cy="4540435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07DC443-7D29-AFE7-626A-032945E77675}"/>
                </a:ext>
              </a:extLst>
            </p:cNvPr>
            <p:cNvSpPr/>
            <p:nvPr/>
          </p:nvSpPr>
          <p:spPr>
            <a:xfrm>
              <a:off x="-808978" y="3828293"/>
              <a:ext cx="7567519" cy="1513503"/>
            </a:xfrm>
            <a:custGeom>
              <a:avLst/>
              <a:gdLst>
                <a:gd name="connsiteX0" fmla="*/ 6824048 w 7567519"/>
                <a:gd name="connsiteY0" fmla="*/ 76 h 1513503"/>
                <a:gd name="connsiteX1" fmla="*/ 6796731 w 7567519"/>
                <a:gd name="connsiteY1" fmla="*/ 76 h 1513503"/>
                <a:gd name="connsiteX2" fmla="*/ 6275052 w 7567519"/>
                <a:gd name="connsiteY2" fmla="*/ 221490 h 1513503"/>
                <a:gd name="connsiteX3" fmla="*/ 6053637 w 7567519"/>
                <a:gd name="connsiteY3" fmla="*/ 743169 h 1513503"/>
                <a:gd name="connsiteX4" fmla="*/ 5832223 w 7567519"/>
                <a:gd name="connsiteY4" fmla="*/ 221490 h 1513503"/>
                <a:gd name="connsiteX5" fmla="*/ 5310544 w 7567519"/>
                <a:gd name="connsiteY5" fmla="*/ 76 h 1513503"/>
                <a:gd name="connsiteX6" fmla="*/ 5283227 w 7567519"/>
                <a:gd name="connsiteY6" fmla="*/ 76 h 1513503"/>
                <a:gd name="connsiteX7" fmla="*/ 4761548 w 7567519"/>
                <a:gd name="connsiteY7" fmla="*/ 221490 h 1513503"/>
                <a:gd name="connsiteX8" fmla="*/ 4540133 w 7567519"/>
                <a:gd name="connsiteY8" fmla="*/ 743169 h 1513503"/>
                <a:gd name="connsiteX9" fmla="*/ 4318719 w 7567519"/>
                <a:gd name="connsiteY9" fmla="*/ 221490 h 1513503"/>
                <a:gd name="connsiteX10" fmla="*/ 3797040 w 7567519"/>
                <a:gd name="connsiteY10" fmla="*/ 76 h 1513503"/>
                <a:gd name="connsiteX11" fmla="*/ 3769723 w 7567519"/>
                <a:gd name="connsiteY11" fmla="*/ 76 h 1513503"/>
                <a:gd name="connsiteX12" fmla="*/ 3248044 w 7567519"/>
                <a:gd name="connsiteY12" fmla="*/ 221490 h 1513503"/>
                <a:gd name="connsiteX13" fmla="*/ 3026629 w 7567519"/>
                <a:gd name="connsiteY13" fmla="*/ 743169 h 1513503"/>
                <a:gd name="connsiteX14" fmla="*/ 2805215 w 7567519"/>
                <a:gd name="connsiteY14" fmla="*/ 221490 h 1513503"/>
                <a:gd name="connsiteX15" fmla="*/ 2283536 w 7567519"/>
                <a:gd name="connsiteY15" fmla="*/ 76 h 1513503"/>
                <a:gd name="connsiteX16" fmla="*/ 2256219 w 7567519"/>
                <a:gd name="connsiteY16" fmla="*/ 76 h 1513503"/>
                <a:gd name="connsiteX17" fmla="*/ 1734540 w 7567519"/>
                <a:gd name="connsiteY17" fmla="*/ 221490 h 1513503"/>
                <a:gd name="connsiteX18" fmla="*/ 1513126 w 7567519"/>
                <a:gd name="connsiteY18" fmla="*/ 743169 h 1513503"/>
                <a:gd name="connsiteX19" fmla="*/ 1291711 w 7567519"/>
                <a:gd name="connsiteY19" fmla="*/ 221490 h 1513503"/>
                <a:gd name="connsiteX20" fmla="*/ 770032 w 7567519"/>
                <a:gd name="connsiteY20" fmla="*/ 76 h 1513503"/>
                <a:gd name="connsiteX21" fmla="*/ 742715 w 7567519"/>
                <a:gd name="connsiteY21" fmla="*/ 76 h 1513503"/>
                <a:gd name="connsiteX22" fmla="*/ 221036 w 7567519"/>
                <a:gd name="connsiteY22" fmla="*/ 221490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3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5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376 w 7567519"/>
                <a:gd name="connsiteY53" fmla="*/ 242451 h 1513503"/>
                <a:gd name="connsiteX54" fmla="*/ 740445 w 7567519"/>
                <a:gd name="connsiteY54" fmla="*/ 29588 h 1513503"/>
                <a:gd name="connsiteX55" fmla="*/ 527581 w 7567519"/>
                <a:gd name="connsiteY55" fmla="*/ 527657 h 1513503"/>
                <a:gd name="connsiteX56" fmla="*/ 29512 w 7567519"/>
                <a:gd name="connsiteY56" fmla="*/ 740521 h 1513503"/>
                <a:gd name="connsiteX57" fmla="*/ 242376 w 7567519"/>
                <a:gd name="connsiteY57" fmla="*/ 242376 h 1513503"/>
                <a:gd name="connsiteX58" fmla="*/ 242376 w 7567519"/>
                <a:gd name="connsiteY58" fmla="*/ 1271128 h 1513503"/>
                <a:gd name="connsiteX59" fmla="*/ 29512 w 7567519"/>
                <a:gd name="connsiteY59" fmla="*/ 772984 h 1513503"/>
                <a:gd name="connsiteX60" fmla="*/ 527581 w 7567519"/>
                <a:gd name="connsiteY60" fmla="*/ 985847 h 1513503"/>
                <a:gd name="connsiteX61" fmla="*/ 740445 w 7567519"/>
                <a:gd name="connsiteY61" fmla="*/ 1483917 h 1513503"/>
                <a:gd name="connsiteX62" fmla="*/ 242376 w 7567519"/>
                <a:gd name="connsiteY62" fmla="*/ 1271053 h 1513503"/>
                <a:gd name="connsiteX63" fmla="*/ 756714 w 7567519"/>
                <a:gd name="connsiteY63" fmla="*/ 1356637 h 1513503"/>
                <a:gd name="connsiteX64" fmla="*/ 548618 w 7567519"/>
                <a:gd name="connsiteY64" fmla="*/ 964886 h 1513503"/>
                <a:gd name="connsiteX65" fmla="*/ 156867 w 7567519"/>
                <a:gd name="connsiteY65" fmla="*/ 756790 h 1513503"/>
                <a:gd name="connsiteX66" fmla="*/ 548618 w 7567519"/>
                <a:gd name="connsiteY66" fmla="*/ 548693 h 1513503"/>
                <a:gd name="connsiteX67" fmla="*/ 756714 w 7567519"/>
                <a:gd name="connsiteY67" fmla="*/ 156943 h 1513503"/>
                <a:gd name="connsiteX68" fmla="*/ 964810 w 7567519"/>
                <a:gd name="connsiteY68" fmla="*/ 548693 h 1513503"/>
                <a:gd name="connsiteX69" fmla="*/ 1356561 w 7567519"/>
                <a:gd name="connsiteY69" fmla="*/ 756790 h 1513503"/>
                <a:gd name="connsiteX70" fmla="*/ 964810 w 7567519"/>
                <a:gd name="connsiteY70" fmla="*/ 964886 h 1513503"/>
                <a:gd name="connsiteX71" fmla="*/ 756714 w 7567519"/>
                <a:gd name="connsiteY71" fmla="*/ 1356637 h 1513503"/>
                <a:gd name="connsiteX72" fmla="*/ 1271053 w 7567519"/>
                <a:gd name="connsiteY72" fmla="*/ 1271128 h 1513503"/>
                <a:gd name="connsiteX73" fmla="*/ 772983 w 7567519"/>
                <a:gd name="connsiteY73" fmla="*/ 1483992 h 1513503"/>
                <a:gd name="connsiteX74" fmla="*/ 985847 w 7567519"/>
                <a:gd name="connsiteY74" fmla="*/ 985923 h 1513503"/>
                <a:gd name="connsiteX75" fmla="*/ 1483916 w 7567519"/>
                <a:gd name="connsiteY75" fmla="*/ 773059 h 1513503"/>
                <a:gd name="connsiteX76" fmla="*/ 1271053 w 7567519"/>
                <a:gd name="connsiteY76" fmla="*/ 1271204 h 1513503"/>
                <a:gd name="connsiteX77" fmla="*/ 985772 w 7567519"/>
                <a:gd name="connsiteY77" fmla="*/ 527733 h 1513503"/>
                <a:gd name="connsiteX78" fmla="*/ 772908 w 7567519"/>
                <a:gd name="connsiteY78" fmla="*/ 29663 h 1513503"/>
                <a:gd name="connsiteX79" fmla="*/ 1270977 w 7567519"/>
                <a:gd name="connsiteY79" fmla="*/ 242527 h 1513503"/>
                <a:gd name="connsiteX80" fmla="*/ 1483841 w 7567519"/>
                <a:gd name="connsiteY80" fmla="*/ 740672 h 1513503"/>
                <a:gd name="connsiteX81" fmla="*/ 985772 w 7567519"/>
                <a:gd name="connsiteY81" fmla="*/ 527808 h 1513503"/>
                <a:gd name="connsiteX82" fmla="*/ 1755804 w 7567519"/>
                <a:gd name="connsiteY82" fmla="*/ 242451 h 1513503"/>
                <a:gd name="connsiteX83" fmla="*/ 2253873 w 7567519"/>
                <a:gd name="connsiteY83" fmla="*/ 29588 h 1513503"/>
                <a:gd name="connsiteX84" fmla="*/ 2041009 w 7567519"/>
                <a:gd name="connsiteY84" fmla="*/ 527657 h 1513503"/>
                <a:gd name="connsiteX85" fmla="*/ 1542940 w 7567519"/>
                <a:gd name="connsiteY85" fmla="*/ 740521 h 1513503"/>
                <a:gd name="connsiteX86" fmla="*/ 1755804 w 7567519"/>
                <a:gd name="connsiteY86" fmla="*/ 242376 h 1513503"/>
                <a:gd name="connsiteX87" fmla="*/ 1755804 w 7567519"/>
                <a:gd name="connsiteY87" fmla="*/ 1271128 h 1513503"/>
                <a:gd name="connsiteX88" fmla="*/ 1542940 w 7567519"/>
                <a:gd name="connsiteY88" fmla="*/ 772984 h 1513503"/>
                <a:gd name="connsiteX89" fmla="*/ 2041009 w 7567519"/>
                <a:gd name="connsiteY89" fmla="*/ 985847 h 1513503"/>
                <a:gd name="connsiteX90" fmla="*/ 2253873 w 7567519"/>
                <a:gd name="connsiteY90" fmla="*/ 1483917 h 1513503"/>
                <a:gd name="connsiteX91" fmla="*/ 1755804 w 7567519"/>
                <a:gd name="connsiteY91" fmla="*/ 1271053 h 1513503"/>
                <a:gd name="connsiteX92" fmla="*/ 2270142 w 7567519"/>
                <a:gd name="connsiteY92" fmla="*/ 1356637 h 1513503"/>
                <a:gd name="connsiteX93" fmla="*/ 2062046 w 7567519"/>
                <a:gd name="connsiteY93" fmla="*/ 964886 h 1513503"/>
                <a:gd name="connsiteX94" fmla="*/ 1670295 w 7567519"/>
                <a:gd name="connsiteY94" fmla="*/ 756790 h 1513503"/>
                <a:gd name="connsiteX95" fmla="*/ 2062046 w 7567519"/>
                <a:gd name="connsiteY95" fmla="*/ 548693 h 1513503"/>
                <a:gd name="connsiteX96" fmla="*/ 2270142 w 7567519"/>
                <a:gd name="connsiteY96" fmla="*/ 156943 h 1513503"/>
                <a:gd name="connsiteX97" fmla="*/ 2478239 w 7567519"/>
                <a:gd name="connsiteY97" fmla="*/ 548693 h 1513503"/>
                <a:gd name="connsiteX98" fmla="*/ 2869990 w 7567519"/>
                <a:gd name="connsiteY98" fmla="*/ 756790 h 1513503"/>
                <a:gd name="connsiteX99" fmla="*/ 2478239 w 7567519"/>
                <a:gd name="connsiteY99" fmla="*/ 964886 h 1513503"/>
                <a:gd name="connsiteX100" fmla="*/ 2270142 w 7567519"/>
                <a:gd name="connsiteY100" fmla="*/ 1356637 h 1513503"/>
                <a:gd name="connsiteX101" fmla="*/ 2784481 w 7567519"/>
                <a:gd name="connsiteY101" fmla="*/ 1271128 h 1513503"/>
                <a:gd name="connsiteX102" fmla="*/ 2286412 w 7567519"/>
                <a:gd name="connsiteY102" fmla="*/ 1483992 h 1513503"/>
                <a:gd name="connsiteX103" fmla="*/ 2499275 w 7567519"/>
                <a:gd name="connsiteY103" fmla="*/ 985923 h 1513503"/>
                <a:gd name="connsiteX104" fmla="*/ 2997345 w 7567519"/>
                <a:gd name="connsiteY104" fmla="*/ 773059 h 1513503"/>
                <a:gd name="connsiteX105" fmla="*/ 2784481 w 7567519"/>
                <a:gd name="connsiteY105" fmla="*/ 1271204 h 1513503"/>
                <a:gd name="connsiteX106" fmla="*/ 2499200 w 7567519"/>
                <a:gd name="connsiteY106" fmla="*/ 527733 h 1513503"/>
                <a:gd name="connsiteX107" fmla="*/ 2286336 w 7567519"/>
                <a:gd name="connsiteY107" fmla="*/ 29663 h 1513503"/>
                <a:gd name="connsiteX108" fmla="*/ 2784405 w 7567519"/>
                <a:gd name="connsiteY108" fmla="*/ 242527 h 1513503"/>
                <a:gd name="connsiteX109" fmla="*/ 2997269 w 7567519"/>
                <a:gd name="connsiteY109" fmla="*/ 740672 h 1513503"/>
                <a:gd name="connsiteX110" fmla="*/ 2499200 w 7567519"/>
                <a:gd name="connsiteY110" fmla="*/ 527808 h 1513503"/>
                <a:gd name="connsiteX111" fmla="*/ 3269232 w 7567519"/>
                <a:gd name="connsiteY111" fmla="*/ 242451 h 1513503"/>
                <a:gd name="connsiteX112" fmla="*/ 3767301 w 7567519"/>
                <a:gd name="connsiteY112" fmla="*/ 29588 h 1513503"/>
                <a:gd name="connsiteX113" fmla="*/ 3554438 w 7567519"/>
                <a:gd name="connsiteY113" fmla="*/ 527657 h 1513503"/>
                <a:gd name="connsiteX114" fmla="*/ 3056368 w 7567519"/>
                <a:gd name="connsiteY114" fmla="*/ 740521 h 1513503"/>
                <a:gd name="connsiteX115" fmla="*/ 3269232 w 7567519"/>
                <a:gd name="connsiteY115" fmla="*/ 242376 h 1513503"/>
                <a:gd name="connsiteX116" fmla="*/ 3269232 w 7567519"/>
                <a:gd name="connsiteY116" fmla="*/ 1271128 h 1513503"/>
                <a:gd name="connsiteX117" fmla="*/ 3056368 w 7567519"/>
                <a:gd name="connsiteY117" fmla="*/ 772984 h 1513503"/>
                <a:gd name="connsiteX118" fmla="*/ 3554438 w 7567519"/>
                <a:gd name="connsiteY118" fmla="*/ 985847 h 1513503"/>
                <a:gd name="connsiteX119" fmla="*/ 3767301 w 7567519"/>
                <a:gd name="connsiteY119" fmla="*/ 1483917 h 1513503"/>
                <a:gd name="connsiteX120" fmla="*/ 3269232 w 7567519"/>
                <a:gd name="connsiteY120" fmla="*/ 1271053 h 1513503"/>
                <a:gd name="connsiteX121" fmla="*/ 3783571 w 7567519"/>
                <a:gd name="connsiteY121" fmla="*/ 1356637 h 1513503"/>
                <a:gd name="connsiteX122" fmla="*/ 3575474 w 7567519"/>
                <a:gd name="connsiteY122" fmla="*/ 964886 h 1513503"/>
                <a:gd name="connsiteX123" fmla="*/ 3183723 w 7567519"/>
                <a:gd name="connsiteY123" fmla="*/ 756790 h 1513503"/>
                <a:gd name="connsiteX124" fmla="*/ 3575474 w 7567519"/>
                <a:gd name="connsiteY124" fmla="*/ 548693 h 1513503"/>
                <a:gd name="connsiteX125" fmla="*/ 3783571 w 7567519"/>
                <a:gd name="connsiteY125" fmla="*/ 156943 h 1513503"/>
                <a:gd name="connsiteX126" fmla="*/ 3991667 w 7567519"/>
                <a:gd name="connsiteY126" fmla="*/ 548693 h 1513503"/>
                <a:gd name="connsiteX127" fmla="*/ 4383418 w 7567519"/>
                <a:gd name="connsiteY127" fmla="*/ 756790 h 1513503"/>
                <a:gd name="connsiteX128" fmla="*/ 3991667 w 7567519"/>
                <a:gd name="connsiteY128" fmla="*/ 964886 h 1513503"/>
                <a:gd name="connsiteX129" fmla="*/ 3783571 w 7567519"/>
                <a:gd name="connsiteY129" fmla="*/ 1356637 h 1513503"/>
                <a:gd name="connsiteX130" fmla="*/ 4297909 w 7567519"/>
                <a:gd name="connsiteY130" fmla="*/ 1271128 h 1513503"/>
                <a:gd name="connsiteX131" fmla="*/ 3799840 w 7567519"/>
                <a:gd name="connsiteY131" fmla="*/ 1483992 h 1513503"/>
                <a:gd name="connsiteX132" fmla="*/ 4012704 w 7567519"/>
                <a:gd name="connsiteY132" fmla="*/ 985923 h 1513503"/>
                <a:gd name="connsiteX133" fmla="*/ 4510773 w 7567519"/>
                <a:gd name="connsiteY133" fmla="*/ 773059 h 1513503"/>
                <a:gd name="connsiteX134" fmla="*/ 4297909 w 7567519"/>
                <a:gd name="connsiteY134" fmla="*/ 1271204 h 1513503"/>
                <a:gd name="connsiteX135" fmla="*/ 4012628 w 7567519"/>
                <a:gd name="connsiteY135" fmla="*/ 527733 h 1513503"/>
                <a:gd name="connsiteX136" fmla="*/ 3799764 w 7567519"/>
                <a:gd name="connsiteY136" fmla="*/ 29663 h 1513503"/>
                <a:gd name="connsiteX137" fmla="*/ 4297834 w 7567519"/>
                <a:gd name="connsiteY137" fmla="*/ 242527 h 1513503"/>
                <a:gd name="connsiteX138" fmla="*/ 4510697 w 7567519"/>
                <a:gd name="connsiteY138" fmla="*/ 740672 h 1513503"/>
                <a:gd name="connsiteX139" fmla="*/ 4012628 w 7567519"/>
                <a:gd name="connsiteY139" fmla="*/ 527808 h 1513503"/>
                <a:gd name="connsiteX140" fmla="*/ 4782661 w 7567519"/>
                <a:gd name="connsiteY140" fmla="*/ 242451 h 1513503"/>
                <a:gd name="connsiteX141" fmla="*/ 5280729 w 7567519"/>
                <a:gd name="connsiteY141" fmla="*/ 29588 h 1513503"/>
                <a:gd name="connsiteX142" fmla="*/ 5067866 w 7567519"/>
                <a:gd name="connsiteY142" fmla="*/ 527657 h 1513503"/>
                <a:gd name="connsiteX143" fmla="*/ 4569797 w 7567519"/>
                <a:gd name="connsiteY143" fmla="*/ 740521 h 1513503"/>
                <a:gd name="connsiteX144" fmla="*/ 4782661 w 7567519"/>
                <a:gd name="connsiteY144" fmla="*/ 242376 h 1513503"/>
                <a:gd name="connsiteX145" fmla="*/ 4782661 w 7567519"/>
                <a:gd name="connsiteY145" fmla="*/ 1271128 h 1513503"/>
                <a:gd name="connsiteX146" fmla="*/ 4569797 w 7567519"/>
                <a:gd name="connsiteY146" fmla="*/ 772984 h 1513503"/>
                <a:gd name="connsiteX147" fmla="*/ 5067866 w 7567519"/>
                <a:gd name="connsiteY147" fmla="*/ 985847 h 1513503"/>
                <a:gd name="connsiteX148" fmla="*/ 5280729 w 7567519"/>
                <a:gd name="connsiteY148" fmla="*/ 1483917 h 1513503"/>
                <a:gd name="connsiteX149" fmla="*/ 4782661 w 7567519"/>
                <a:gd name="connsiteY149" fmla="*/ 1271053 h 1513503"/>
                <a:gd name="connsiteX150" fmla="*/ 5296999 w 7567519"/>
                <a:gd name="connsiteY150" fmla="*/ 1356637 h 1513503"/>
                <a:gd name="connsiteX151" fmla="*/ 5088902 w 7567519"/>
                <a:gd name="connsiteY151" fmla="*/ 964886 h 1513503"/>
                <a:gd name="connsiteX152" fmla="*/ 4697151 w 7567519"/>
                <a:gd name="connsiteY152" fmla="*/ 756790 h 1513503"/>
                <a:gd name="connsiteX153" fmla="*/ 5088902 w 7567519"/>
                <a:gd name="connsiteY153" fmla="*/ 548693 h 1513503"/>
                <a:gd name="connsiteX154" fmla="*/ 5296999 w 7567519"/>
                <a:gd name="connsiteY154" fmla="*/ 156943 h 1513503"/>
                <a:gd name="connsiteX155" fmla="*/ 5505095 w 7567519"/>
                <a:gd name="connsiteY155" fmla="*/ 548693 h 1513503"/>
                <a:gd name="connsiteX156" fmla="*/ 5896846 w 7567519"/>
                <a:gd name="connsiteY156" fmla="*/ 756790 h 1513503"/>
                <a:gd name="connsiteX157" fmla="*/ 5505095 w 7567519"/>
                <a:gd name="connsiteY157" fmla="*/ 964886 h 1513503"/>
                <a:gd name="connsiteX158" fmla="*/ 5296999 w 7567519"/>
                <a:gd name="connsiteY158" fmla="*/ 1356637 h 1513503"/>
                <a:gd name="connsiteX159" fmla="*/ 5811337 w 7567519"/>
                <a:gd name="connsiteY159" fmla="*/ 1271128 h 1513503"/>
                <a:gd name="connsiteX160" fmla="*/ 5313268 w 7567519"/>
                <a:gd name="connsiteY160" fmla="*/ 1483992 h 1513503"/>
                <a:gd name="connsiteX161" fmla="*/ 5526132 w 7567519"/>
                <a:gd name="connsiteY161" fmla="*/ 985923 h 1513503"/>
                <a:gd name="connsiteX162" fmla="*/ 6024201 w 7567519"/>
                <a:gd name="connsiteY162" fmla="*/ 773059 h 1513503"/>
                <a:gd name="connsiteX163" fmla="*/ 5811337 w 7567519"/>
                <a:gd name="connsiteY163" fmla="*/ 1271204 h 1513503"/>
                <a:gd name="connsiteX164" fmla="*/ 5526056 w 7567519"/>
                <a:gd name="connsiteY164" fmla="*/ 527733 h 1513503"/>
                <a:gd name="connsiteX165" fmla="*/ 5313193 w 7567519"/>
                <a:gd name="connsiteY165" fmla="*/ 29663 h 1513503"/>
                <a:gd name="connsiteX166" fmla="*/ 5811262 w 7567519"/>
                <a:gd name="connsiteY166" fmla="*/ 242527 h 1513503"/>
                <a:gd name="connsiteX167" fmla="*/ 6024126 w 7567519"/>
                <a:gd name="connsiteY167" fmla="*/ 740672 h 1513503"/>
                <a:gd name="connsiteX168" fmla="*/ 5526056 w 7567519"/>
                <a:gd name="connsiteY168" fmla="*/ 527808 h 1513503"/>
                <a:gd name="connsiteX169" fmla="*/ 6296089 w 7567519"/>
                <a:gd name="connsiteY169" fmla="*/ 242451 h 1513503"/>
                <a:gd name="connsiteX170" fmla="*/ 6794158 w 7567519"/>
                <a:gd name="connsiteY170" fmla="*/ 29588 h 1513503"/>
                <a:gd name="connsiteX171" fmla="*/ 6581294 w 7567519"/>
                <a:gd name="connsiteY171" fmla="*/ 527657 h 1513503"/>
                <a:gd name="connsiteX172" fmla="*/ 6083225 w 7567519"/>
                <a:gd name="connsiteY172" fmla="*/ 740521 h 1513503"/>
                <a:gd name="connsiteX173" fmla="*/ 6296089 w 7567519"/>
                <a:gd name="connsiteY173" fmla="*/ 242376 h 1513503"/>
                <a:gd name="connsiteX174" fmla="*/ 6296089 w 7567519"/>
                <a:gd name="connsiteY174" fmla="*/ 1271128 h 1513503"/>
                <a:gd name="connsiteX175" fmla="*/ 6083225 w 7567519"/>
                <a:gd name="connsiteY175" fmla="*/ 772984 h 1513503"/>
                <a:gd name="connsiteX176" fmla="*/ 6581294 w 7567519"/>
                <a:gd name="connsiteY176" fmla="*/ 985847 h 1513503"/>
                <a:gd name="connsiteX177" fmla="*/ 6794158 w 7567519"/>
                <a:gd name="connsiteY177" fmla="*/ 1483917 h 1513503"/>
                <a:gd name="connsiteX178" fmla="*/ 6296089 w 7567519"/>
                <a:gd name="connsiteY178" fmla="*/ 1271053 h 1513503"/>
                <a:gd name="connsiteX179" fmla="*/ 6810427 w 7567519"/>
                <a:gd name="connsiteY179" fmla="*/ 1356637 h 1513503"/>
                <a:gd name="connsiteX180" fmla="*/ 6602331 w 7567519"/>
                <a:gd name="connsiteY180" fmla="*/ 964886 h 1513503"/>
                <a:gd name="connsiteX181" fmla="*/ 6210580 w 7567519"/>
                <a:gd name="connsiteY181" fmla="*/ 756790 h 1513503"/>
                <a:gd name="connsiteX182" fmla="*/ 6602331 w 7567519"/>
                <a:gd name="connsiteY182" fmla="*/ 548693 h 1513503"/>
                <a:gd name="connsiteX183" fmla="*/ 6810427 w 7567519"/>
                <a:gd name="connsiteY183" fmla="*/ 156943 h 1513503"/>
                <a:gd name="connsiteX184" fmla="*/ 7018523 w 7567519"/>
                <a:gd name="connsiteY184" fmla="*/ 548693 h 1513503"/>
                <a:gd name="connsiteX185" fmla="*/ 7410274 w 7567519"/>
                <a:gd name="connsiteY185" fmla="*/ 756790 h 1513503"/>
                <a:gd name="connsiteX186" fmla="*/ 7018523 w 7567519"/>
                <a:gd name="connsiteY186" fmla="*/ 964886 h 1513503"/>
                <a:gd name="connsiteX187" fmla="*/ 6810427 w 7567519"/>
                <a:gd name="connsiteY187" fmla="*/ 1356637 h 1513503"/>
                <a:gd name="connsiteX188" fmla="*/ 7324765 w 7567519"/>
                <a:gd name="connsiteY188" fmla="*/ 1271128 h 1513503"/>
                <a:gd name="connsiteX189" fmla="*/ 6826621 w 7567519"/>
                <a:gd name="connsiteY189" fmla="*/ 1483992 h 1513503"/>
                <a:gd name="connsiteX190" fmla="*/ 7039485 w 7567519"/>
                <a:gd name="connsiteY190" fmla="*/ 985923 h 1513503"/>
                <a:gd name="connsiteX191" fmla="*/ 7537554 w 7567519"/>
                <a:gd name="connsiteY191" fmla="*/ 773059 h 1513503"/>
                <a:gd name="connsiteX192" fmla="*/ 7324690 w 7567519"/>
                <a:gd name="connsiteY192" fmla="*/ 1271204 h 1513503"/>
                <a:gd name="connsiteX193" fmla="*/ 7039485 w 7567519"/>
                <a:gd name="connsiteY193" fmla="*/ 527733 h 1513503"/>
                <a:gd name="connsiteX194" fmla="*/ 6826621 w 7567519"/>
                <a:gd name="connsiteY194" fmla="*/ 29663 h 1513503"/>
                <a:gd name="connsiteX195" fmla="*/ 7324765 w 7567519"/>
                <a:gd name="connsiteY195" fmla="*/ 242527 h 1513503"/>
                <a:gd name="connsiteX196" fmla="*/ 7537629 w 7567519"/>
                <a:gd name="connsiteY196" fmla="*/ 740672 h 1513503"/>
                <a:gd name="connsiteX197" fmla="*/ 7039560 w 7567519"/>
                <a:gd name="connsiteY197" fmla="*/ 527808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048" y="76"/>
                  </a:moveTo>
                  <a:lnTo>
                    <a:pt x="6796731" y="76"/>
                  </a:lnTo>
                  <a:cubicBezTo>
                    <a:pt x="6599607" y="3557"/>
                    <a:pt x="6414817" y="81725"/>
                    <a:pt x="6275052" y="221490"/>
                  </a:cubicBezTo>
                  <a:cubicBezTo>
                    <a:pt x="6135362" y="361180"/>
                    <a:pt x="6057118" y="546045"/>
                    <a:pt x="6053637" y="743169"/>
                  </a:cubicBezTo>
                  <a:cubicBezTo>
                    <a:pt x="6050157" y="546045"/>
                    <a:pt x="5971988" y="361255"/>
                    <a:pt x="5832223" y="221490"/>
                  </a:cubicBezTo>
                  <a:cubicBezTo>
                    <a:pt x="5692533" y="81801"/>
                    <a:pt x="5507668" y="3557"/>
                    <a:pt x="5310544" y="76"/>
                  </a:cubicBezTo>
                  <a:lnTo>
                    <a:pt x="5283227" y="76"/>
                  </a:lnTo>
                  <a:cubicBezTo>
                    <a:pt x="5086103" y="3557"/>
                    <a:pt x="4901313" y="81725"/>
                    <a:pt x="4761548" y="221490"/>
                  </a:cubicBezTo>
                  <a:cubicBezTo>
                    <a:pt x="4621859" y="361180"/>
                    <a:pt x="4543614" y="546045"/>
                    <a:pt x="4540133" y="743169"/>
                  </a:cubicBezTo>
                  <a:cubicBezTo>
                    <a:pt x="4536653" y="546045"/>
                    <a:pt x="4458484" y="361255"/>
                    <a:pt x="4318719" y="221490"/>
                  </a:cubicBezTo>
                  <a:cubicBezTo>
                    <a:pt x="4179029" y="81801"/>
                    <a:pt x="3994164" y="3557"/>
                    <a:pt x="3797040" y="76"/>
                  </a:cubicBezTo>
                  <a:lnTo>
                    <a:pt x="3769723" y="76"/>
                  </a:lnTo>
                  <a:cubicBezTo>
                    <a:pt x="3572599" y="3557"/>
                    <a:pt x="3387809" y="81725"/>
                    <a:pt x="3248044" y="221490"/>
                  </a:cubicBezTo>
                  <a:cubicBezTo>
                    <a:pt x="3108354" y="361180"/>
                    <a:pt x="3030110" y="546045"/>
                    <a:pt x="3026629" y="743169"/>
                  </a:cubicBezTo>
                  <a:cubicBezTo>
                    <a:pt x="3023149" y="546045"/>
                    <a:pt x="2944980" y="361255"/>
                    <a:pt x="2805215" y="221490"/>
                  </a:cubicBezTo>
                  <a:cubicBezTo>
                    <a:pt x="2665525" y="81801"/>
                    <a:pt x="2480660" y="3557"/>
                    <a:pt x="2283536" y="76"/>
                  </a:cubicBezTo>
                  <a:lnTo>
                    <a:pt x="2256219" y="76"/>
                  </a:lnTo>
                  <a:cubicBezTo>
                    <a:pt x="2059095" y="3557"/>
                    <a:pt x="1874305" y="81725"/>
                    <a:pt x="1734540" y="221490"/>
                  </a:cubicBezTo>
                  <a:cubicBezTo>
                    <a:pt x="1594851" y="361180"/>
                    <a:pt x="1516606" y="546045"/>
                    <a:pt x="1513126" y="743169"/>
                  </a:cubicBezTo>
                  <a:cubicBezTo>
                    <a:pt x="1509645" y="546045"/>
                    <a:pt x="1431476" y="361255"/>
                    <a:pt x="1291711" y="221490"/>
                  </a:cubicBezTo>
                  <a:cubicBezTo>
                    <a:pt x="1152022" y="81801"/>
                    <a:pt x="967156" y="3557"/>
                    <a:pt x="770032" y="76"/>
                  </a:cubicBezTo>
                  <a:lnTo>
                    <a:pt x="742715" y="76"/>
                  </a:lnTo>
                  <a:cubicBezTo>
                    <a:pt x="545591" y="3557"/>
                    <a:pt x="360801" y="81725"/>
                    <a:pt x="221036" y="221490"/>
                  </a:cubicBezTo>
                  <a:cubicBezTo>
                    <a:pt x="81725" y="361180"/>
                    <a:pt x="3481" y="546045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5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5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2" y="1510023"/>
                    <a:pt x="4179332" y="1431855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3" y="1513504"/>
                  </a:lnTo>
                  <a:cubicBezTo>
                    <a:pt x="5508047" y="1510023"/>
                    <a:pt x="5692836" y="1431855"/>
                    <a:pt x="5832601" y="1292089"/>
                  </a:cubicBezTo>
                  <a:cubicBezTo>
                    <a:pt x="5972290" y="1152400"/>
                    <a:pt x="6050535" y="967535"/>
                    <a:pt x="6054015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5"/>
                    <a:pt x="7346105" y="1292089"/>
                  </a:cubicBezTo>
                  <a:cubicBezTo>
                    <a:pt x="7485794" y="1152400"/>
                    <a:pt x="7564039" y="967535"/>
                    <a:pt x="7567519" y="770411"/>
                  </a:cubicBezTo>
                  <a:lnTo>
                    <a:pt x="7567519" y="743093"/>
                  </a:lnTo>
                  <a:cubicBezTo>
                    <a:pt x="7564039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376" y="242451"/>
                  </a:moveTo>
                  <a:cubicBezTo>
                    <a:pt x="375860" y="108967"/>
                    <a:pt x="552250" y="33674"/>
                    <a:pt x="740445" y="29588"/>
                  </a:cubicBezTo>
                  <a:cubicBezTo>
                    <a:pt x="736358" y="217782"/>
                    <a:pt x="661141" y="394172"/>
                    <a:pt x="527581" y="527657"/>
                  </a:cubicBezTo>
                  <a:cubicBezTo>
                    <a:pt x="394097" y="661141"/>
                    <a:pt x="217707" y="736434"/>
                    <a:pt x="29512" y="740521"/>
                  </a:cubicBezTo>
                  <a:cubicBezTo>
                    <a:pt x="33598" y="552326"/>
                    <a:pt x="108891" y="375936"/>
                    <a:pt x="242376" y="242376"/>
                  </a:cubicBezTo>
                  <a:close/>
                  <a:moveTo>
                    <a:pt x="242376" y="1271128"/>
                  </a:moveTo>
                  <a:cubicBezTo>
                    <a:pt x="108891" y="1137644"/>
                    <a:pt x="33598" y="961254"/>
                    <a:pt x="29512" y="772984"/>
                  </a:cubicBezTo>
                  <a:cubicBezTo>
                    <a:pt x="217707" y="777070"/>
                    <a:pt x="394097" y="852363"/>
                    <a:pt x="527581" y="985847"/>
                  </a:cubicBezTo>
                  <a:cubicBezTo>
                    <a:pt x="661065" y="1119331"/>
                    <a:pt x="736358" y="1295721"/>
                    <a:pt x="740445" y="1483917"/>
                  </a:cubicBezTo>
                  <a:cubicBezTo>
                    <a:pt x="552250" y="1479830"/>
                    <a:pt x="375860" y="1404613"/>
                    <a:pt x="242376" y="1271053"/>
                  </a:cubicBezTo>
                  <a:close/>
                  <a:moveTo>
                    <a:pt x="756714" y="1356637"/>
                  </a:moveTo>
                  <a:cubicBezTo>
                    <a:pt x="728564" y="1209078"/>
                    <a:pt x="657131" y="1073399"/>
                    <a:pt x="548618" y="964886"/>
                  </a:cubicBezTo>
                  <a:cubicBezTo>
                    <a:pt x="440105" y="856373"/>
                    <a:pt x="304350" y="785015"/>
                    <a:pt x="156867" y="756790"/>
                  </a:cubicBezTo>
                  <a:cubicBezTo>
                    <a:pt x="304426" y="728640"/>
                    <a:pt x="440181" y="657206"/>
                    <a:pt x="548618" y="548693"/>
                  </a:cubicBezTo>
                  <a:cubicBezTo>
                    <a:pt x="657131" y="440181"/>
                    <a:pt x="728564" y="304426"/>
                    <a:pt x="756714" y="156943"/>
                  </a:cubicBezTo>
                  <a:cubicBezTo>
                    <a:pt x="784864" y="304502"/>
                    <a:pt x="856298" y="440181"/>
                    <a:pt x="964810" y="548693"/>
                  </a:cubicBezTo>
                  <a:cubicBezTo>
                    <a:pt x="1073323" y="657206"/>
                    <a:pt x="1209078" y="728564"/>
                    <a:pt x="1356561" y="756790"/>
                  </a:cubicBezTo>
                  <a:cubicBezTo>
                    <a:pt x="1209002" y="784940"/>
                    <a:pt x="1073248" y="856373"/>
                    <a:pt x="964810" y="964886"/>
                  </a:cubicBezTo>
                  <a:cubicBezTo>
                    <a:pt x="856298" y="1073399"/>
                    <a:pt x="784864" y="1209154"/>
                    <a:pt x="756714" y="1356637"/>
                  </a:cubicBezTo>
                  <a:close/>
                  <a:moveTo>
                    <a:pt x="1271053" y="1271128"/>
                  </a:moveTo>
                  <a:cubicBezTo>
                    <a:pt x="1137568" y="1404613"/>
                    <a:pt x="961178" y="1479906"/>
                    <a:pt x="772983" y="1483992"/>
                  </a:cubicBezTo>
                  <a:cubicBezTo>
                    <a:pt x="777070" y="1295797"/>
                    <a:pt x="852287" y="1119407"/>
                    <a:pt x="985847" y="985923"/>
                  </a:cubicBezTo>
                  <a:cubicBezTo>
                    <a:pt x="1119332" y="852439"/>
                    <a:pt x="1295722" y="777146"/>
                    <a:pt x="1483916" y="773059"/>
                  </a:cubicBezTo>
                  <a:cubicBezTo>
                    <a:pt x="1479830" y="961254"/>
                    <a:pt x="1404537" y="1137644"/>
                    <a:pt x="1271053" y="1271204"/>
                  </a:cubicBezTo>
                  <a:close/>
                  <a:moveTo>
                    <a:pt x="985772" y="527733"/>
                  </a:moveTo>
                  <a:cubicBezTo>
                    <a:pt x="852287" y="394248"/>
                    <a:pt x="776994" y="217858"/>
                    <a:pt x="772908" y="29663"/>
                  </a:cubicBezTo>
                  <a:cubicBezTo>
                    <a:pt x="961103" y="33750"/>
                    <a:pt x="1137493" y="108967"/>
                    <a:pt x="1270977" y="242527"/>
                  </a:cubicBezTo>
                  <a:cubicBezTo>
                    <a:pt x="1404461" y="376011"/>
                    <a:pt x="1479754" y="552401"/>
                    <a:pt x="1483841" y="740672"/>
                  </a:cubicBezTo>
                  <a:cubicBezTo>
                    <a:pt x="1295646" y="736586"/>
                    <a:pt x="1119256" y="661293"/>
                    <a:pt x="985772" y="527808"/>
                  </a:cubicBezTo>
                  <a:close/>
                  <a:moveTo>
                    <a:pt x="1755804" y="242451"/>
                  </a:moveTo>
                  <a:cubicBezTo>
                    <a:pt x="1889288" y="108967"/>
                    <a:pt x="2065678" y="33674"/>
                    <a:pt x="2253873" y="29588"/>
                  </a:cubicBezTo>
                  <a:cubicBezTo>
                    <a:pt x="2249787" y="217782"/>
                    <a:pt x="2174569" y="394172"/>
                    <a:pt x="2041009" y="527657"/>
                  </a:cubicBezTo>
                  <a:cubicBezTo>
                    <a:pt x="1907525" y="661141"/>
                    <a:pt x="1731135" y="736434"/>
                    <a:pt x="1542940" y="740521"/>
                  </a:cubicBezTo>
                  <a:cubicBezTo>
                    <a:pt x="1547026" y="552326"/>
                    <a:pt x="1622319" y="375936"/>
                    <a:pt x="1755804" y="242376"/>
                  </a:cubicBezTo>
                  <a:close/>
                  <a:moveTo>
                    <a:pt x="1755804" y="1271128"/>
                  </a:moveTo>
                  <a:cubicBezTo>
                    <a:pt x="1622319" y="1137644"/>
                    <a:pt x="1547026" y="961254"/>
                    <a:pt x="1542940" y="772984"/>
                  </a:cubicBezTo>
                  <a:cubicBezTo>
                    <a:pt x="1731135" y="777070"/>
                    <a:pt x="1907525" y="852363"/>
                    <a:pt x="2041009" y="985847"/>
                  </a:cubicBezTo>
                  <a:cubicBezTo>
                    <a:pt x="2174494" y="1119331"/>
                    <a:pt x="2249787" y="1295721"/>
                    <a:pt x="2253873" y="1483917"/>
                  </a:cubicBezTo>
                  <a:cubicBezTo>
                    <a:pt x="2065678" y="1479830"/>
                    <a:pt x="1889288" y="1404613"/>
                    <a:pt x="1755804" y="1271053"/>
                  </a:cubicBezTo>
                  <a:close/>
                  <a:moveTo>
                    <a:pt x="2270142" y="1356637"/>
                  </a:moveTo>
                  <a:cubicBezTo>
                    <a:pt x="2241993" y="1209078"/>
                    <a:pt x="2170559" y="1073399"/>
                    <a:pt x="2062046" y="964886"/>
                  </a:cubicBezTo>
                  <a:cubicBezTo>
                    <a:pt x="1953533" y="856373"/>
                    <a:pt x="1817779" y="785015"/>
                    <a:pt x="1670295" y="756790"/>
                  </a:cubicBezTo>
                  <a:cubicBezTo>
                    <a:pt x="1817854" y="728640"/>
                    <a:pt x="1953609" y="657206"/>
                    <a:pt x="2062046" y="548693"/>
                  </a:cubicBezTo>
                  <a:cubicBezTo>
                    <a:pt x="2170559" y="440181"/>
                    <a:pt x="2241993" y="304426"/>
                    <a:pt x="2270142" y="156943"/>
                  </a:cubicBezTo>
                  <a:cubicBezTo>
                    <a:pt x="2298292" y="304502"/>
                    <a:pt x="2369726" y="440181"/>
                    <a:pt x="2478239" y="548693"/>
                  </a:cubicBezTo>
                  <a:cubicBezTo>
                    <a:pt x="2586752" y="657206"/>
                    <a:pt x="2722506" y="728564"/>
                    <a:pt x="2869990" y="756790"/>
                  </a:cubicBezTo>
                  <a:cubicBezTo>
                    <a:pt x="2722430" y="784940"/>
                    <a:pt x="2586752" y="856373"/>
                    <a:pt x="2478239" y="964886"/>
                  </a:cubicBezTo>
                  <a:cubicBezTo>
                    <a:pt x="2369726" y="1073399"/>
                    <a:pt x="2298292" y="1209154"/>
                    <a:pt x="2270142" y="1356637"/>
                  </a:cubicBezTo>
                  <a:close/>
                  <a:moveTo>
                    <a:pt x="2784481" y="1271128"/>
                  </a:moveTo>
                  <a:cubicBezTo>
                    <a:pt x="2650996" y="1404613"/>
                    <a:pt x="2474606" y="1479906"/>
                    <a:pt x="2286412" y="1483992"/>
                  </a:cubicBezTo>
                  <a:cubicBezTo>
                    <a:pt x="2290498" y="1295797"/>
                    <a:pt x="2365715" y="1119407"/>
                    <a:pt x="2499275" y="985923"/>
                  </a:cubicBezTo>
                  <a:cubicBezTo>
                    <a:pt x="2632760" y="852439"/>
                    <a:pt x="2809150" y="777146"/>
                    <a:pt x="2997345" y="773059"/>
                  </a:cubicBezTo>
                  <a:cubicBezTo>
                    <a:pt x="2993258" y="961254"/>
                    <a:pt x="2917965" y="1137644"/>
                    <a:pt x="2784481" y="1271204"/>
                  </a:cubicBezTo>
                  <a:close/>
                  <a:moveTo>
                    <a:pt x="2499200" y="527733"/>
                  </a:moveTo>
                  <a:cubicBezTo>
                    <a:pt x="2365715" y="394248"/>
                    <a:pt x="2290422" y="217858"/>
                    <a:pt x="2286336" y="29663"/>
                  </a:cubicBezTo>
                  <a:cubicBezTo>
                    <a:pt x="2474531" y="33750"/>
                    <a:pt x="2650921" y="108967"/>
                    <a:pt x="2784405" y="242527"/>
                  </a:cubicBezTo>
                  <a:cubicBezTo>
                    <a:pt x="2917890" y="376011"/>
                    <a:pt x="2993183" y="552401"/>
                    <a:pt x="2997269" y="740672"/>
                  </a:cubicBezTo>
                  <a:cubicBezTo>
                    <a:pt x="2809074" y="736586"/>
                    <a:pt x="2632684" y="661293"/>
                    <a:pt x="2499200" y="527808"/>
                  </a:cubicBezTo>
                  <a:close/>
                  <a:moveTo>
                    <a:pt x="3269232" y="242451"/>
                  </a:moveTo>
                  <a:cubicBezTo>
                    <a:pt x="3402716" y="108967"/>
                    <a:pt x="3579106" y="33674"/>
                    <a:pt x="3767301" y="29588"/>
                  </a:cubicBezTo>
                  <a:cubicBezTo>
                    <a:pt x="3763215" y="217782"/>
                    <a:pt x="3687998" y="394172"/>
                    <a:pt x="3554438" y="527657"/>
                  </a:cubicBezTo>
                  <a:cubicBezTo>
                    <a:pt x="3420953" y="661141"/>
                    <a:pt x="3244563" y="736434"/>
                    <a:pt x="3056368" y="740521"/>
                  </a:cubicBezTo>
                  <a:cubicBezTo>
                    <a:pt x="3060455" y="552326"/>
                    <a:pt x="3135748" y="375936"/>
                    <a:pt x="3269232" y="242376"/>
                  </a:cubicBezTo>
                  <a:close/>
                  <a:moveTo>
                    <a:pt x="3269232" y="1271128"/>
                  </a:moveTo>
                  <a:cubicBezTo>
                    <a:pt x="3135748" y="1137644"/>
                    <a:pt x="3060455" y="961254"/>
                    <a:pt x="3056368" y="772984"/>
                  </a:cubicBezTo>
                  <a:cubicBezTo>
                    <a:pt x="3244563" y="777070"/>
                    <a:pt x="3420953" y="852363"/>
                    <a:pt x="3554438" y="985847"/>
                  </a:cubicBezTo>
                  <a:cubicBezTo>
                    <a:pt x="3687922" y="1119331"/>
                    <a:pt x="3763215" y="1295721"/>
                    <a:pt x="3767301" y="1483917"/>
                  </a:cubicBezTo>
                  <a:cubicBezTo>
                    <a:pt x="3579106" y="1479830"/>
                    <a:pt x="3402716" y="1404613"/>
                    <a:pt x="3269232" y="1271053"/>
                  </a:cubicBezTo>
                  <a:close/>
                  <a:moveTo>
                    <a:pt x="3783571" y="1356637"/>
                  </a:moveTo>
                  <a:cubicBezTo>
                    <a:pt x="3755421" y="1209078"/>
                    <a:pt x="3683987" y="1073399"/>
                    <a:pt x="3575474" y="964886"/>
                  </a:cubicBezTo>
                  <a:cubicBezTo>
                    <a:pt x="3466961" y="856373"/>
                    <a:pt x="3331207" y="785015"/>
                    <a:pt x="3183723" y="756790"/>
                  </a:cubicBezTo>
                  <a:cubicBezTo>
                    <a:pt x="3331283" y="728640"/>
                    <a:pt x="3467037" y="657206"/>
                    <a:pt x="3575474" y="548693"/>
                  </a:cubicBezTo>
                  <a:cubicBezTo>
                    <a:pt x="3683987" y="440181"/>
                    <a:pt x="3755421" y="304426"/>
                    <a:pt x="3783571" y="156943"/>
                  </a:cubicBezTo>
                  <a:cubicBezTo>
                    <a:pt x="3811720" y="304502"/>
                    <a:pt x="3883154" y="440181"/>
                    <a:pt x="3991667" y="548693"/>
                  </a:cubicBezTo>
                  <a:cubicBezTo>
                    <a:pt x="4100180" y="657206"/>
                    <a:pt x="4235935" y="728564"/>
                    <a:pt x="4383418" y="756790"/>
                  </a:cubicBezTo>
                  <a:cubicBezTo>
                    <a:pt x="4235859" y="784940"/>
                    <a:pt x="4100104" y="856373"/>
                    <a:pt x="3991667" y="964886"/>
                  </a:cubicBezTo>
                  <a:cubicBezTo>
                    <a:pt x="3883154" y="1073399"/>
                    <a:pt x="3811720" y="1209154"/>
                    <a:pt x="3783571" y="1356637"/>
                  </a:cubicBezTo>
                  <a:close/>
                  <a:moveTo>
                    <a:pt x="4297909" y="1271128"/>
                  </a:moveTo>
                  <a:cubicBezTo>
                    <a:pt x="4164425" y="1404613"/>
                    <a:pt x="3988035" y="1479906"/>
                    <a:pt x="3799840" y="1483992"/>
                  </a:cubicBezTo>
                  <a:cubicBezTo>
                    <a:pt x="3803926" y="1295797"/>
                    <a:pt x="3879144" y="1119407"/>
                    <a:pt x="4012704" y="985923"/>
                  </a:cubicBezTo>
                  <a:cubicBezTo>
                    <a:pt x="4146188" y="852439"/>
                    <a:pt x="4322578" y="777146"/>
                    <a:pt x="4510773" y="773059"/>
                  </a:cubicBezTo>
                  <a:cubicBezTo>
                    <a:pt x="4506687" y="961254"/>
                    <a:pt x="4431394" y="1137644"/>
                    <a:pt x="4297909" y="1271204"/>
                  </a:cubicBezTo>
                  <a:close/>
                  <a:moveTo>
                    <a:pt x="4012628" y="527733"/>
                  </a:moveTo>
                  <a:cubicBezTo>
                    <a:pt x="3879144" y="394248"/>
                    <a:pt x="3803850" y="217858"/>
                    <a:pt x="3799764" y="29663"/>
                  </a:cubicBezTo>
                  <a:cubicBezTo>
                    <a:pt x="3987959" y="33750"/>
                    <a:pt x="4164349" y="108967"/>
                    <a:pt x="4297834" y="242527"/>
                  </a:cubicBezTo>
                  <a:cubicBezTo>
                    <a:pt x="4431318" y="376011"/>
                    <a:pt x="4506611" y="552401"/>
                    <a:pt x="4510697" y="740672"/>
                  </a:cubicBezTo>
                  <a:cubicBezTo>
                    <a:pt x="4322502" y="736586"/>
                    <a:pt x="4146112" y="661293"/>
                    <a:pt x="4012628" y="527808"/>
                  </a:cubicBezTo>
                  <a:close/>
                  <a:moveTo>
                    <a:pt x="4782661" y="242451"/>
                  </a:moveTo>
                  <a:cubicBezTo>
                    <a:pt x="4916145" y="108967"/>
                    <a:pt x="5092535" y="33674"/>
                    <a:pt x="5280729" y="29588"/>
                  </a:cubicBezTo>
                  <a:cubicBezTo>
                    <a:pt x="5276643" y="217782"/>
                    <a:pt x="5201426" y="394172"/>
                    <a:pt x="5067866" y="527657"/>
                  </a:cubicBezTo>
                  <a:cubicBezTo>
                    <a:pt x="4934382" y="661141"/>
                    <a:pt x="4757992" y="736434"/>
                    <a:pt x="4569797" y="740521"/>
                  </a:cubicBezTo>
                  <a:cubicBezTo>
                    <a:pt x="4573883" y="552326"/>
                    <a:pt x="4649176" y="375936"/>
                    <a:pt x="4782661" y="242376"/>
                  </a:cubicBezTo>
                  <a:close/>
                  <a:moveTo>
                    <a:pt x="4782661" y="1271128"/>
                  </a:moveTo>
                  <a:cubicBezTo>
                    <a:pt x="4649176" y="1137644"/>
                    <a:pt x="4573883" y="961254"/>
                    <a:pt x="4569797" y="772984"/>
                  </a:cubicBezTo>
                  <a:cubicBezTo>
                    <a:pt x="4757992" y="777070"/>
                    <a:pt x="4934382" y="852363"/>
                    <a:pt x="5067866" y="985847"/>
                  </a:cubicBezTo>
                  <a:cubicBezTo>
                    <a:pt x="5201350" y="1119331"/>
                    <a:pt x="5276643" y="1295721"/>
                    <a:pt x="5280729" y="1483917"/>
                  </a:cubicBezTo>
                  <a:cubicBezTo>
                    <a:pt x="5092535" y="1479830"/>
                    <a:pt x="4916145" y="1404613"/>
                    <a:pt x="4782661" y="1271053"/>
                  </a:cubicBezTo>
                  <a:close/>
                  <a:moveTo>
                    <a:pt x="5296999" y="1356637"/>
                  </a:moveTo>
                  <a:cubicBezTo>
                    <a:pt x="5268849" y="1209078"/>
                    <a:pt x="5197415" y="1073399"/>
                    <a:pt x="5088902" y="964886"/>
                  </a:cubicBezTo>
                  <a:cubicBezTo>
                    <a:pt x="4980389" y="856373"/>
                    <a:pt x="4844635" y="785015"/>
                    <a:pt x="4697151" y="756790"/>
                  </a:cubicBezTo>
                  <a:cubicBezTo>
                    <a:pt x="4844711" y="728640"/>
                    <a:pt x="4980465" y="657206"/>
                    <a:pt x="5088902" y="548693"/>
                  </a:cubicBezTo>
                  <a:cubicBezTo>
                    <a:pt x="5197415" y="440181"/>
                    <a:pt x="5268849" y="304426"/>
                    <a:pt x="5296999" y="156943"/>
                  </a:cubicBezTo>
                  <a:cubicBezTo>
                    <a:pt x="5325148" y="304502"/>
                    <a:pt x="5396582" y="440181"/>
                    <a:pt x="5505095" y="548693"/>
                  </a:cubicBezTo>
                  <a:cubicBezTo>
                    <a:pt x="5613608" y="657206"/>
                    <a:pt x="5749363" y="728564"/>
                    <a:pt x="5896846" y="756790"/>
                  </a:cubicBezTo>
                  <a:cubicBezTo>
                    <a:pt x="5749287" y="784940"/>
                    <a:pt x="5613608" y="856373"/>
                    <a:pt x="5505095" y="964886"/>
                  </a:cubicBezTo>
                  <a:cubicBezTo>
                    <a:pt x="5396582" y="1073399"/>
                    <a:pt x="5325148" y="1209154"/>
                    <a:pt x="5296999" y="1356637"/>
                  </a:cubicBezTo>
                  <a:close/>
                  <a:moveTo>
                    <a:pt x="5811337" y="1271128"/>
                  </a:moveTo>
                  <a:cubicBezTo>
                    <a:pt x="5677853" y="1404613"/>
                    <a:pt x="5501463" y="1479906"/>
                    <a:pt x="5313268" y="1483992"/>
                  </a:cubicBezTo>
                  <a:cubicBezTo>
                    <a:pt x="5317354" y="1295797"/>
                    <a:pt x="5392572" y="1119407"/>
                    <a:pt x="5526132" y="985923"/>
                  </a:cubicBezTo>
                  <a:cubicBezTo>
                    <a:pt x="5659616" y="852439"/>
                    <a:pt x="5836006" y="777146"/>
                    <a:pt x="6024201" y="773059"/>
                  </a:cubicBezTo>
                  <a:cubicBezTo>
                    <a:pt x="6020115" y="961254"/>
                    <a:pt x="5944822" y="1137644"/>
                    <a:pt x="5811337" y="1271204"/>
                  </a:cubicBezTo>
                  <a:close/>
                  <a:moveTo>
                    <a:pt x="5526056" y="527733"/>
                  </a:moveTo>
                  <a:cubicBezTo>
                    <a:pt x="5392572" y="394248"/>
                    <a:pt x="5317279" y="217858"/>
                    <a:pt x="5313193" y="29663"/>
                  </a:cubicBezTo>
                  <a:cubicBezTo>
                    <a:pt x="5501387" y="33750"/>
                    <a:pt x="5677777" y="108967"/>
                    <a:pt x="5811262" y="242527"/>
                  </a:cubicBezTo>
                  <a:cubicBezTo>
                    <a:pt x="5944746" y="376011"/>
                    <a:pt x="6020039" y="552401"/>
                    <a:pt x="6024126" y="740672"/>
                  </a:cubicBezTo>
                  <a:cubicBezTo>
                    <a:pt x="5835930" y="736586"/>
                    <a:pt x="5659540" y="661293"/>
                    <a:pt x="5526056" y="527808"/>
                  </a:cubicBezTo>
                  <a:close/>
                  <a:moveTo>
                    <a:pt x="6296089" y="242451"/>
                  </a:moveTo>
                  <a:cubicBezTo>
                    <a:pt x="6429573" y="108967"/>
                    <a:pt x="6605963" y="33674"/>
                    <a:pt x="6794158" y="29588"/>
                  </a:cubicBezTo>
                  <a:cubicBezTo>
                    <a:pt x="6790071" y="217782"/>
                    <a:pt x="6714778" y="394172"/>
                    <a:pt x="6581294" y="527657"/>
                  </a:cubicBezTo>
                  <a:cubicBezTo>
                    <a:pt x="6447810" y="661141"/>
                    <a:pt x="6271420" y="736434"/>
                    <a:pt x="6083225" y="740521"/>
                  </a:cubicBezTo>
                  <a:cubicBezTo>
                    <a:pt x="6087311" y="552326"/>
                    <a:pt x="6162604" y="375936"/>
                    <a:pt x="6296089" y="242376"/>
                  </a:cubicBezTo>
                  <a:close/>
                  <a:moveTo>
                    <a:pt x="6296089" y="1271128"/>
                  </a:moveTo>
                  <a:cubicBezTo>
                    <a:pt x="6162604" y="1137644"/>
                    <a:pt x="6087311" y="961254"/>
                    <a:pt x="6083225" y="772984"/>
                  </a:cubicBezTo>
                  <a:cubicBezTo>
                    <a:pt x="6271420" y="777070"/>
                    <a:pt x="6447810" y="852363"/>
                    <a:pt x="6581294" y="985847"/>
                  </a:cubicBezTo>
                  <a:cubicBezTo>
                    <a:pt x="6714778" y="1119331"/>
                    <a:pt x="6790071" y="1295721"/>
                    <a:pt x="6794158" y="1483917"/>
                  </a:cubicBezTo>
                  <a:cubicBezTo>
                    <a:pt x="6605963" y="1479830"/>
                    <a:pt x="6429573" y="1404613"/>
                    <a:pt x="6296089" y="1271053"/>
                  </a:cubicBezTo>
                  <a:close/>
                  <a:moveTo>
                    <a:pt x="6810427" y="1356637"/>
                  </a:moveTo>
                  <a:cubicBezTo>
                    <a:pt x="6782277" y="1209078"/>
                    <a:pt x="6710844" y="1073399"/>
                    <a:pt x="6602331" y="964886"/>
                  </a:cubicBezTo>
                  <a:cubicBezTo>
                    <a:pt x="6493818" y="856373"/>
                    <a:pt x="6358063" y="785015"/>
                    <a:pt x="6210580" y="756790"/>
                  </a:cubicBezTo>
                  <a:cubicBezTo>
                    <a:pt x="6358139" y="728640"/>
                    <a:pt x="6493893" y="657206"/>
                    <a:pt x="6602331" y="548693"/>
                  </a:cubicBezTo>
                  <a:cubicBezTo>
                    <a:pt x="6710844" y="440181"/>
                    <a:pt x="6782277" y="304426"/>
                    <a:pt x="6810427" y="156943"/>
                  </a:cubicBezTo>
                  <a:cubicBezTo>
                    <a:pt x="6838577" y="304502"/>
                    <a:pt x="6910010" y="440181"/>
                    <a:pt x="7018523" y="548693"/>
                  </a:cubicBezTo>
                  <a:cubicBezTo>
                    <a:pt x="7127036" y="657206"/>
                    <a:pt x="7262791" y="728564"/>
                    <a:pt x="7410274" y="756790"/>
                  </a:cubicBezTo>
                  <a:cubicBezTo>
                    <a:pt x="7262715" y="784940"/>
                    <a:pt x="7126961" y="856373"/>
                    <a:pt x="7018523" y="964886"/>
                  </a:cubicBezTo>
                  <a:cubicBezTo>
                    <a:pt x="6910010" y="1073399"/>
                    <a:pt x="6838652" y="1209154"/>
                    <a:pt x="6810427" y="1356637"/>
                  </a:cubicBezTo>
                  <a:close/>
                  <a:moveTo>
                    <a:pt x="7324765" y="1271128"/>
                  </a:moveTo>
                  <a:cubicBezTo>
                    <a:pt x="7191281" y="1404613"/>
                    <a:pt x="7014891" y="1479906"/>
                    <a:pt x="6826621" y="1483992"/>
                  </a:cubicBezTo>
                  <a:cubicBezTo>
                    <a:pt x="6830707" y="1295797"/>
                    <a:pt x="6906000" y="1119407"/>
                    <a:pt x="7039485" y="985923"/>
                  </a:cubicBezTo>
                  <a:cubicBezTo>
                    <a:pt x="7172969" y="852439"/>
                    <a:pt x="7349359" y="777146"/>
                    <a:pt x="7537554" y="773059"/>
                  </a:cubicBezTo>
                  <a:cubicBezTo>
                    <a:pt x="7533467" y="961254"/>
                    <a:pt x="7458174" y="1137644"/>
                    <a:pt x="7324690" y="1271204"/>
                  </a:cubicBezTo>
                  <a:close/>
                  <a:moveTo>
                    <a:pt x="7039485" y="527733"/>
                  </a:moveTo>
                  <a:cubicBezTo>
                    <a:pt x="6906000" y="394248"/>
                    <a:pt x="6830707" y="217858"/>
                    <a:pt x="6826621" y="29663"/>
                  </a:cubicBezTo>
                  <a:cubicBezTo>
                    <a:pt x="7014816" y="33750"/>
                    <a:pt x="7191206" y="108967"/>
                    <a:pt x="7324765" y="242527"/>
                  </a:cubicBezTo>
                  <a:cubicBezTo>
                    <a:pt x="7458250" y="376011"/>
                    <a:pt x="7533543" y="552401"/>
                    <a:pt x="7537629" y="740672"/>
                  </a:cubicBezTo>
                  <a:cubicBezTo>
                    <a:pt x="7349434" y="736586"/>
                    <a:pt x="7173044" y="661293"/>
                    <a:pt x="7039560" y="527808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777162-2537-7CB2-86B9-00844C49A4EA}"/>
                </a:ext>
              </a:extLst>
            </p:cNvPr>
            <p:cNvSpPr/>
            <p:nvPr/>
          </p:nvSpPr>
          <p:spPr>
            <a:xfrm>
              <a:off x="-809356" y="5341797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A4E975-5D4D-43E9-031F-AAFC5CF6F382}"/>
                </a:ext>
              </a:extLst>
            </p:cNvPr>
            <p:cNvSpPr/>
            <p:nvPr/>
          </p:nvSpPr>
          <p:spPr>
            <a:xfrm>
              <a:off x="-809356" y="6855225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854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66F0233-3B86-E6CA-6FB4-686551077DCB}"/>
              </a:ext>
            </a:extLst>
          </p:cNvPr>
          <p:cNvSpPr/>
          <p:nvPr/>
        </p:nvSpPr>
        <p:spPr>
          <a:xfrm>
            <a:off x="4079875" y="0"/>
            <a:ext cx="8112125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NZ" sz="1500" dirty="0">
              <a:solidFill>
                <a:schemeClr val="bg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F9EAAF-7A61-B902-E7D9-AEADD6F4FA98}"/>
              </a:ext>
            </a:extLst>
          </p:cNvPr>
          <p:cNvSpPr/>
          <p:nvPr/>
        </p:nvSpPr>
        <p:spPr>
          <a:xfrm>
            <a:off x="4286173" y="859812"/>
            <a:ext cx="7688682" cy="5441400"/>
          </a:xfrm>
          <a:prstGeom prst="roundRect">
            <a:avLst>
              <a:gd name="adj" fmla="val 4486"/>
            </a:avLst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116" b="0" i="0" u="none" strike="noStrike" kern="1200" cap="none" spc="0" normalizeH="0" baseline="0" noProof="0" dirty="0">
              <a:ln>
                <a:noFill/>
              </a:ln>
              <a:solidFill>
                <a:srgbClr val="0D13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E402A-8D77-A268-C1EB-5D6D1999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85" y="1206277"/>
            <a:ext cx="3163871" cy="539748"/>
          </a:xfrm>
        </p:spPr>
        <p:txBody>
          <a:bodyPr anchor="ctr"/>
          <a:lstStyle/>
          <a:p>
            <a:pPr marL="216000"/>
            <a:r>
              <a:rPr lang="en-GB" sz="2800" dirty="0">
                <a:solidFill>
                  <a:schemeClr val="bg1"/>
                </a:solidFill>
              </a:rPr>
              <a:t>Goal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148A0-4B54-80C9-E3D8-9CABE7C739D8}"/>
              </a:ext>
            </a:extLst>
          </p:cNvPr>
          <p:cNvSpPr txBox="1"/>
          <p:nvPr/>
        </p:nvSpPr>
        <p:spPr>
          <a:xfrm>
            <a:off x="598625" y="1792408"/>
            <a:ext cx="279642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300" dirty="0">
                <a:solidFill>
                  <a:schemeClr val="bg1"/>
                </a:solidFill>
              </a:rPr>
              <a:t>To ensure that the safety and wellbeing of disabled people under the care of our contracted providers is of the highest quality.</a:t>
            </a:r>
            <a:endParaRPr lang="en-GB" sz="13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183515-88DB-B823-D04A-2025E43847B8}"/>
              </a:ext>
            </a:extLst>
          </p:cNvPr>
          <p:cNvCxnSpPr>
            <a:cxnSpLocks/>
          </p:cNvCxnSpPr>
          <p:nvPr/>
        </p:nvCxnSpPr>
        <p:spPr>
          <a:xfrm>
            <a:off x="624860" y="1206277"/>
            <a:ext cx="0" cy="43150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67A47790-AE49-319B-73DD-A5A8950A013A}"/>
              </a:ext>
            </a:extLst>
          </p:cNvPr>
          <p:cNvSpPr txBox="1">
            <a:spLocks/>
          </p:cNvSpPr>
          <p:nvPr/>
        </p:nvSpPr>
        <p:spPr>
          <a:xfrm>
            <a:off x="596285" y="2888361"/>
            <a:ext cx="2798765" cy="5397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/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Objective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4BB5E2-95B5-48C1-89C1-916F40E8C3D8}"/>
              </a:ext>
            </a:extLst>
          </p:cNvPr>
          <p:cNvCxnSpPr>
            <a:cxnSpLocks/>
          </p:cNvCxnSpPr>
          <p:nvPr/>
        </p:nvCxnSpPr>
        <p:spPr>
          <a:xfrm>
            <a:off x="624860" y="2888361"/>
            <a:ext cx="0" cy="431506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4">
            <a:extLst>
              <a:ext uri="{FF2B5EF4-FFF2-40B4-BE49-F238E27FC236}">
                <a16:creationId xmlns:a16="http://schemas.microsoft.com/office/drawing/2014/main" id="{DE11C3BD-4095-CBF4-AF4F-43BBBAE945CB}"/>
              </a:ext>
            </a:extLst>
          </p:cNvPr>
          <p:cNvSpPr txBox="1">
            <a:spLocks/>
          </p:cNvSpPr>
          <p:nvPr/>
        </p:nvSpPr>
        <p:spPr>
          <a:xfrm>
            <a:off x="519009" y="296687"/>
            <a:ext cx="3560866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What does ‘Enhanced Audit’ mean?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FC64FA7-0BDC-4FFD-3D24-3F5765398016}"/>
              </a:ext>
            </a:extLst>
          </p:cNvPr>
          <p:cNvSpPr txBox="1">
            <a:spLocks/>
          </p:cNvSpPr>
          <p:nvPr/>
        </p:nvSpPr>
        <p:spPr>
          <a:xfrm>
            <a:off x="4468348" y="1206277"/>
            <a:ext cx="2501165" cy="5397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Outcomes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BEAD2A-A251-6B30-E90F-A47DABE1A0DF}"/>
              </a:ext>
            </a:extLst>
          </p:cNvPr>
          <p:cNvCxnSpPr>
            <a:cxnSpLocks/>
          </p:cNvCxnSpPr>
          <p:nvPr/>
        </p:nvCxnSpPr>
        <p:spPr>
          <a:xfrm>
            <a:off x="4496923" y="1206277"/>
            <a:ext cx="0" cy="431506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0A5183-DE0C-73AB-3D28-28A9FC5BEC86}"/>
              </a:ext>
            </a:extLst>
          </p:cNvPr>
          <p:cNvSpPr txBox="1"/>
          <p:nvPr/>
        </p:nvSpPr>
        <p:spPr>
          <a:xfrm>
            <a:off x="598625" y="3471545"/>
            <a:ext cx="3058975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300" dirty="0">
                <a:solidFill>
                  <a:schemeClr val="bg1"/>
                </a:solidFill>
              </a:rPr>
              <a:t>Enhanced audit services that support the delivery of high-quality, safe, and person-centred disability support services across Aotearoa. </a:t>
            </a:r>
          </a:p>
          <a:p>
            <a:pPr>
              <a:spcAft>
                <a:spcPts val="600"/>
              </a:spcAft>
            </a:pPr>
            <a:r>
              <a:rPr lang="en-NZ" sz="1300" dirty="0">
                <a:solidFill>
                  <a:schemeClr val="bg1"/>
                </a:solidFill>
              </a:rPr>
              <a:t>Enhanced audit services will provide independent, robust, and timely assessments of provider performance against national standards and contractual requirements, with a particular focus on safeguarding, service quality, and continuous improvement.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F3E73-C32F-9523-4D56-88AC625BD540}"/>
              </a:ext>
            </a:extLst>
          </p:cNvPr>
          <p:cNvGrpSpPr/>
          <p:nvPr/>
        </p:nvGrpSpPr>
        <p:grpSpPr>
          <a:xfrm>
            <a:off x="6969514" y="1792407"/>
            <a:ext cx="2322000" cy="2655134"/>
            <a:chOff x="6999022" y="1792407"/>
            <a:chExt cx="2322000" cy="265513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CF5F0C2-3C31-26FD-CBCF-3E74C07492F8}"/>
                </a:ext>
              </a:extLst>
            </p:cNvPr>
            <p:cNvSpPr/>
            <p:nvPr/>
          </p:nvSpPr>
          <p:spPr>
            <a:xfrm>
              <a:off x="6999022" y="1792407"/>
              <a:ext cx="2322000" cy="364639"/>
            </a:xfrm>
            <a:prstGeom prst="roundRect">
              <a:avLst>
                <a:gd name="adj" fmla="val 14250"/>
              </a:avLst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Medium-term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D1BB7B-B5B0-D19C-1465-9C6D6BB77A34}"/>
                </a:ext>
              </a:extLst>
            </p:cNvPr>
            <p:cNvSpPr/>
            <p:nvPr/>
          </p:nvSpPr>
          <p:spPr>
            <a:xfrm>
              <a:off x="6999022" y="2231459"/>
              <a:ext cx="2322000" cy="522000"/>
            </a:xfrm>
            <a:prstGeom prst="roundRect">
              <a:avLst>
                <a:gd name="adj" fmla="val 14250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lvl="0" algn="ctr">
                <a:defRPr/>
              </a:pPr>
              <a:r>
                <a:rPr lang="en-NZ" sz="1300" dirty="0"/>
                <a:t>Improved consistency of services.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EEB7FE-3B3E-4C06-235D-5C1CCC0B579D}"/>
                </a:ext>
              </a:extLst>
            </p:cNvPr>
            <p:cNvSpPr/>
            <p:nvPr/>
          </p:nvSpPr>
          <p:spPr>
            <a:xfrm>
              <a:off x="6999022" y="2796153"/>
              <a:ext cx="2322000" cy="522000"/>
            </a:xfrm>
            <a:prstGeom prst="roundRect">
              <a:avLst>
                <a:gd name="adj" fmla="val 14250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lvl="0" algn="ctr">
                <a:defRPr/>
              </a:pPr>
              <a:r>
                <a:rPr lang="en-NZ" sz="1300" dirty="0"/>
                <a:t>Emerging sector trends identified.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859D885-1F58-ADB2-B90D-5DD1D19DB773}"/>
                </a:ext>
              </a:extLst>
            </p:cNvPr>
            <p:cNvSpPr/>
            <p:nvPr/>
          </p:nvSpPr>
          <p:spPr>
            <a:xfrm>
              <a:off x="6999022" y="3360847"/>
              <a:ext cx="2322000" cy="522000"/>
            </a:xfrm>
            <a:prstGeom prst="roundRect">
              <a:avLst>
                <a:gd name="adj" fmla="val 14250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lvl="0" algn="ctr">
                <a:defRPr/>
              </a:pPr>
              <a:r>
                <a:rPr lang="en-NZ" sz="1300" dirty="0"/>
                <a:t>Improved feedback loops and provider engagement.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7830884-8D02-5529-DBFD-DFCE8216AADD}"/>
                </a:ext>
              </a:extLst>
            </p:cNvPr>
            <p:cNvSpPr/>
            <p:nvPr/>
          </p:nvSpPr>
          <p:spPr>
            <a:xfrm>
              <a:off x="6999022" y="3925541"/>
              <a:ext cx="2322000" cy="522000"/>
            </a:xfrm>
            <a:prstGeom prst="roundRect">
              <a:avLst>
                <a:gd name="adj" fmla="val 14250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lvl="0" algn="ctr">
                <a:defRPr/>
              </a:pPr>
              <a:r>
                <a:rPr lang="en-NZ" sz="1300" dirty="0"/>
                <a:t>Improved workforce and provider capability.</a:t>
              </a:r>
              <a:endParaRPr kumimoji="0" lang="en-NZ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28B950-EF8E-891D-0F4C-4B7D238E49D9}"/>
              </a:ext>
            </a:extLst>
          </p:cNvPr>
          <p:cNvGrpSpPr/>
          <p:nvPr/>
        </p:nvGrpSpPr>
        <p:grpSpPr>
          <a:xfrm>
            <a:off x="4490646" y="1792407"/>
            <a:ext cx="2322000" cy="4350670"/>
            <a:chOff x="4490646" y="1792407"/>
            <a:chExt cx="2322000" cy="435067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E9F8486-8FC7-3545-CE2C-DD4A501827DA}"/>
                </a:ext>
              </a:extLst>
            </p:cNvPr>
            <p:cNvSpPr/>
            <p:nvPr/>
          </p:nvSpPr>
          <p:spPr>
            <a:xfrm>
              <a:off x="4490646" y="1792407"/>
              <a:ext cx="2322000" cy="364639"/>
            </a:xfrm>
            <a:prstGeom prst="roundRect">
              <a:avLst>
                <a:gd name="adj" fmla="val 11833"/>
              </a:avLst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Short-term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2D5F84C-3E70-C7DE-2016-D7DB0DB9AA1C}"/>
                </a:ext>
              </a:extLst>
            </p:cNvPr>
            <p:cNvSpPr/>
            <p:nvPr/>
          </p:nvSpPr>
          <p:spPr>
            <a:xfrm>
              <a:off x="4490646" y="2231459"/>
              <a:ext cx="2322000" cy="720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Strengthened and consistent tools aligned with the sector.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899285-A64C-C77C-9664-E481DBFEBB90}"/>
                </a:ext>
              </a:extLst>
            </p:cNvPr>
            <p:cNvSpPr/>
            <p:nvPr/>
          </p:nvSpPr>
          <p:spPr>
            <a:xfrm>
              <a:off x="4490646" y="2988583"/>
              <a:ext cx="2322000" cy="720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Enhanced visibility over provider service delivery and performance.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77B898D-8B37-AC6F-5CD4-6F948ACA0714}"/>
                </a:ext>
              </a:extLst>
            </p:cNvPr>
            <p:cNvSpPr/>
            <p:nvPr/>
          </p:nvSpPr>
          <p:spPr>
            <a:xfrm>
              <a:off x="4490646" y="5621077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Awareness of rights, risks, and quality gaps.</a:t>
              </a:r>
              <a:endParaRPr kumimoji="0" lang="en-NZ" sz="13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A149D0-381A-F063-4949-5F8821F67B60}"/>
                </a:ext>
              </a:extLst>
            </p:cNvPr>
            <p:cNvSpPr/>
            <p:nvPr/>
          </p:nvSpPr>
          <p:spPr>
            <a:xfrm>
              <a:off x="4490646" y="3745707"/>
              <a:ext cx="2322000" cy="720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Ability to take immediate actions to address and triangulate issues.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0BFDFE2-8EC9-CF0D-F603-0375AD82A882}"/>
                </a:ext>
              </a:extLst>
            </p:cNvPr>
            <p:cNvSpPr/>
            <p:nvPr/>
          </p:nvSpPr>
          <p:spPr>
            <a:xfrm>
              <a:off x="4490646" y="4502831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kumimoji="0" lang="en-NZ" sz="13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Timely</a:t>
              </a:r>
              <a:r>
                <a:rPr lang="en-NZ" sz="1300" dirty="0">
                  <a:solidFill>
                    <a:srgbClr val="FFFFFF"/>
                  </a:solidFill>
                </a:rPr>
                <a:t> and clear feedback to providers.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5FC55CE-6222-816F-0EFC-34A7A03A9E6B}"/>
                </a:ext>
              </a:extLst>
            </p:cNvPr>
            <p:cNvSpPr/>
            <p:nvPr/>
          </p:nvSpPr>
          <p:spPr>
            <a:xfrm>
              <a:off x="4490646" y="5061955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kumimoji="0" lang="en-NZ" sz="13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Data informed decision making.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25D245-2F2D-2BE3-8192-2DFCEF7C3C7E}"/>
              </a:ext>
            </a:extLst>
          </p:cNvPr>
          <p:cNvGrpSpPr/>
          <p:nvPr/>
        </p:nvGrpSpPr>
        <p:grpSpPr>
          <a:xfrm>
            <a:off x="9448382" y="1792407"/>
            <a:ext cx="2322000" cy="3411828"/>
            <a:chOff x="9515617" y="1792407"/>
            <a:chExt cx="2322000" cy="341182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77FC755-837B-72A1-D727-75F7B3F2F452}"/>
                </a:ext>
              </a:extLst>
            </p:cNvPr>
            <p:cNvSpPr/>
            <p:nvPr/>
          </p:nvSpPr>
          <p:spPr>
            <a:xfrm>
              <a:off x="9515617" y="1792407"/>
              <a:ext cx="2322000" cy="364639"/>
            </a:xfrm>
            <a:prstGeom prst="roundRect">
              <a:avLst>
                <a:gd name="adj" fmla="val 11833"/>
              </a:avLst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Long-term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5417FA6-20E3-EBE4-8E0E-B679D926CAB3}"/>
                </a:ext>
              </a:extLst>
            </p:cNvPr>
            <p:cNvSpPr/>
            <p:nvPr/>
          </p:nvSpPr>
          <p:spPr>
            <a:xfrm>
              <a:off x="9515617" y="2231459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Continuous improvement culture.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C5802E8-F5AC-815A-E30D-0A5AE34612D8}"/>
                </a:ext>
              </a:extLst>
            </p:cNvPr>
            <p:cNvSpPr/>
            <p:nvPr/>
          </p:nvSpPr>
          <p:spPr>
            <a:xfrm>
              <a:off x="9515617" y="2794653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High quality, safe and equitable service delivery.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1A3843F-090F-ED81-2E4D-85FEA394DFE7}"/>
                </a:ext>
              </a:extLst>
            </p:cNvPr>
            <p:cNvSpPr/>
            <p:nvPr/>
          </p:nvSpPr>
          <p:spPr>
            <a:xfrm>
              <a:off x="9515617" y="3357847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Increased public trust and confidence.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00F22DB-F5F5-8A76-5562-A9180BEBB4B9}"/>
                </a:ext>
              </a:extLst>
            </p:cNvPr>
            <p:cNvSpPr/>
            <p:nvPr/>
          </p:nvSpPr>
          <p:spPr>
            <a:xfrm>
              <a:off x="9515617" y="3921041"/>
              <a:ext cx="2322000" cy="720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A risk proportionate approach to the audit programme.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8D42504-B531-CB9C-DA02-4F7E95963D07}"/>
                </a:ext>
              </a:extLst>
            </p:cNvPr>
            <p:cNvSpPr/>
            <p:nvPr/>
          </p:nvSpPr>
          <p:spPr>
            <a:xfrm>
              <a:off x="9515617" y="4682235"/>
              <a:ext cx="2322000" cy="522000"/>
            </a:xfrm>
            <a:prstGeom prst="roundRect">
              <a:avLst>
                <a:gd name="adj" fmla="val 11833"/>
              </a:avLst>
            </a:prstGeom>
            <a:solidFill>
              <a:srgbClr val="286A78">
                <a:alpha val="50196"/>
              </a:srgb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r>
                <a:rPr lang="en-NZ" sz="1300" dirty="0"/>
                <a:t>Better outcomes for disabled people.  </a:t>
              </a:r>
              <a:endParaRPr kumimoji="0" lang="en-NZ" sz="13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ED95-78E5-2935-1E37-5F88FD90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6799DC-269B-88FB-A6A5-100750AC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18936"/>
              </p:ext>
            </p:extLst>
          </p:nvPr>
        </p:nvGraphicFramePr>
        <p:xfrm>
          <a:off x="576843" y="1023719"/>
          <a:ext cx="11014802" cy="42479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3611">
                  <a:extLst>
                    <a:ext uri="{9D8B030D-6E8A-4147-A177-3AD203B41FA5}">
                      <a16:colId xmlns:a16="http://schemas.microsoft.com/office/drawing/2014/main" val="693411416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2937877429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2811584764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1893504324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1877582093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3885015458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3812674680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1480268470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2443887415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1112972602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2525280599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3000810421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333513468"/>
                    </a:ext>
                  </a:extLst>
                </a:gridCol>
                <a:gridCol w="734707">
                  <a:extLst>
                    <a:ext uri="{9D8B030D-6E8A-4147-A177-3AD203B41FA5}">
                      <a16:colId xmlns:a16="http://schemas.microsoft.com/office/drawing/2014/main" val="3713845614"/>
                    </a:ext>
                  </a:extLst>
                </a:gridCol>
              </a:tblGrid>
              <a:tr h="197971"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marL="56698" marR="56698" marT="28349" marB="28349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r>
                        <a:rPr lang="en-NZ" sz="90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3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Dec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May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Jun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Jul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Aug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Sep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Oct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Nov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1">
                          <a:solidFill>
                            <a:schemeClr val="tx2"/>
                          </a:solidFill>
                        </a:rPr>
                        <a:t>Dec</a:t>
                      </a:r>
                      <a:endParaRPr lang="en-US" sz="800" b="1">
                        <a:solidFill>
                          <a:schemeClr val="tx2"/>
                        </a:solidFill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22385"/>
                  </a:ext>
                </a:extLst>
              </a:tr>
              <a:tr h="385411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0: Programme Initiation 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86112"/>
                  </a:ext>
                </a:extLst>
              </a:tr>
              <a:tr h="483884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1: Design Audit Framework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42100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2: Test and Validate Audit Framework 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59796"/>
                  </a:ext>
                </a:extLst>
              </a:tr>
              <a:tr h="328102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3: Build Data Collection Audit Tool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77828"/>
                  </a:ext>
                </a:extLst>
              </a:tr>
              <a:tr h="394832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4: Plan &amp; Schedule Audits 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41529"/>
                  </a:ext>
                </a:extLst>
              </a:tr>
              <a:tr h="59934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5: Train Team 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12272"/>
                  </a:ext>
                </a:extLst>
              </a:tr>
              <a:tr h="54695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6: Deliver Audits 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9109"/>
                  </a:ext>
                </a:extLst>
              </a:tr>
              <a:tr h="475691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Step 7: Reporting and Insights </a:t>
                      </a:r>
                    </a:p>
                  </a:txBody>
                  <a:tcPr marL="56698" marR="56698" marT="28349" marB="2834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56698" marR="56698" marT="28349" marB="2834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56698" marR="56698" marT="28349" marB="283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35971"/>
                  </a:ext>
                </a:extLst>
              </a:tr>
            </a:tbl>
          </a:graphicData>
        </a:graphic>
      </p:graphicFrame>
      <p:sp>
        <p:nvSpPr>
          <p:cNvPr id="54" name="Title 1">
            <a:extLst>
              <a:ext uri="{FF2B5EF4-FFF2-40B4-BE49-F238E27FC236}">
                <a16:creationId xmlns:a16="http://schemas.microsoft.com/office/drawing/2014/main" id="{53CA01B7-B794-3DF7-B975-17EB4CED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86344"/>
            <a:ext cx="11017250" cy="533400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High-level plan on a page</a:t>
            </a:r>
            <a:endParaRPr lang="en-NZ" sz="3600" dirty="0">
              <a:solidFill>
                <a:schemeClr val="tx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FB3E1-C0B7-6B98-AC99-4B8361ECDDB6}"/>
              </a:ext>
            </a:extLst>
          </p:cNvPr>
          <p:cNvSpPr/>
          <p:nvPr/>
        </p:nvSpPr>
        <p:spPr>
          <a:xfrm>
            <a:off x="2040825" y="1410741"/>
            <a:ext cx="2050736" cy="252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Programme Set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35C5AE-3A38-5D90-9465-16932528FB08}"/>
              </a:ext>
            </a:extLst>
          </p:cNvPr>
          <p:cNvSpPr/>
          <p:nvPr/>
        </p:nvSpPr>
        <p:spPr>
          <a:xfrm>
            <a:off x="2845297" y="1891039"/>
            <a:ext cx="1396023" cy="144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Build audit framework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26EB4D-00D4-E002-77B6-EEFF2D738DC6}"/>
              </a:ext>
            </a:extLst>
          </p:cNvPr>
          <p:cNvSpPr/>
          <p:nvPr/>
        </p:nvSpPr>
        <p:spPr>
          <a:xfrm>
            <a:off x="3793933" y="2529384"/>
            <a:ext cx="2234007" cy="308149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800" b="1" dirty="0">
                <a:solidFill>
                  <a:srgbClr val="FFFFFF"/>
                </a:solidFill>
              </a:rPr>
              <a:t>Identify, schedule and undertake initial audits; refine framework, if required </a:t>
            </a:r>
            <a:endParaRPr kumimoji="0" lang="en-NZ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84EB57-0092-486A-F42A-E1A7B5ED71D4}"/>
              </a:ext>
            </a:extLst>
          </p:cNvPr>
          <p:cNvSpPr/>
          <p:nvPr/>
        </p:nvSpPr>
        <p:spPr>
          <a:xfrm>
            <a:off x="3777672" y="3235005"/>
            <a:ext cx="1961084" cy="144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Develop scheduling approach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A569CA-AEBF-02CB-057E-D7DAD5EA2D24}"/>
              </a:ext>
            </a:extLst>
          </p:cNvPr>
          <p:cNvSpPr/>
          <p:nvPr/>
        </p:nvSpPr>
        <p:spPr>
          <a:xfrm>
            <a:off x="5652647" y="4899890"/>
            <a:ext cx="5931808" cy="144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Provide reports and system level insights to providers, group homes and services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757EC0-6BB7-C60E-8C78-92E9917FF045}"/>
              </a:ext>
            </a:extLst>
          </p:cNvPr>
          <p:cNvSpPr/>
          <p:nvPr/>
        </p:nvSpPr>
        <p:spPr>
          <a:xfrm>
            <a:off x="3793933" y="2256757"/>
            <a:ext cx="1662807" cy="252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Test framework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450B31D6-6A41-84D4-7463-583F7931E0CB}"/>
              </a:ext>
            </a:extLst>
          </p:cNvPr>
          <p:cNvSpPr/>
          <p:nvPr/>
        </p:nvSpPr>
        <p:spPr>
          <a:xfrm>
            <a:off x="4133320" y="1471043"/>
            <a:ext cx="108000" cy="108000"/>
          </a:xfrm>
          <a:prstGeom prst="diamon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NZ" sz="80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0ED79-C514-2542-62F4-8180BD934B3C}"/>
              </a:ext>
            </a:extLst>
          </p:cNvPr>
          <p:cNvSpPr txBox="1"/>
          <p:nvPr/>
        </p:nvSpPr>
        <p:spPr>
          <a:xfrm>
            <a:off x="4283079" y="1469158"/>
            <a:ext cx="5547440" cy="1119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NZ" sz="800" b="1" dirty="0">
                <a:solidFill>
                  <a:schemeClr val="tx2"/>
                </a:solidFill>
              </a:rPr>
              <a:t>Programme set up completed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F56C3D-BAD7-40FB-D11C-66FD92733221}"/>
              </a:ext>
            </a:extLst>
          </p:cNvPr>
          <p:cNvSpPr/>
          <p:nvPr/>
        </p:nvSpPr>
        <p:spPr>
          <a:xfrm>
            <a:off x="3503050" y="2910109"/>
            <a:ext cx="1474468" cy="252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Build digital tools and reporting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D7B9360-D120-2104-1670-05395E078A6E}"/>
              </a:ext>
            </a:extLst>
          </p:cNvPr>
          <p:cNvSpPr/>
          <p:nvPr/>
        </p:nvSpPr>
        <p:spPr>
          <a:xfrm>
            <a:off x="4241321" y="3399632"/>
            <a:ext cx="1497435" cy="144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Agree audit schedule  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F0B62F1A-D9E2-A96F-24CB-054C189F7710}"/>
              </a:ext>
            </a:extLst>
          </p:cNvPr>
          <p:cNvSpPr/>
          <p:nvPr/>
        </p:nvSpPr>
        <p:spPr>
          <a:xfrm>
            <a:off x="5791899" y="3414109"/>
            <a:ext cx="108000" cy="108000"/>
          </a:xfrm>
          <a:prstGeom prst="diamon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NZ" sz="800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47D931-2805-687A-FCBD-946A38037F94}"/>
              </a:ext>
            </a:extLst>
          </p:cNvPr>
          <p:cNvSpPr txBox="1"/>
          <p:nvPr/>
        </p:nvSpPr>
        <p:spPr>
          <a:xfrm>
            <a:off x="5937837" y="3414110"/>
            <a:ext cx="2786400" cy="1068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NZ" sz="800" b="1" dirty="0">
                <a:solidFill>
                  <a:schemeClr val="tx2"/>
                </a:solidFill>
              </a:rPr>
              <a:t>All audits scheduled with providers</a:t>
            </a:r>
            <a:endParaRPr lang="en-NZ" sz="8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EF3E30D-B649-696D-8EC3-E4B43DCD0770}"/>
              </a:ext>
            </a:extLst>
          </p:cNvPr>
          <p:cNvSpPr/>
          <p:nvPr/>
        </p:nvSpPr>
        <p:spPr>
          <a:xfrm>
            <a:off x="3777670" y="3695892"/>
            <a:ext cx="1340748" cy="299726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Develop material and train team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F4C8E3-6250-43E1-3BC8-B2F67093E8EC}"/>
              </a:ext>
            </a:extLst>
          </p:cNvPr>
          <p:cNvSpPr/>
          <p:nvPr/>
        </p:nvSpPr>
        <p:spPr>
          <a:xfrm>
            <a:off x="5157744" y="3800314"/>
            <a:ext cx="6433901" cy="144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Ongoing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C14E1-1ED1-089C-2491-F75D976E4951}"/>
              </a:ext>
            </a:extLst>
          </p:cNvPr>
          <p:cNvSpPr txBox="1"/>
          <p:nvPr/>
        </p:nvSpPr>
        <p:spPr>
          <a:xfrm>
            <a:off x="569653" y="5330220"/>
            <a:ext cx="2141742" cy="23407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800" i="1" dirty="0">
                <a:solidFill>
                  <a:schemeClr val="tx2"/>
                </a:solidFill>
              </a:rPr>
              <a:t>Timelines subject to change</a:t>
            </a:r>
            <a:endParaRPr lang="en-NZ" sz="800" i="1" dirty="0">
              <a:solidFill>
                <a:schemeClr val="tx2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18BADF-46F2-28D7-9BFB-6E459CE5EA0C}"/>
              </a:ext>
            </a:extLst>
          </p:cNvPr>
          <p:cNvSpPr/>
          <p:nvPr/>
        </p:nvSpPr>
        <p:spPr>
          <a:xfrm>
            <a:off x="5172269" y="4386102"/>
            <a:ext cx="6412186" cy="144000"/>
          </a:xfrm>
          <a:prstGeom prst="roundRect">
            <a:avLst>
              <a:gd name="adj" fmla="val 306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Audits progress in a staged approach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D720D9-6E99-BEFF-4463-FB8B78539A74}"/>
              </a:ext>
            </a:extLst>
          </p:cNvPr>
          <p:cNvSpPr txBox="1"/>
          <p:nvPr/>
        </p:nvSpPr>
        <p:spPr>
          <a:xfrm>
            <a:off x="10416209" y="4572000"/>
            <a:ext cx="1168246" cy="874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NZ" sz="1500" b="1" dirty="0">
              <a:solidFill>
                <a:schemeClr val="tx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604CFA-5856-78C0-7042-093F95FD9F60}"/>
              </a:ext>
            </a:extLst>
          </p:cNvPr>
          <p:cNvSpPr txBox="1"/>
          <p:nvPr/>
        </p:nvSpPr>
        <p:spPr>
          <a:xfrm>
            <a:off x="10745379" y="4579951"/>
            <a:ext cx="1753936" cy="2108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800" dirty="0">
                <a:solidFill>
                  <a:schemeClr val="tx2"/>
                </a:solidFill>
              </a:rPr>
              <a:t>2027 - 2028</a:t>
            </a:r>
            <a:endParaRPr lang="en-NZ" sz="800" dirty="0">
              <a:solidFill>
                <a:schemeClr val="tx2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D0D816-087C-0522-120A-FF455ED36E56}"/>
              </a:ext>
            </a:extLst>
          </p:cNvPr>
          <p:cNvCxnSpPr>
            <a:cxnSpLocks/>
          </p:cNvCxnSpPr>
          <p:nvPr/>
        </p:nvCxnSpPr>
        <p:spPr>
          <a:xfrm>
            <a:off x="11338560" y="4634980"/>
            <a:ext cx="245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8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F534A9-A176-43CF-B2EF-0E90622B98D5}"/>
              </a:ext>
            </a:extLst>
          </p:cNvPr>
          <p:cNvSpPr txBox="1"/>
          <p:nvPr/>
        </p:nvSpPr>
        <p:spPr>
          <a:xfrm>
            <a:off x="587372" y="4312077"/>
            <a:ext cx="2484434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Commitment to partnership.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0D1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 has a proven track record of long-standing relationships with our clients, based on our commitment to integrity, objectivity, and the highest quality standards.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D13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D6A14B-A433-44C1-9EAD-A235DD6B6007}"/>
              </a:ext>
            </a:extLst>
          </p:cNvPr>
          <p:cNvSpPr txBox="1"/>
          <p:nvPr/>
        </p:nvSpPr>
        <p:spPr>
          <a:xfrm>
            <a:off x="3432175" y="4312077"/>
            <a:ext cx="2484438" cy="201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System level improvement.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NZ" sz="900" dirty="0">
                <a:solidFill>
                  <a:srgbClr val="0D1319"/>
                </a:solidFill>
                <a:latin typeface="Arial"/>
              </a:rPr>
              <a:t>The outcomes of this vital work are to ensure that disabled people are safe in their homes with opportunities and choices to enable them to live their best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NZ" sz="900" dirty="0">
                <a:solidFill>
                  <a:srgbClr val="0D1319"/>
                </a:solidFill>
                <a:latin typeface="Arial"/>
              </a:rPr>
              <a:t>As such the programme will enable us to identify where improvement opportunities exist to ensure that the sector 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0D1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well-equipped to meet the level of quality and performance to deliver on these outcomes.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D13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AE508A-B15E-40C6-84EB-36453E10432E}"/>
              </a:ext>
            </a:extLst>
          </p:cNvPr>
          <p:cNvSpPr txBox="1"/>
          <p:nvPr/>
        </p:nvSpPr>
        <p:spPr>
          <a:xfrm>
            <a:off x="6275388" y="4312077"/>
            <a:ext cx="251163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Depth of leadership.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0D1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offer a single point of accountability with a leadership team balanced for delivery optimisation, audit excellence, sector relationships, clinical experience, cultural capability and innovative analytics.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D13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91BB10-9D98-4670-8B6E-21F253A112A4}"/>
              </a:ext>
            </a:extLst>
          </p:cNvPr>
          <p:cNvSpPr txBox="1"/>
          <p:nvPr/>
        </p:nvSpPr>
        <p:spPr>
          <a:xfrm>
            <a:off x="9114577" y="4312077"/>
            <a:ext cx="277525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proven delivery team and method.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D1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have a national delivery team with proven capability in delivering audits with complex requirements and diverse environments. The team will be supported by extensive Australian expertise and global best practice.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3773F-8620-878F-6A87-0591088039AD}"/>
              </a:ext>
            </a:extLst>
          </p:cNvPr>
          <p:cNvGrpSpPr/>
          <p:nvPr/>
        </p:nvGrpSpPr>
        <p:grpSpPr>
          <a:xfrm>
            <a:off x="0" y="0"/>
            <a:ext cx="12192000" cy="1196975"/>
            <a:chOff x="0" y="0"/>
            <a:chExt cx="12192000" cy="1196975"/>
          </a:xfrm>
          <a:solidFill>
            <a:schemeClr val="accent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CDCF3B-E9D2-97DF-0601-8C14AB356041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0F2741-B1B4-2297-E25F-7F2F7C5CEF5C}"/>
                </a:ext>
              </a:extLst>
            </p:cNvPr>
            <p:cNvSpPr/>
            <p:nvPr/>
          </p:nvSpPr>
          <p:spPr>
            <a:xfrm>
              <a:off x="8787025" y="0"/>
              <a:ext cx="3379596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43EA04C1-5E6E-C44A-5789-6758A4D96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975" r="15091"/>
          <a:stretch>
            <a:fillRect/>
          </a:stretch>
        </p:blipFill>
        <p:spPr>
          <a:xfrm rot="5400000">
            <a:off x="10188331" y="-1623611"/>
            <a:ext cx="1607980" cy="4033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ED81CB-ECEE-2678-C736-9D0FB0009343}"/>
              </a:ext>
            </a:extLst>
          </p:cNvPr>
          <p:cNvSpPr/>
          <p:nvPr/>
        </p:nvSpPr>
        <p:spPr>
          <a:xfrm>
            <a:off x="8812404" y="0"/>
            <a:ext cx="3379596" cy="119697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19A6A6-F9D1-4D1D-F3AF-B9DA3EC414DC}"/>
              </a:ext>
            </a:extLst>
          </p:cNvPr>
          <p:cNvSpPr txBox="1">
            <a:spLocks/>
          </p:cNvSpPr>
          <p:nvPr/>
        </p:nvSpPr>
        <p:spPr>
          <a:xfrm>
            <a:off x="587375" y="444598"/>
            <a:ext cx="110172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Beyond Audit</a:t>
            </a: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7D1521-4805-4495-2B51-4F0A62416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6"/>
          <a:stretch>
            <a:fillRect/>
          </a:stretch>
        </p:blipFill>
        <p:spPr>
          <a:xfrm>
            <a:off x="3432175" y="1641573"/>
            <a:ext cx="2484438" cy="2480361"/>
          </a:xfrm>
          <a:prstGeom prst="roundRect">
            <a:avLst>
              <a:gd name="adj" fmla="val 9053"/>
            </a:avLst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47D29A0-0CD9-93E5-EE23-663108AD0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9779" y="2801946"/>
            <a:ext cx="1727199" cy="169194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239F84-3CC5-8056-EFB8-FFEA97D45D29}"/>
              </a:ext>
            </a:extLst>
          </p:cNvPr>
          <p:cNvSpPr/>
          <p:nvPr/>
        </p:nvSpPr>
        <p:spPr>
          <a:xfrm>
            <a:off x="3558055" y="3079527"/>
            <a:ext cx="926636" cy="926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0" rIns="5461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7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02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srgbClr val="97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56FA97F-A3CD-598B-0467-ED01936B1B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3"/>
          <a:stretch>
            <a:fillRect/>
          </a:stretch>
        </p:blipFill>
        <p:spPr>
          <a:xfrm>
            <a:off x="564053" y="1643990"/>
            <a:ext cx="2493194" cy="2480361"/>
          </a:xfrm>
          <a:prstGeom prst="roundRect">
            <a:avLst>
              <a:gd name="adj" fmla="val 9053"/>
            </a:avLst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E3DB206-8378-948C-F27C-56DA78FDA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4976" y="2801946"/>
            <a:ext cx="1727199" cy="169194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93F38E7-D8BB-F552-C6CC-416783B3079F}"/>
              </a:ext>
            </a:extLst>
          </p:cNvPr>
          <p:cNvSpPr/>
          <p:nvPr/>
        </p:nvSpPr>
        <p:spPr>
          <a:xfrm>
            <a:off x="696916" y="3079527"/>
            <a:ext cx="926636" cy="926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0" rIns="5461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7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01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srgbClr val="97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DDF886D-472A-0597-A8DA-1789D1F33E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061" y="1628072"/>
            <a:ext cx="2491759" cy="2480361"/>
          </a:xfrm>
          <a:prstGeom prst="roundRect">
            <a:avLst>
              <a:gd name="adj" fmla="val 9053"/>
            </a:avLst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0F93A7F-2EBC-56B8-3CF3-590FF00BA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2870" y="2822735"/>
            <a:ext cx="1727199" cy="169194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021CA1-299C-EC61-EBA2-4B3A8B3D0974}"/>
              </a:ext>
            </a:extLst>
          </p:cNvPr>
          <p:cNvSpPr/>
          <p:nvPr/>
        </p:nvSpPr>
        <p:spPr>
          <a:xfrm>
            <a:off x="6421146" y="3083558"/>
            <a:ext cx="926636" cy="926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0" rIns="5461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7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03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srgbClr val="97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EFC32F-956A-757F-33FF-BC8682E4D0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1315" y="1641573"/>
            <a:ext cx="2473310" cy="2480361"/>
          </a:xfrm>
          <a:prstGeom prst="roundRect">
            <a:avLst>
              <a:gd name="adj" fmla="val 9053"/>
            </a:avLst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490A788-61EE-0F10-F59B-870F705B5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48917" y="2822735"/>
            <a:ext cx="1727199" cy="1691949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1D3D8F-8D8B-B274-4D6E-E3367D0F8EAB}"/>
              </a:ext>
            </a:extLst>
          </p:cNvPr>
          <p:cNvSpPr/>
          <p:nvPr/>
        </p:nvSpPr>
        <p:spPr>
          <a:xfrm>
            <a:off x="9298299" y="3079527"/>
            <a:ext cx="926636" cy="926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0" rIns="5461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7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04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srgbClr val="97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6E014-F2F0-B54F-33F9-27C5B61E1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A407224-4DA8-5A99-E979-C1286B57738B}"/>
              </a:ext>
            </a:extLst>
          </p:cNvPr>
          <p:cNvSpPr/>
          <p:nvPr/>
        </p:nvSpPr>
        <p:spPr>
          <a:xfrm>
            <a:off x="3069362" y="2737393"/>
            <a:ext cx="4347183" cy="3476299"/>
          </a:xfrm>
          <a:prstGeom prst="roundRect">
            <a:avLst>
              <a:gd name="adj" fmla="val 6909"/>
            </a:avLst>
          </a:prstGeom>
          <a:solidFill>
            <a:schemeClr val="accent2">
              <a:lumMod val="40000"/>
              <a:lumOff val="60000"/>
              <a:alpha val="19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0" name="Rectangle: Top Corners Rounded 89">
            <a:extLst>
              <a:ext uri="{FF2B5EF4-FFF2-40B4-BE49-F238E27FC236}">
                <a16:creationId xmlns:a16="http://schemas.microsoft.com/office/drawing/2014/main" id="{6E474910-B1D7-10E5-79D6-C5277ABEC9B3}"/>
              </a:ext>
            </a:extLst>
          </p:cNvPr>
          <p:cNvSpPr/>
          <p:nvPr/>
        </p:nvSpPr>
        <p:spPr>
          <a:xfrm rot="5400000">
            <a:off x="-1989861" y="1980587"/>
            <a:ext cx="6858000" cy="2896826"/>
          </a:xfrm>
          <a:prstGeom prst="round2SameRect">
            <a:avLst>
              <a:gd name="adj1" fmla="val 4634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D829794-1735-BB74-3F9B-4096EB2E282A}"/>
              </a:ext>
            </a:extLst>
          </p:cNvPr>
          <p:cNvSpPr/>
          <p:nvPr/>
        </p:nvSpPr>
        <p:spPr>
          <a:xfrm>
            <a:off x="7473193" y="2737393"/>
            <a:ext cx="2192534" cy="3476299"/>
          </a:xfrm>
          <a:prstGeom prst="roundRect">
            <a:avLst>
              <a:gd name="adj" fmla="val 6909"/>
            </a:avLst>
          </a:prstGeom>
          <a:solidFill>
            <a:schemeClr val="accent2">
              <a:lumMod val="40000"/>
              <a:lumOff val="60000"/>
              <a:alpha val="19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B39E06C-E5FF-17FA-4670-E676FD4C81F6}"/>
              </a:ext>
            </a:extLst>
          </p:cNvPr>
          <p:cNvSpPr/>
          <p:nvPr/>
        </p:nvSpPr>
        <p:spPr>
          <a:xfrm>
            <a:off x="9697216" y="2737393"/>
            <a:ext cx="2192534" cy="3476299"/>
          </a:xfrm>
          <a:prstGeom prst="roundRect">
            <a:avLst>
              <a:gd name="adj" fmla="val 6909"/>
            </a:avLst>
          </a:prstGeom>
          <a:solidFill>
            <a:schemeClr val="accent2">
              <a:lumMod val="40000"/>
              <a:lumOff val="60000"/>
              <a:alpha val="19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7E0B77E-3F20-D9C8-DECB-CD567BA9D59F}"/>
              </a:ext>
            </a:extLst>
          </p:cNvPr>
          <p:cNvSpPr/>
          <p:nvPr/>
        </p:nvSpPr>
        <p:spPr>
          <a:xfrm>
            <a:off x="3172812" y="2878803"/>
            <a:ext cx="2038614" cy="1596739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305C6FE-39DD-D899-E1C1-3665A0880B56}"/>
              </a:ext>
            </a:extLst>
          </p:cNvPr>
          <p:cNvSpPr/>
          <p:nvPr/>
        </p:nvSpPr>
        <p:spPr>
          <a:xfrm>
            <a:off x="7541367" y="4505157"/>
            <a:ext cx="2038614" cy="1596739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2F7990B-8DB7-646F-EA45-04AE1875266E}"/>
              </a:ext>
            </a:extLst>
          </p:cNvPr>
          <p:cNvSpPr/>
          <p:nvPr/>
        </p:nvSpPr>
        <p:spPr>
          <a:xfrm>
            <a:off x="9769398" y="4519929"/>
            <a:ext cx="2038614" cy="1596739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85C39A5-FD43-5FC4-6AFA-EF316114115F}"/>
              </a:ext>
            </a:extLst>
          </p:cNvPr>
          <p:cNvSpPr/>
          <p:nvPr/>
        </p:nvSpPr>
        <p:spPr>
          <a:xfrm>
            <a:off x="9769398" y="2878803"/>
            <a:ext cx="2038614" cy="1596739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4BFC1B0-DCB2-FD48-DDB8-0AF41BC5273A}"/>
              </a:ext>
            </a:extLst>
          </p:cNvPr>
          <p:cNvSpPr/>
          <p:nvPr/>
        </p:nvSpPr>
        <p:spPr>
          <a:xfrm>
            <a:off x="5306075" y="2878803"/>
            <a:ext cx="2038614" cy="1596739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1BD3E1A-E2F4-162C-281F-6A89C4DBD320}"/>
              </a:ext>
            </a:extLst>
          </p:cNvPr>
          <p:cNvSpPr/>
          <p:nvPr/>
        </p:nvSpPr>
        <p:spPr>
          <a:xfrm>
            <a:off x="5318543" y="4512569"/>
            <a:ext cx="2038614" cy="1596738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2D5A820-2EB6-ECA4-838F-A39552CA6816}"/>
              </a:ext>
            </a:extLst>
          </p:cNvPr>
          <p:cNvSpPr/>
          <p:nvPr/>
        </p:nvSpPr>
        <p:spPr>
          <a:xfrm>
            <a:off x="3155107" y="4512569"/>
            <a:ext cx="2038614" cy="1596737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C62FA31-0F7E-E0F3-53F1-3234D8495D1E}"/>
              </a:ext>
            </a:extLst>
          </p:cNvPr>
          <p:cNvSpPr/>
          <p:nvPr/>
        </p:nvSpPr>
        <p:spPr>
          <a:xfrm>
            <a:off x="7541367" y="2869988"/>
            <a:ext cx="2038614" cy="1596737"/>
          </a:xfrm>
          <a:prstGeom prst="round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1" i="0" u="none" strike="noStrike" kern="0" cap="none" spc="0" normalizeH="0" baseline="0" noProof="0" dirty="0">
              <a:ln>
                <a:noFill/>
              </a:ln>
              <a:solidFill>
                <a:srgbClr val="2B5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1B70E02C-4C3D-DC17-CDB1-E789209BE29F}"/>
              </a:ext>
            </a:extLst>
          </p:cNvPr>
          <p:cNvSpPr txBox="1">
            <a:spLocks/>
          </p:cNvSpPr>
          <p:nvPr/>
        </p:nvSpPr>
        <p:spPr>
          <a:xfrm>
            <a:off x="192185" y="521284"/>
            <a:ext cx="2752015" cy="105060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Strategic objectives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FF4956-F187-A8FA-3861-4EF0C1EACE67}"/>
              </a:ext>
            </a:extLst>
          </p:cNvPr>
          <p:cNvSpPr txBox="1"/>
          <p:nvPr/>
        </p:nvSpPr>
        <p:spPr>
          <a:xfrm>
            <a:off x="391886" y="1861602"/>
            <a:ext cx="2313857" cy="163485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669D37-D340-68D0-6D2A-0D753DA53D98}"/>
              </a:ext>
            </a:extLst>
          </p:cNvPr>
          <p:cNvSpPr txBox="1"/>
          <p:nvPr/>
        </p:nvSpPr>
        <p:spPr>
          <a:xfrm>
            <a:off x="269200" y="1942706"/>
            <a:ext cx="2353979" cy="30661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overarching goal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 ensure that the safety and wellbeing of disabled people under the care of contracted providers is of the highest quality.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Enhanced audit services’ that support the delivery of high-quality, safe, and person-centred disability support services across New Zealand.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28711C-AC56-BB6D-BB34-561F4D508863}"/>
              </a:ext>
            </a:extLst>
          </p:cNvPr>
          <p:cNvCxnSpPr>
            <a:cxnSpLocks/>
          </p:cNvCxnSpPr>
          <p:nvPr/>
        </p:nvCxnSpPr>
        <p:spPr>
          <a:xfrm>
            <a:off x="269200" y="1757295"/>
            <a:ext cx="219085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A235A63-C1D4-FFE1-F00A-5CA38B62B50E}"/>
              </a:ext>
            </a:extLst>
          </p:cNvPr>
          <p:cNvSpPr txBox="1"/>
          <p:nvPr/>
        </p:nvSpPr>
        <p:spPr>
          <a:xfrm>
            <a:off x="3077909" y="728423"/>
            <a:ext cx="2196000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contracted providers are </a:t>
            </a: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delivering care of the highest quality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disabled people, with a strong focus on safety and wellbeing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CA72D0-82D3-40F0-55FB-1BC0BACAFE83}"/>
              </a:ext>
            </a:extLst>
          </p:cNvPr>
          <p:cNvSpPr txBox="1"/>
          <p:nvPr/>
        </p:nvSpPr>
        <p:spPr>
          <a:xfrm>
            <a:off x="5425132" y="728423"/>
            <a:ext cx="2196000" cy="155214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approach that </a:t>
            </a: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strengthens both the quality and safeguarding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disability support services and the commercial and contracting practices that underpin delivery 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EBC515-E100-D331-DB40-92DD047548AF}"/>
              </a:ext>
            </a:extLst>
          </p:cNvPr>
          <p:cNvSpPr txBox="1"/>
          <p:nvPr/>
        </p:nvSpPr>
        <p:spPr>
          <a:xfrm>
            <a:off x="7772355" y="728423"/>
            <a:ext cx="2196000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Independent, robust, and timely assessments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provider performance against national standards and contractual requirements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10BDD9-6B4B-0E31-2FF4-0ED61BD21894}"/>
              </a:ext>
            </a:extLst>
          </p:cNvPr>
          <p:cNvSpPr txBox="1"/>
          <p:nvPr/>
        </p:nvSpPr>
        <p:spPr>
          <a:xfrm>
            <a:off x="10119577" y="728423"/>
            <a:ext cx="2196000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particular focus on </a:t>
            </a: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safeguarding, service quality, and continuous improvement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BC23A5-51C9-AA83-56E5-3BF7E2081CCF}"/>
              </a:ext>
            </a:extLst>
          </p:cNvPr>
          <p:cNvSpPr txBox="1"/>
          <p:nvPr/>
        </p:nvSpPr>
        <p:spPr>
          <a:xfrm>
            <a:off x="7579133" y="3070011"/>
            <a:ext cx="1971750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Safeguarding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Seclusion and restraint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Protection from abuse and neglect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C3585C-72DD-9D3E-817F-7E024936B59B}"/>
              </a:ext>
            </a:extLst>
          </p:cNvPr>
          <p:cNvSpPr txBox="1"/>
          <p:nvPr/>
        </p:nvSpPr>
        <p:spPr>
          <a:xfrm>
            <a:off x="7598309" y="4732787"/>
            <a:ext cx="1970512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 &amp; Safety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Accident and Injury prevention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5BCA13-7724-CBF8-9500-0F32C5B1F21E}"/>
              </a:ext>
            </a:extLst>
          </p:cNvPr>
          <p:cNvSpPr txBox="1"/>
          <p:nvPr/>
        </p:nvSpPr>
        <p:spPr>
          <a:xfrm>
            <a:off x="5383091" y="4732787"/>
            <a:ext cx="1974065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&amp; Wellbeing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Medication and nutrition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5240C70-3E0E-8C0B-BEBC-AD6DB5D21C07}"/>
              </a:ext>
            </a:extLst>
          </p:cNvPr>
          <p:cNvSpPr txBox="1"/>
          <p:nvPr/>
        </p:nvSpPr>
        <p:spPr>
          <a:xfrm>
            <a:off x="5383092" y="3070011"/>
            <a:ext cx="1872000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Rights &amp; Person Directed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Treated with respect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Able to make decisions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B24BD8-0D18-BF2B-748B-3F828492300E}"/>
              </a:ext>
            </a:extLst>
          </p:cNvPr>
          <p:cNvSpPr txBox="1"/>
          <p:nvPr/>
        </p:nvSpPr>
        <p:spPr>
          <a:xfrm>
            <a:off x="3193639" y="4732787"/>
            <a:ext cx="2001128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Cultural Safety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Kaupapa Māori approaches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Culture is respected and valued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FF42B7-2C49-BC8E-846A-47B4EE0E6AA7}"/>
              </a:ext>
            </a:extLst>
          </p:cNvPr>
          <p:cNvSpPr txBox="1"/>
          <p:nvPr/>
        </p:nvSpPr>
        <p:spPr>
          <a:xfrm>
            <a:off x="9827632" y="3070011"/>
            <a:ext cx="1980379" cy="53699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Leadership &amp;  Quality 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 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and risk management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7B78BE-4B34-7478-D41B-8CA2408A29CA}"/>
              </a:ext>
            </a:extLst>
          </p:cNvPr>
          <p:cNvSpPr txBox="1"/>
          <p:nvPr/>
        </p:nvSpPr>
        <p:spPr>
          <a:xfrm>
            <a:off x="3229754" y="3078826"/>
            <a:ext cx="1970512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Capability &amp; Conduct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 and training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practices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Cultural competency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4333E1D-3A92-EC91-1431-29304547A8F7}"/>
              </a:ext>
            </a:extLst>
          </p:cNvPr>
          <p:cNvSpPr txBox="1"/>
          <p:nvPr/>
        </p:nvSpPr>
        <p:spPr>
          <a:xfrm>
            <a:off x="9827632" y="4732787"/>
            <a:ext cx="1980378" cy="36784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Viability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Continuous improvement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1EB8B22-4091-4818-A627-806916C935AA}"/>
              </a:ext>
            </a:extLst>
          </p:cNvPr>
          <p:cNvSpPr/>
          <p:nvPr/>
        </p:nvSpPr>
        <p:spPr>
          <a:xfrm>
            <a:off x="3069362" y="344776"/>
            <a:ext cx="8814603" cy="367844"/>
          </a:xfrm>
          <a:prstGeom prst="round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Stated Priorities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0B7C85B-29EF-A82F-BC1B-877B168FC4C9}"/>
              </a:ext>
            </a:extLst>
          </p:cNvPr>
          <p:cNvSpPr/>
          <p:nvPr/>
        </p:nvSpPr>
        <p:spPr>
          <a:xfrm>
            <a:off x="3069362" y="1942705"/>
            <a:ext cx="8814603" cy="367844"/>
          </a:xfrm>
          <a:prstGeom prst="round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Domains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4D028F1-5818-5C57-5DB8-96538B5C0606}"/>
              </a:ext>
            </a:extLst>
          </p:cNvPr>
          <p:cNvSpPr/>
          <p:nvPr/>
        </p:nvSpPr>
        <p:spPr>
          <a:xfrm>
            <a:off x="3069362" y="2388818"/>
            <a:ext cx="4347182" cy="2547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E83DA78-1DFC-6AE3-C39D-FCFD18B4071C}"/>
              </a:ext>
            </a:extLst>
          </p:cNvPr>
          <p:cNvSpPr/>
          <p:nvPr/>
        </p:nvSpPr>
        <p:spPr>
          <a:xfrm>
            <a:off x="7463201" y="2388818"/>
            <a:ext cx="2190520" cy="2547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  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115A807-BD7E-A682-519A-F789FE4503A2}"/>
              </a:ext>
            </a:extLst>
          </p:cNvPr>
          <p:cNvSpPr/>
          <p:nvPr/>
        </p:nvSpPr>
        <p:spPr>
          <a:xfrm>
            <a:off x="9693445" y="2388818"/>
            <a:ext cx="2190520" cy="25473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B5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 </a:t>
            </a: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19C12B53-BE03-2969-EC5E-50F3C3C55495}"/>
              </a:ext>
            </a:extLst>
          </p:cNvPr>
          <p:cNvGrpSpPr/>
          <p:nvPr/>
        </p:nvGrpSpPr>
        <p:grpSpPr>
          <a:xfrm rot="5400000">
            <a:off x="-2980284" y="1543548"/>
            <a:ext cx="7567897" cy="4540435"/>
            <a:chOff x="-809356" y="3828293"/>
            <a:chExt cx="7567897" cy="4540435"/>
          </a:xfrm>
          <a:noFill/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76C33D-61E7-C365-BE95-750624B6FAD6}"/>
                </a:ext>
              </a:extLst>
            </p:cNvPr>
            <p:cNvSpPr/>
            <p:nvPr/>
          </p:nvSpPr>
          <p:spPr>
            <a:xfrm>
              <a:off x="-808978" y="3828293"/>
              <a:ext cx="7567519" cy="1513503"/>
            </a:xfrm>
            <a:custGeom>
              <a:avLst/>
              <a:gdLst>
                <a:gd name="connsiteX0" fmla="*/ 6824048 w 7567519"/>
                <a:gd name="connsiteY0" fmla="*/ 76 h 1513503"/>
                <a:gd name="connsiteX1" fmla="*/ 6796731 w 7567519"/>
                <a:gd name="connsiteY1" fmla="*/ 76 h 1513503"/>
                <a:gd name="connsiteX2" fmla="*/ 6275052 w 7567519"/>
                <a:gd name="connsiteY2" fmla="*/ 221490 h 1513503"/>
                <a:gd name="connsiteX3" fmla="*/ 6053637 w 7567519"/>
                <a:gd name="connsiteY3" fmla="*/ 743169 h 1513503"/>
                <a:gd name="connsiteX4" fmla="*/ 5832223 w 7567519"/>
                <a:gd name="connsiteY4" fmla="*/ 221490 h 1513503"/>
                <a:gd name="connsiteX5" fmla="*/ 5310544 w 7567519"/>
                <a:gd name="connsiteY5" fmla="*/ 76 h 1513503"/>
                <a:gd name="connsiteX6" fmla="*/ 5283227 w 7567519"/>
                <a:gd name="connsiteY6" fmla="*/ 76 h 1513503"/>
                <a:gd name="connsiteX7" fmla="*/ 4761548 w 7567519"/>
                <a:gd name="connsiteY7" fmla="*/ 221490 h 1513503"/>
                <a:gd name="connsiteX8" fmla="*/ 4540133 w 7567519"/>
                <a:gd name="connsiteY8" fmla="*/ 743169 h 1513503"/>
                <a:gd name="connsiteX9" fmla="*/ 4318719 w 7567519"/>
                <a:gd name="connsiteY9" fmla="*/ 221490 h 1513503"/>
                <a:gd name="connsiteX10" fmla="*/ 3797040 w 7567519"/>
                <a:gd name="connsiteY10" fmla="*/ 76 h 1513503"/>
                <a:gd name="connsiteX11" fmla="*/ 3769723 w 7567519"/>
                <a:gd name="connsiteY11" fmla="*/ 76 h 1513503"/>
                <a:gd name="connsiteX12" fmla="*/ 3248044 w 7567519"/>
                <a:gd name="connsiteY12" fmla="*/ 221490 h 1513503"/>
                <a:gd name="connsiteX13" fmla="*/ 3026629 w 7567519"/>
                <a:gd name="connsiteY13" fmla="*/ 743169 h 1513503"/>
                <a:gd name="connsiteX14" fmla="*/ 2805215 w 7567519"/>
                <a:gd name="connsiteY14" fmla="*/ 221490 h 1513503"/>
                <a:gd name="connsiteX15" fmla="*/ 2283536 w 7567519"/>
                <a:gd name="connsiteY15" fmla="*/ 76 h 1513503"/>
                <a:gd name="connsiteX16" fmla="*/ 2256219 w 7567519"/>
                <a:gd name="connsiteY16" fmla="*/ 76 h 1513503"/>
                <a:gd name="connsiteX17" fmla="*/ 1734540 w 7567519"/>
                <a:gd name="connsiteY17" fmla="*/ 221490 h 1513503"/>
                <a:gd name="connsiteX18" fmla="*/ 1513126 w 7567519"/>
                <a:gd name="connsiteY18" fmla="*/ 743169 h 1513503"/>
                <a:gd name="connsiteX19" fmla="*/ 1291711 w 7567519"/>
                <a:gd name="connsiteY19" fmla="*/ 221490 h 1513503"/>
                <a:gd name="connsiteX20" fmla="*/ 770032 w 7567519"/>
                <a:gd name="connsiteY20" fmla="*/ 76 h 1513503"/>
                <a:gd name="connsiteX21" fmla="*/ 742715 w 7567519"/>
                <a:gd name="connsiteY21" fmla="*/ 76 h 1513503"/>
                <a:gd name="connsiteX22" fmla="*/ 221036 w 7567519"/>
                <a:gd name="connsiteY22" fmla="*/ 221490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3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5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376 w 7567519"/>
                <a:gd name="connsiteY53" fmla="*/ 242451 h 1513503"/>
                <a:gd name="connsiteX54" fmla="*/ 740445 w 7567519"/>
                <a:gd name="connsiteY54" fmla="*/ 29588 h 1513503"/>
                <a:gd name="connsiteX55" fmla="*/ 527581 w 7567519"/>
                <a:gd name="connsiteY55" fmla="*/ 527657 h 1513503"/>
                <a:gd name="connsiteX56" fmla="*/ 29512 w 7567519"/>
                <a:gd name="connsiteY56" fmla="*/ 740521 h 1513503"/>
                <a:gd name="connsiteX57" fmla="*/ 242376 w 7567519"/>
                <a:gd name="connsiteY57" fmla="*/ 242376 h 1513503"/>
                <a:gd name="connsiteX58" fmla="*/ 242376 w 7567519"/>
                <a:gd name="connsiteY58" fmla="*/ 1271128 h 1513503"/>
                <a:gd name="connsiteX59" fmla="*/ 29512 w 7567519"/>
                <a:gd name="connsiteY59" fmla="*/ 772984 h 1513503"/>
                <a:gd name="connsiteX60" fmla="*/ 527581 w 7567519"/>
                <a:gd name="connsiteY60" fmla="*/ 985847 h 1513503"/>
                <a:gd name="connsiteX61" fmla="*/ 740445 w 7567519"/>
                <a:gd name="connsiteY61" fmla="*/ 1483917 h 1513503"/>
                <a:gd name="connsiteX62" fmla="*/ 242376 w 7567519"/>
                <a:gd name="connsiteY62" fmla="*/ 1271053 h 1513503"/>
                <a:gd name="connsiteX63" fmla="*/ 756714 w 7567519"/>
                <a:gd name="connsiteY63" fmla="*/ 1356637 h 1513503"/>
                <a:gd name="connsiteX64" fmla="*/ 548618 w 7567519"/>
                <a:gd name="connsiteY64" fmla="*/ 964886 h 1513503"/>
                <a:gd name="connsiteX65" fmla="*/ 156867 w 7567519"/>
                <a:gd name="connsiteY65" fmla="*/ 756790 h 1513503"/>
                <a:gd name="connsiteX66" fmla="*/ 548618 w 7567519"/>
                <a:gd name="connsiteY66" fmla="*/ 548693 h 1513503"/>
                <a:gd name="connsiteX67" fmla="*/ 756714 w 7567519"/>
                <a:gd name="connsiteY67" fmla="*/ 156943 h 1513503"/>
                <a:gd name="connsiteX68" fmla="*/ 964810 w 7567519"/>
                <a:gd name="connsiteY68" fmla="*/ 548693 h 1513503"/>
                <a:gd name="connsiteX69" fmla="*/ 1356561 w 7567519"/>
                <a:gd name="connsiteY69" fmla="*/ 756790 h 1513503"/>
                <a:gd name="connsiteX70" fmla="*/ 964810 w 7567519"/>
                <a:gd name="connsiteY70" fmla="*/ 964886 h 1513503"/>
                <a:gd name="connsiteX71" fmla="*/ 756714 w 7567519"/>
                <a:gd name="connsiteY71" fmla="*/ 1356637 h 1513503"/>
                <a:gd name="connsiteX72" fmla="*/ 1271053 w 7567519"/>
                <a:gd name="connsiteY72" fmla="*/ 1271128 h 1513503"/>
                <a:gd name="connsiteX73" fmla="*/ 772983 w 7567519"/>
                <a:gd name="connsiteY73" fmla="*/ 1483992 h 1513503"/>
                <a:gd name="connsiteX74" fmla="*/ 985847 w 7567519"/>
                <a:gd name="connsiteY74" fmla="*/ 985923 h 1513503"/>
                <a:gd name="connsiteX75" fmla="*/ 1483916 w 7567519"/>
                <a:gd name="connsiteY75" fmla="*/ 773059 h 1513503"/>
                <a:gd name="connsiteX76" fmla="*/ 1271053 w 7567519"/>
                <a:gd name="connsiteY76" fmla="*/ 1271204 h 1513503"/>
                <a:gd name="connsiteX77" fmla="*/ 985772 w 7567519"/>
                <a:gd name="connsiteY77" fmla="*/ 527733 h 1513503"/>
                <a:gd name="connsiteX78" fmla="*/ 772908 w 7567519"/>
                <a:gd name="connsiteY78" fmla="*/ 29663 h 1513503"/>
                <a:gd name="connsiteX79" fmla="*/ 1270977 w 7567519"/>
                <a:gd name="connsiteY79" fmla="*/ 242527 h 1513503"/>
                <a:gd name="connsiteX80" fmla="*/ 1483841 w 7567519"/>
                <a:gd name="connsiteY80" fmla="*/ 740672 h 1513503"/>
                <a:gd name="connsiteX81" fmla="*/ 985772 w 7567519"/>
                <a:gd name="connsiteY81" fmla="*/ 527808 h 1513503"/>
                <a:gd name="connsiteX82" fmla="*/ 1755804 w 7567519"/>
                <a:gd name="connsiteY82" fmla="*/ 242451 h 1513503"/>
                <a:gd name="connsiteX83" fmla="*/ 2253873 w 7567519"/>
                <a:gd name="connsiteY83" fmla="*/ 29588 h 1513503"/>
                <a:gd name="connsiteX84" fmla="*/ 2041009 w 7567519"/>
                <a:gd name="connsiteY84" fmla="*/ 527657 h 1513503"/>
                <a:gd name="connsiteX85" fmla="*/ 1542940 w 7567519"/>
                <a:gd name="connsiteY85" fmla="*/ 740521 h 1513503"/>
                <a:gd name="connsiteX86" fmla="*/ 1755804 w 7567519"/>
                <a:gd name="connsiteY86" fmla="*/ 242376 h 1513503"/>
                <a:gd name="connsiteX87" fmla="*/ 1755804 w 7567519"/>
                <a:gd name="connsiteY87" fmla="*/ 1271128 h 1513503"/>
                <a:gd name="connsiteX88" fmla="*/ 1542940 w 7567519"/>
                <a:gd name="connsiteY88" fmla="*/ 772984 h 1513503"/>
                <a:gd name="connsiteX89" fmla="*/ 2041009 w 7567519"/>
                <a:gd name="connsiteY89" fmla="*/ 985847 h 1513503"/>
                <a:gd name="connsiteX90" fmla="*/ 2253873 w 7567519"/>
                <a:gd name="connsiteY90" fmla="*/ 1483917 h 1513503"/>
                <a:gd name="connsiteX91" fmla="*/ 1755804 w 7567519"/>
                <a:gd name="connsiteY91" fmla="*/ 1271053 h 1513503"/>
                <a:gd name="connsiteX92" fmla="*/ 2270142 w 7567519"/>
                <a:gd name="connsiteY92" fmla="*/ 1356637 h 1513503"/>
                <a:gd name="connsiteX93" fmla="*/ 2062046 w 7567519"/>
                <a:gd name="connsiteY93" fmla="*/ 964886 h 1513503"/>
                <a:gd name="connsiteX94" fmla="*/ 1670295 w 7567519"/>
                <a:gd name="connsiteY94" fmla="*/ 756790 h 1513503"/>
                <a:gd name="connsiteX95" fmla="*/ 2062046 w 7567519"/>
                <a:gd name="connsiteY95" fmla="*/ 548693 h 1513503"/>
                <a:gd name="connsiteX96" fmla="*/ 2270142 w 7567519"/>
                <a:gd name="connsiteY96" fmla="*/ 156943 h 1513503"/>
                <a:gd name="connsiteX97" fmla="*/ 2478239 w 7567519"/>
                <a:gd name="connsiteY97" fmla="*/ 548693 h 1513503"/>
                <a:gd name="connsiteX98" fmla="*/ 2869990 w 7567519"/>
                <a:gd name="connsiteY98" fmla="*/ 756790 h 1513503"/>
                <a:gd name="connsiteX99" fmla="*/ 2478239 w 7567519"/>
                <a:gd name="connsiteY99" fmla="*/ 964886 h 1513503"/>
                <a:gd name="connsiteX100" fmla="*/ 2270142 w 7567519"/>
                <a:gd name="connsiteY100" fmla="*/ 1356637 h 1513503"/>
                <a:gd name="connsiteX101" fmla="*/ 2784481 w 7567519"/>
                <a:gd name="connsiteY101" fmla="*/ 1271128 h 1513503"/>
                <a:gd name="connsiteX102" fmla="*/ 2286412 w 7567519"/>
                <a:gd name="connsiteY102" fmla="*/ 1483992 h 1513503"/>
                <a:gd name="connsiteX103" fmla="*/ 2499275 w 7567519"/>
                <a:gd name="connsiteY103" fmla="*/ 985923 h 1513503"/>
                <a:gd name="connsiteX104" fmla="*/ 2997345 w 7567519"/>
                <a:gd name="connsiteY104" fmla="*/ 773059 h 1513503"/>
                <a:gd name="connsiteX105" fmla="*/ 2784481 w 7567519"/>
                <a:gd name="connsiteY105" fmla="*/ 1271204 h 1513503"/>
                <a:gd name="connsiteX106" fmla="*/ 2499200 w 7567519"/>
                <a:gd name="connsiteY106" fmla="*/ 527733 h 1513503"/>
                <a:gd name="connsiteX107" fmla="*/ 2286336 w 7567519"/>
                <a:gd name="connsiteY107" fmla="*/ 29663 h 1513503"/>
                <a:gd name="connsiteX108" fmla="*/ 2784405 w 7567519"/>
                <a:gd name="connsiteY108" fmla="*/ 242527 h 1513503"/>
                <a:gd name="connsiteX109" fmla="*/ 2997269 w 7567519"/>
                <a:gd name="connsiteY109" fmla="*/ 740672 h 1513503"/>
                <a:gd name="connsiteX110" fmla="*/ 2499200 w 7567519"/>
                <a:gd name="connsiteY110" fmla="*/ 527808 h 1513503"/>
                <a:gd name="connsiteX111" fmla="*/ 3269232 w 7567519"/>
                <a:gd name="connsiteY111" fmla="*/ 242451 h 1513503"/>
                <a:gd name="connsiteX112" fmla="*/ 3767301 w 7567519"/>
                <a:gd name="connsiteY112" fmla="*/ 29588 h 1513503"/>
                <a:gd name="connsiteX113" fmla="*/ 3554438 w 7567519"/>
                <a:gd name="connsiteY113" fmla="*/ 527657 h 1513503"/>
                <a:gd name="connsiteX114" fmla="*/ 3056368 w 7567519"/>
                <a:gd name="connsiteY114" fmla="*/ 740521 h 1513503"/>
                <a:gd name="connsiteX115" fmla="*/ 3269232 w 7567519"/>
                <a:gd name="connsiteY115" fmla="*/ 242376 h 1513503"/>
                <a:gd name="connsiteX116" fmla="*/ 3269232 w 7567519"/>
                <a:gd name="connsiteY116" fmla="*/ 1271128 h 1513503"/>
                <a:gd name="connsiteX117" fmla="*/ 3056368 w 7567519"/>
                <a:gd name="connsiteY117" fmla="*/ 772984 h 1513503"/>
                <a:gd name="connsiteX118" fmla="*/ 3554438 w 7567519"/>
                <a:gd name="connsiteY118" fmla="*/ 985847 h 1513503"/>
                <a:gd name="connsiteX119" fmla="*/ 3767301 w 7567519"/>
                <a:gd name="connsiteY119" fmla="*/ 1483917 h 1513503"/>
                <a:gd name="connsiteX120" fmla="*/ 3269232 w 7567519"/>
                <a:gd name="connsiteY120" fmla="*/ 1271053 h 1513503"/>
                <a:gd name="connsiteX121" fmla="*/ 3783571 w 7567519"/>
                <a:gd name="connsiteY121" fmla="*/ 1356637 h 1513503"/>
                <a:gd name="connsiteX122" fmla="*/ 3575474 w 7567519"/>
                <a:gd name="connsiteY122" fmla="*/ 964886 h 1513503"/>
                <a:gd name="connsiteX123" fmla="*/ 3183723 w 7567519"/>
                <a:gd name="connsiteY123" fmla="*/ 756790 h 1513503"/>
                <a:gd name="connsiteX124" fmla="*/ 3575474 w 7567519"/>
                <a:gd name="connsiteY124" fmla="*/ 548693 h 1513503"/>
                <a:gd name="connsiteX125" fmla="*/ 3783571 w 7567519"/>
                <a:gd name="connsiteY125" fmla="*/ 156943 h 1513503"/>
                <a:gd name="connsiteX126" fmla="*/ 3991667 w 7567519"/>
                <a:gd name="connsiteY126" fmla="*/ 548693 h 1513503"/>
                <a:gd name="connsiteX127" fmla="*/ 4383418 w 7567519"/>
                <a:gd name="connsiteY127" fmla="*/ 756790 h 1513503"/>
                <a:gd name="connsiteX128" fmla="*/ 3991667 w 7567519"/>
                <a:gd name="connsiteY128" fmla="*/ 964886 h 1513503"/>
                <a:gd name="connsiteX129" fmla="*/ 3783571 w 7567519"/>
                <a:gd name="connsiteY129" fmla="*/ 1356637 h 1513503"/>
                <a:gd name="connsiteX130" fmla="*/ 4297909 w 7567519"/>
                <a:gd name="connsiteY130" fmla="*/ 1271128 h 1513503"/>
                <a:gd name="connsiteX131" fmla="*/ 3799840 w 7567519"/>
                <a:gd name="connsiteY131" fmla="*/ 1483992 h 1513503"/>
                <a:gd name="connsiteX132" fmla="*/ 4012704 w 7567519"/>
                <a:gd name="connsiteY132" fmla="*/ 985923 h 1513503"/>
                <a:gd name="connsiteX133" fmla="*/ 4510773 w 7567519"/>
                <a:gd name="connsiteY133" fmla="*/ 773059 h 1513503"/>
                <a:gd name="connsiteX134" fmla="*/ 4297909 w 7567519"/>
                <a:gd name="connsiteY134" fmla="*/ 1271204 h 1513503"/>
                <a:gd name="connsiteX135" fmla="*/ 4012628 w 7567519"/>
                <a:gd name="connsiteY135" fmla="*/ 527733 h 1513503"/>
                <a:gd name="connsiteX136" fmla="*/ 3799764 w 7567519"/>
                <a:gd name="connsiteY136" fmla="*/ 29663 h 1513503"/>
                <a:gd name="connsiteX137" fmla="*/ 4297834 w 7567519"/>
                <a:gd name="connsiteY137" fmla="*/ 242527 h 1513503"/>
                <a:gd name="connsiteX138" fmla="*/ 4510697 w 7567519"/>
                <a:gd name="connsiteY138" fmla="*/ 740672 h 1513503"/>
                <a:gd name="connsiteX139" fmla="*/ 4012628 w 7567519"/>
                <a:gd name="connsiteY139" fmla="*/ 527808 h 1513503"/>
                <a:gd name="connsiteX140" fmla="*/ 4782661 w 7567519"/>
                <a:gd name="connsiteY140" fmla="*/ 242451 h 1513503"/>
                <a:gd name="connsiteX141" fmla="*/ 5280729 w 7567519"/>
                <a:gd name="connsiteY141" fmla="*/ 29588 h 1513503"/>
                <a:gd name="connsiteX142" fmla="*/ 5067866 w 7567519"/>
                <a:gd name="connsiteY142" fmla="*/ 527657 h 1513503"/>
                <a:gd name="connsiteX143" fmla="*/ 4569797 w 7567519"/>
                <a:gd name="connsiteY143" fmla="*/ 740521 h 1513503"/>
                <a:gd name="connsiteX144" fmla="*/ 4782661 w 7567519"/>
                <a:gd name="connsiteY144" fmla="*/ 242376 h 1513503"/>
                <a:gd name="connsiteX145" fmla="*/ 4782661 w 7567519"/>
                <a:gd name="connsiteY145" fmla="*/ 1271128 h 1513503"/>
                <a:gd name="connsiteX146" fmla="*/ 4569797 w 7567519"/>
                <a:gd name="connsiteY146" fmla="*/ 772984 h 1513503"/>
                <a:gd name="connsiteX147" fmla="*/ 5067866 w 7567519"/>
                <a:gd name="connsiteY147" fmla="*/ 985847 h 1513503"/>
                <a:gd name="connsiteX148" fmla="*/ 5280729 w 7567519"/>
                <a:gd name="connsiteY148" fmla="*/ 1483917 h 1513503"/>
                <a:gd name="connsiteX149" fmla="*/ 4782661 w 7567519"/>
                <a:gd name="connsiteY149" fmla="*/ 1271053 h 1513503"/>
                <a:gd name="connsiteX150" fmla="*/ 5296999 w 7567519"/>
                <a:gd name="connsiteY150" fmla="*/ 1356637 h 1513503"/>
                <a:gd name="connsiteX151" fmla="*/ 5088902 w 7567519"/>
                <a:gd name="connsiteY151" fmla="*/ 964886 h 1513503"/>
                <a:gd name="connsiteX152" fmla="*/ 4697151 w 7567519"/>
                <a:gd name="connsiteY152" fmla="*/ 756790 h 1513503"/>
                <a:gd name="connsiteX153" fmla="*/ 5088902 w 7567519"/>
                <a:gd name="connsiteY153" fmla="*/ 548693 h 1513503"/>
                <a:gd name="connsiteX154" fmla="*/ 5296999 w 7567519"/>
                <a:gd name="connsiteY154" fmla="*/ 156943 h 1513503"/>
                <a:gd name="connsiteX155" fmla="*/ 5505095 w 7567519"/>
                <a:gd name="connsiteY155" fmla="*/ 548693 h 1513503"/>
                <a:gd name="connsiteX156" fmla="*/ 5896846 w 7567519"/>
                <a:gd name="connsiteY156" fmla="*/ 756790 h 1513503"/>
                <a:gd name="connsiteX157" fmla="*/ 5505095 w 7567519"/>
                <a:gd name="connsiteY157" fmla="*/ 964886 h 1513503"/>
                <a:gd name="connsiteX158" fmla="*/ 5296999 w 7567519"/>
                <a:gd name="connsiteY158" fmla="*/ 1356637 h 1513503"/>
                <a:gd name="connsiteX159" fmla="*/ 5811337 w 7567519"/>
                <a:gd name="connsiteY159" fmla="*/ 1271128 h 1513503"/>
                <a:gd name="connsiteX160" fmla="*/ 5313268 w 7567519"/>
                <a:gd name="connsiteY160" fmla="*/ 1483992 h 1513503"/>
                <a:gd name="connsiteX161" fmla="*/ 5526132 w 7567519"/>
                <a:gd name="connsiteY161" fmla="*/ 985923 h 1513503"/>
                <a:gd name="connsiteX162" fmla="*/ 6024201 w 7567519"/>
                <a:gd name="connsiteY162" fmla="*/ 773059 h 1513503"/>
                <a:gd name="connsiteX163" fmla="*/ 5811337 w 7567519"/>
                <a:gd name="connsiteY163" fmla="*/ 1271204 h 1513503"/>
                <a:gd name="connsiteX164" fmla="*/ 5526056 w 7567519"/>
                <a:gd name="connsiteY164" fmla="*/ 527733 h 1513503"/>
                <a:gd name="connsiteX165" fmla="*/ 5313193 w 7567519"/>
                <a:gd name="connsiteY165" fmla="*/ 29663 h 1513503"/>
                <a:gd name="connsiteX166" fmla="*/ 5811262 w 7567519"/>
                <a:gd name="connsiteY166" fmla="*/ 242527 h 1513503"/>
                <a:gd name="connsiteX167" fmla="*/ 6024126 w 7567519"/>
                <a:gd name="connsiteY167" fmla="*/ 740672 h 1513503"/>
                <a:gd name="connsiteX168" fmla="*/ 5526056 w 7567519"/>
                <a:gd name="connsiteY168" fmla="*/ 527808 h 1513503"/>
                <a:gd name="connsiteX169" fmla="*/ 6296089 w 7567519"/>
                <a:gd name="connsiteY169" fmla="*/ 242451 h 1513503"/>
                <a:gd name="connsiteX170" fmla="*/ 6794158 w 7567519"/>
                <a:gd name="connsiteY170" fmla="*/ 29588 h 1513503"/>
                <a:gd name="connsiteX171" fmla="*/ 6581294 w 7567519"/>
                <a:gd name="connsiteY171" fmla="*/ 527657 h 1513503"/>
                <a:gd name="connsiteX172" fmla="*/ 6083225 w 7567519"/>
                <a:gd name="connsiteY172" fmla="*/ 740521 h 1513503"/>
                <a:gd name="connsiteX173" fmla="*/ 6296089 w 7567519"/>
                <a:gd name="connsiteY173" fmla="*/ 242376 h 1513503"/>
                <a:gd name="connsiteX174" fmla="*/ 6296089 w 7567519"/>
                <a:gd name="connsiteY174" fmla="*/ 1271128 h 1513503"/>
                <a:gd name="connsiteX175" fmla="*/ 6083225 w 7567519"/>
                <a:gd name="connsiteY175" fmla="*/ 772984 h 1513503"/>
                <a:gd name="connsiteX176" fmla="*/ 6581294 w 7567519"/>
                <a:gd name="connsiteY176" fmla="*/ 985847 h 1513503"/>
                <a:gd name="connsiteX177" fmla="*/ 6794158 w 7567519"/>
                <a:gd name="connsiteY177" fmla="*/ 1483917 h 1513503"/>
                <a:gd name="connsiteX178" fmla="*/ 6296089 w 7567519"/>
                <a:gd name="connsiteY178" fmla="*/ 1271053 h 1513503"/>
                <a:gd name="connsiteX179" fmla="*/ 6810427 w 7567519"/>
                <a:gd name="connsiteY179" fmla="*/ 1356637 h 1513503"/>
                <a:gd name="connsiteX180" fmla="*/ 6602331 w 7567519"/>
                <a:gd name="connsiteY180" fmla="*/ 964886 h 1513503"/>
                <a:gd name="connsiteX181" fmla="*/ 6210580 w 7567519"/>
                <a:gd name="connsiteY181" fmla="*/ 756790 h 1513503"/>
                <a:gd name="connsiteX182" fmla="*/ 6602331 w 7567519"/>
                <a:gd name="connsiteY182" fmla="*/ 548693 h 1513503"/>
                <a:gd name="connsiteX183" fmla="*/ 6810427 w 7567519"/>
                <a:gd name="connsiteY183" fmla="*/ 156943 h 1513503"/>
                <a:gd name="connsiteX184" fmla="*/ 7018523 w 7567519"/>
                <a:gd name="connsiteY184" fmla="*/ 548693 h 1513503"/>
                <a:gd name="connsiteX185" fmla="*/ 7410274 w 7567519"/>
                <a:gd name="connsiteY185" fmla="*/ 756790 h 1513503"/>
                <a:gd name="connsiteX186" fmla="*/ 7018523 w 7567519"/>
                <a:gd name="connsiteY186" fmla="*/ 964886 h 1513503"/>
                <a:gd name="connsiteX187" fmla="*/ 6810427 w 7567519"/>
                <a:gd name="connsiteY187" fmla="*/ 1356637 h 1513503"/>
                <a:gd name="connsiteX188" fmla="*/ 7324765 w 7567519"/>
                <a:gd name="connsiteY188" fmla="*/ 1271128 h 1513503"/>
                <a:gd name="connsiteX189" fmla="*/ 6826621 w 7567519"/>
                <a:gd name="connsiteY189" fmla="*/ 1483992 h 1513503"/>
                <a:gd name="connsiteX190" fmla="*/ 7039485 w 7567519"/>
                <a:gd name="connsiteY190" fmla="*/ 985923 h 1513503"/>
                <a:gd name="connsiteX191" fmla="*/ 7537554 w 7567519"/>
                <a:gd name="connsiteY191" fmla="*/ 773059 h 1513503"/>
                <a:gd name="connsiteX192" fmla="*/ 7324690 w 7567519"/>
                <a:gd name="connsiteY192" fmla="*/ 1271204 h 1513503"/>
                <a:gd name="connsiteX193" fmla="*/ 7039485 w 7567519"/>
                <a:gd name="connsiteY193" fmla="*/ 527733 h 1513503"/>
                <a:gd name="connsiteX194" fmla="*/ 6826621 w 7567519"/>
                <a:gd name="connsiteY194" fmla="*/ 29663 h 1513503"/>
                <a:gd name="connsiteX195" fmla="*/ 7324765 w 7567519"/>
                <a:gd name="connsiteY195" fmla="*/ 242527 h 1513503"/>
                <a:gd name="connsiteX196" fmla="*/ 7537629 w 7567519"/>
                <a:gd name="connsiteY196" fmla="*/ 740672 h 1513503"/>
                <a:gd name="connsiteX197" fmla="*/ 7039560 w 7567519"/>
                <a:gd name="connsiteY197" fmla="*/ 527808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048" y="76"/>
                  </a:moveTo>
                  <a:lnTo>
                    <a:pt x="6796731" y="76"/>
                  </a:lnTo>
                  <a:cubicBezTo>
                    <a:pt x="6599607" y="3557"/>
                    <a:pt x="6414817" y="81725"/>
                    <a:pt x="6275052" y="221490"/>
                  </a:cubicBezTo>
                  <a:cubicBezTo>
                    <a:pt x="6135362" y="361180"/>
                    <a:pt x="6057118" y="546045"/>
                    <a:pt x="6053637" y="743169"/>
                  </a:cubicBezTo>
                  <a:cubicBezTo>
                    <a:pt x="6050157" y="546045"/>
                    <a:pt x="5971988" y="361255"/>
                    <a:pt x="5832223" y="221490"/>
                  </a:cubicBezTo>
                  <a:cubicBezTo>
                    <a:pt x="5692533" y="81801"/>
                    <a:pt x="5507668" y="3557"/>
                    <a:pt x="5310544" y="76"/>
                  </a:cubicBezTo>
                  <a:lnTo>
                    <a:pt x="5283227" y="76"/>
                  </a:lnTo>
                  <a:cubicBezTo>
                    <a:pt x="5086103" y="3557"/>
                    <a:pt x="4901313" y="81725"/>
                    <a:pt x="4761548" y="221490"/>
                  </a:cubicBezTo>
                  <a:cubicBezTo>
                    <a:pt x="4621859" y="361180"/>
                    <a:pt x="4543614" y="546045"/>
                    <a:pt x="4540133" y="743169"/>
                  </a:cubicBezTo>
                  <a:cubicBezTo>
                    <a:pt x="4536653" y="546045"/>
                    <a:pt x="4458484" y="361255"/>
                    <a:pt x="4318719" y="221490"/>
                  </a:cubicBezTo>
                  <a:cubicBezTo>
                    <a:pt x="4179029" y="81801"/>
                    <a:pt x="3994164" y="3557"/>
                    <a:pt x="3797040" y="76"/>
                  </a:cubicBezTo>
                  <a:lnTo>
                    <a:pt x="3769723" y="76"/>
                  </a:lnTo>
                  <a:cubicBezTo>
                    <a:pt x="3572599" y="3557"/>
                    <a:pt x="3387809" y="81725"/>
                    <a:pt x="3248044" y="221490"/>
                  </a:cubicBezTo>
                  <a:cubicBezTo>
                    <a:pt x="3108354" y="361180"/>
                    <a:pt x="3030110" y="546045"/>
                    <a:pt x="3026629" y="743169"/>
                  </a:cubicBezTo>
                  <a:cubicBezTo>
                    <a:pt x="3023149" y="546045"/>
                    <a:pt x="2944980" y="361255"/>
                    <a:pt x="2805215" y="221490"/>
                  </a:cubicBezTo>
                  <a:cubicBezTo>
                    <a:pt x="2665525" y="81801"/>
                    <a:pt x="2480660" y="3557"/>
                    <a:pt x="2283536" y="76"/>
                  </a:cubicBezTo>
                  <a:lnTo>
                    <a:pt x="2256219" y="76"/>
                  </a:lnTo>
                  <a:cubicBezTo>
                    <a:pt x="2059095" y="3557"/>
                    <a:pt x="1874305" y="81725"/>
                    <a:pt x="1734540" y="221490"/>
                  </a:cubicBezTo>
                  <a:cubicBezTo>
                    <a:pt x="1594851" y="361180"/>
                    <a:pt x="1516606" y="546045"/>
                    <a:pt x="1513126" y="743169"/>
                  </a:cubicBezTo>
                  <a:cubicBezTo>
                    <a:pt x="1509645" y="546045"/>
                    <a:pt x="1431476" y="361255"/>
                    <a:pt x="1291711" y="221490"/>
                  </a:cubicBezTo>
                  <a:cubicBezTo>
                    <a:pt x="1152022" y="81801"/>
                    <a:pt x="967156" y="3557"/>
                    <a:pt x="770032" y="76"/>
                  </a:cubicBezTo>
                  <a:lnTo>
                    <a:pt x="742715" y="76"/>
                  </a:lnTo>
                  <a:cubicBezTo>
                    <a:pt x="545591" y="3557"/>
                    <a:pt x="360801" y="81725"/>
                    <a:pt x="221036" y="221490"/>
                  </a:cubicBezTo>
                  <a:cubicBezTo>
                    <a:pt x="81725" y="361180"/>
                    <a:pt x="3481" y="546045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5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5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2" y="1510023"/>
                    <a:pt x="4179332" y="1431855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3" y="1513504"/>
                  </a:lnTo>
                  <a:cubicBezTo>
                    <a:pt x="5508047" y="1510023"/>
                    <a:pt x="5692836" y="1431855"/>
                    <a:pt x="5832601" y="1292089"/>
                  </a:cubicBezTo>
                  <a:cubicBezTo>
                    <a:pt x="5972290" y="1152400"/>
                    <a:pt x="6050535" y="967535"/>
                    <a:pt x="6054015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5"/>
                    <a:pt x="7346105" y="1292089"/>
                  </a:cubicBezTo>
                  <a:cubicBezTo>
                    <a:pt x="7485794" y="1152400"/>
                    <a:pt x="7564039" y="967535"/>
                    <a:pt x="7567519" y="770411"/>
                  </a:cubicBezTo>
                  <a:lnTo>
                    <a:pt x="7567519" y="743093"/>
                  </a:lnTo>
                  <a:cubicBezTo>
                    <a:pt x="7564039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376" y="242451"/>
                  </a:moveTo>
                  <a:cubicBezTo>
                    <a:pt x="375860" y="108967"/>
                    <a:pt x="552250" y="33674"/>
                    <a:pt x="740445" y="29588"/>
                  </a:cubicBezTo>
                  <a:cubicBezTo>
                    <a:pt x="736358" y="217782"/>
                    <a:pt x="661141" y="394172"/>
                    <a:pt x="527581" y="527657"/>
                  </a:cubicBezTo>
                  <a:cubicBezTo>
                    <a:pt x="394097" y="661141"/>
                    <a:pt x="217707" y="736434"/>
                    <a:pt x="29512" y="740521"/>
                  </a:cubicBezTo>
                  <a:cubicBezTo>
                    <a:pt x="33598" y="552326"/>
                    <a:pt x="108891" y="375936"/>
                    <a:pt x="242376" y="242376"/>
                  </a:cubicBezTo>
                  <a:close/>
                  <a:moveTo>
                    <a:pt x="242376" y="1271128"/>
                  </a:moveTo>
                  <a:cubicBezTo>
                    <a:pt x="108891" y="1137644"/>
                    <a:pt x="33598" y="961254"/>
                    <a:pt x="29512" y="772984"/>
                  </a:cubicBezTo>
                  <a:cubicBezTo>
                    <a:pt x="217707" y="777070"/>
                    <a:pt x="394097" y="852363"/>
                    <a:pt x="527581" y="985847"/>
                  </a:cubicBezTo>
                  <a:cubicBezTo>
                    <a:pt x="661065" y="1119331"/>
                    <a:pt x="736358" y="1295721"/>
                    <a:pt x="740445" y="1483917"/>
                  </a:cubicBezTo>
                  <a:cubicBezTo>
                    <a:pt x="552250" y="1479830"/>
                    <a:pt x="375860" y="1404613"/>
                    <a:pt x="242376" y="1271053"/>
                  </a:cubicBezTo>
                  <a:close/>
                  <a:moveTo>
                    <a:pt x="756714" y="1356637"/>
                  </a:moveTo>
                  <a:cubicBezTo>
                    <a:pt x="728564" y="1209078"/>
                    <a:pt x="657131" y="1073399"/>
                    <a:pt x="548618" y="964886"/>
                  </a:cubicBezTo>
                  <a:cubicBezTo>
                    <a:pt x="440105" y="856373"/>
                    <a:pt x="304350" y="785015"/>
                    <a:pt x="156867" y="756790"/>
                  </a:cubicBezTo>
                  <a:cubicBezTo>
                    <a:pt x="304426" y="728640"/>
                    <a:pt x="440181" y="657206"/>
                    <a:pt x="548618" y="548693"/>
                  </a:cubicBezTo>
                  <a:cubicBezTo>
                    <a:pt x="657131" y="440181"/>
                    <a:pt x="728564" y="304426"/>
                    <a:pt x="756714" y="156943"/>
                  </a:cubicBezTo>
                  <a:cubicBezTo>
                    <a:pt x="784864" y="304502"/>
                    <a:pt x="856298" y="440181"/>
                    <a:pt x="964810" y="548693"/>
                  </a:cubicBezTo>
                  <a:cubicBezTo>
                    <a:pt x="1073323" y="657206"/>
                    <a:pt x="1209078" y="728564"/>
                    <a:pt x="1356561" y="756790"/>
                  </a:cubicBezTo>
                  <a:cubicBezTo>
                    <a:pt x="1209002" y="784940"/>
                    <a:pt x="1073248" y="856373"/>
                    <a:pt x="964810" y="964886"/>
                  </a:cubicBezTo>
                  <a:cubicBezTo>
                    <a:pt x="856298" y="1073399"/>
                    <a:pt x="784864" y="1209154"/>
                    <a:pt x="756714" y="1356637"/>
                  </a:cubicBezTo>
                  <a:close/>
                  <a:moveTo>
                    <a:pt x="1271053" y="1271128"/>
                  </a:moveTo>
                  <a:cubicBezTo>
                    <a:pt x="1137568" y="1404613"/>
                    <a:pt x="961178" y="1479906"/>
                    <a:pt x="772983" y="1483992"/>
                  </a:cubicBezTo>
                  <a:cubicBezTo>
                    <a:pt x="777070" y="1295797"/>
                    <a:pt x="852287" y="1119407"/>
                    <a:pt x="985847" y="985923"/>
                  </a:cubicBezTo>
                  <a:cubicBezTo>
                    <a:pt x="1119332" y="852439"/>
                    <a:pt x="1295722" y="777146"/>
                    <a:pt x="1483916" y="773059"/>
                  </a:cubicBezTo>
                  <a:cubicBezTo>
                    <a:pt x="1479830" y="961254"/>
                    <a:pt x="1404537" y="1137644"/>
                    <a:pt x="1271053" y="1271204"/>
                  </a:cubicBezTo>
                  <a:close/>
                  <a:moveTo>
                    <a:pt x="985772" y="527733"/>
                  </a:moveTo>
                  <a:cubicBezTo>
                    <a:pt x="852287" y="394248"/>
                    <a:pt x="776994" y="217858"/>
                    <a:pt x="772908" y="29663"/>
                  </a:cubicBezTo>
                  <a:cubicBezTo>
                    <a:pt x="961103" y="33750"/>
                    <a:pt x="1137493" y="108967"/>
                    <a:pt x="1270977" y="242527"/>
                  </a:cubicBezTo>
                  <a:cubicBezTo>
                    <a:pt x="1404461" y="376011"/>
                    <a:pt x="1479754" y="552401"/>
                    <a:pt x="1483841" y="740672"/>
                  </a:cubicBezTo>
                  <a:cubicBezTo>
                    <a:pt x="1295646" y="736586"/>
                    <a:pt x="1119256" y="661293"/>
                    <a:pt x="985772" y="527808"/>
                  </a:cubicBezTo>
                  <a:close/>
                  <a:moveTo>
                    <a:pt x="1755804" y="242451"/>
                  </a:moveTo>
                  <a:cubicBezTo>
                    <a:pt x="1889288" y="108967"/>
                    <a:pt x="2065678" y="33674"/>
                    <a:pt x="2253873" y="29588"/>
                  </a:cubicBezTo>
                  <a:cubicBezTo>
                    <a:pt x="2249787" y="217782"/>
                    <a:pt x="2174569" y="394172"/>
                    <a:pt x="2041009" y="527657"/>
                  </a:cubicBezTo>
                  <a:cubicBezTo>
                    <a:pt x="1907525" y="661141"/>
                    <a:pt x="1731135" y="736434"/>
                    <a:pt x="1542940" y="740521"/>
                  </a:cubicBezTo>
                  <a:cubicBezTo>
                    <a:pt x="1547026" y="552326"/>
                    <a:pt x="1622319" y="375936"/>
                    <a:pt x="1755804" y="242376"/>
                  </a:cubicBezTo>
                  <a:close/>
                  <a:moveTo>
                    <a:pt x="1755804" y="1271128"/>
                  </a:moveTo>
                  <a:cubicBezTo>
                    <a:pt x="1622319" y="1137644"/>
                    <a:pt x="1547026" y="961254"/>
                    <a:pt x="1542940" y="772984"/>
                  </a:cubicBezTo>
                  <a:cubicBezTo>
                    <a:pt x="1731135" y="777070"/>
                    <a:pt x="1907525" y="852363"/>
                    <a:pt x="2041009" y="985847"/>
                  </a:cubicBezTo>
                  <a:cubicBezTo>
                    <a:pt x="2174494" y="1119331"/>
                    <a:pt x="2249787" y="1295721"/>
                    <a:pt x="2253873" y="1483917"/>
                  </a:cubicBezTo>
                  <a:cubicBezTo>
                    <a:pt x="2065678" y="1479830"/>
                    <a:pt x="1889288" y="1404613"/>
                    <a:pt x="1755804" y="1271053"/>
                  </a:cubicBezTo>
                  <a:close/>
                  <a:moveTo>
                    <a:pt x="2270142" y="1356637"/>
                  </a:moveTo>
                  <a:cubicBezTo>
                    <a:pt x="2241993" y="1209078"/>
                    <a:pt x="2170559" y="1073399"/>
                    <a:pt x="2062046" y="964886"/>
                  </a:cubicBezTo>
                  <a:cubicBezTo>
                    <a:pt x="1953533" y="856373"/>
                    <a:pt x="1817779" y="785015"/>
                    <a:pt x="1670295" y="756790"/>
                  </a:cubicBezTo>
                  <a:cubicBezTo>
                    <a:pt x="1817854" y="728640"/>
                    <a:pt x="1953609" y="657206"/>
                    <a:pt x="2062046" y="548693"/>
                  </a:cubicBezTo>
                  <a:cubicBezTo>
                    <a:pt x="2170559" y="440181"/>
                    <a:pt x="2241993" y="304426"/>
                    <a:pt x="2270142" y="156943"/>
                  </a:cubicBezTo>
                  <a:cubicBezTo>
                    <a:pt x="2298292" y="304502"/>
                    <a:pt x="2369726" y="440181"/>
                    <a:pt x="2478239" y="548693"/>
                  </a:cubicBezTo>
                  <a:cubicBezTo>
                    <a:pt x="2586752" y="657206"/>
                    <a:pt x="2722506" y="728564"/>
                    <a:pt x="2869990" y="756790"/>
                  </a:cubicBezTo>
                  <a:cubicBezTo>
                    <a:pt x="2722430" y="784940"/>
                    <a:pt x="2586752" y="856373"/>
                    <a:pt x="2478239" y="964886"/>
                  </a:cubicBezTo>
                  <a:cubicBezTo>
                    <a:pt x="2369726" y="1073399"/>
                    <a:pt x="2298292" y="1209154"/>
                    <a:pt x="2270142" y="1356637"/>
                  </a:cubicBezTo>
                  <a:close/>
                  <a:moveTo>
                    <a:pt x="2784481" y="1271128"/>
                  </a:moveTo>
                  <a:cubicBezTo>
                    <a:pt x="2650996" y="1404613"/>
                    <a:pt x="2474606" y="1479906"/>
                    <a:pt x="2286412" y="1483992"/>
                  </a:cubicBezTo>
                  <a:cubicBezTo>
                    <a:pt x="2290498" y="1295797"/>
                    <a:pt x="2365715" y="1119407"/>
                    <a:pt x="2499275" y="985923"/>
                  </a:cubicBezTo>
                  <a:cubicBezTo>
                    <a:pt x="2632760" y="852439"/>
                    <a:pt x="2809150" y="777146"/>
                    <a:pt x="2997345" y="773059"/>
                  </a:cubicBezTo>
                  <a:cubicBezTo>
                    <a:pt x="2993258" y="961254"/>
                    <a:pt x="2917965" y="1137644"/>
                    <a:pt x="2784481" y="1271204"/>
                  </a:cubicBezTo>
                  <a:close/>
                  <a:moveTo>
                    <a:pt x="2499200" y="527733"/>
                  </a:moveTo>
                  <a:cubicBezTo>
                    <a:pt x="2365715" y="394248"/>
                    <a:pt x="2290422" y="217858"/>
                    <a:pt x="2286336" y="29663"/>
                  </a:cubicBezTo>
                  <a:cubicBezTo>
                    <a:pt x="2474531" y="33750"/>
                    <a:pt x="2650921" y="108967"/>
                    <a:pt x="2784405" y="242527"/>
                  </a:cubicBezTo>
                  <a:cubicBezTo>
                    <a:pt x="2917890" y="376011"/>
                    <a:pt x="2993183" y="552401"/>
                    <a:pt x="2997269" y="740672"/>
                  </a:cubicBezTo>
                  <a:cubicBezTo>
                    <a:pt x="2809074" y="736586"/>
                    <a:pt x="2632684" y="661293"/>
                    <a:pt x="2499200" y="527808"/>
                  </a:cubicBezTo>
                  <a:close/>
                  <a:moveTo>
                    <a:pt x="3269232" y="242451"/>
                  </a:moveTo>
                  <a:cubicBezTo>
                    <a:pt x="3402716" y="108967"/>
                    <a:pt x="3579106" y="33674"/>
                    <a:pt x="3767301" y="29588"/>
                  </a:cubicBezTo>
                  <a:cubicBezTo>
                    <a:pt x="3763215" y="217782"/>
                    <a:pt x="3687998" y="394172"/>
                    <a:pt x="3554438" y="527657"/>
                  </a:cubicBezTo>
                  <a:cubicBezTo>
                    <a:pt x="3420953" y="661141"/>
                    <a:pt x="3244563" y="736434"/>
                    <a:pt x="3056368" y="740521"/>
                  </a:cubicBezTo>
                  <a:cubicBezTo>
                    <a:pt x="3060455" y="552326"/>
                    <a:pt x="3135748" y="375936"/>
                    <a:pt x="3269232" y="242376"/>
                  </a:cubicBezTo>
                  <a:close/>
                  <a:moveTo>
                    <a:pt x="3269232" y="1271128"/>
                  </a:moveTo>
                  <a:cubicBezTo>
                    <a:pt x="3135748" y="1137644"/>
                    <a:pt x="3060455" y="961254"/>
                    <a:pt x="3056368" y="772984"/>
                  </a:cubicBezTo>
                  <a:cubicBezTo>
                    <a:pt x="3244563" y="777070"/>
                    <a:pt x="3420953" y="852363"/>
                    <a:pt x="3554438" y="985847"/>
                  </a:cubicBezTo>
                  <a:cubicBezTo>
                    <a:pt x="3687922" y="1119331"/>
                    <a:pt x="3763215" y="1295721"/>
                    <a:pt x="3767301" y="1483917"/>
                  </a:cubicBezTo>
                  <a:cubicBezTo>
                    <a:pt x="3579106" y="1479830"/>
                    <a:pt x="3402716" y="1404613"/>
                    <a:pt x="3269232" y="1271053"/>
                  </a:cubicBezTo>
                  <a:close/>
                  <a:moveTo>
                    <a:pt x="3783571" y="1356637"/>
                  </a:moveTo>
                  <a:cubicBezTo>
                    <a:pt x="3755421" y="1209078"/>
                    <a:pt x="3683987" y="1073399"/>
                    <a:pt x="3575474" y="964886"/>
                  </a:cubicBezTo>
                  <a:cubicBezTo>
                    <a:pt x="3466961" y="856373"/>
                    <a:pt x="3331207" y="785015"/>
                    <a:pt x="3183723" y="756790"/>
                  </a:cubicBezTo>
                  <a:cubicBezTo>
                    <a:pt x="3331283" y="728640"/>
                    <a:pt x="3467037" y="657206"/>
                    <a:pt x="3575474" y="548693"/>
                  </a:cubicBezTo>
                  <a:cubicBezTo>
                    <a:pt x="3683987" y="440181"/>
                    <a:pt x="3755421" y="304426"/>
                    <a:pt x="3783571" y="156943"/>
                  </a:cubicBezTo>
                  <a:cubicBezTo>
                    <a:pt x="3811720" y="304502"/>
                    <a:pt x="3883154" y="440181"/>
                    <a:pt x="3991667" y="548693"/>
                  </a:cubicBezTo>
                  <a:cubicBezTo>
                    <a:pt x="4100180" y="657206"/>
                    <a:pt x="4235935" y="728564"/>
                    <a:pt x="4383418" y="756790"/>
                  </a:cubicBezTo>
                  <a:cubicBezTo>
                    <a:pt x="4235859" y="784940"/>
                    <a:pt x="4100104" y="856373"/>
                    <a:pt x="3991667" y="964886"/>
                  </a:cubicBezTo>
                  <a:cubicBezTo>
                    <a:pt x="3883154" y="1073399"/>
                    <a:pt x="3811720" y="1209154"/>
                    <a:pt x="3783571" y="1356637"/>
                  </a:cubicBezTo>
                  <a:close/>
                  <a:moveTo>
                    <a:pt x="4297909" y="1271128"/>
                  </a:moveTo>
                  <a:cubicBezTo>
                    <a:pt x="4164425" y="1404613"/>
                    <a:pt x="3988035" y="1479906"/>
                    <a:pt x="3799840" y="1483992"/>
                  </a:cubicBezTo>
                  <a:cubicBezTo>
                    <a:pt x="3803926" y="1295797"/>
                    <a:pt x="3879144" y="1119407"/>
                    <a:pt x="4012704" y="985923"/>
                  </a:cubicBezTo>
                  <a:cubicBezTo>
                    <a:pt x="4146188" y="852439"/>
                    <a:pt x="4322578" y="777146"/>
                    <a:pt x="4510773" y="773059"/>
                  </a:cubicBezTo>
                  <a:cubicBezTo>
                    <a:pt x="4506687" y="961254"/>
                    <a:pt x="4431394" y="1137644"/>
                    <a:pt x="4297909" y="1271204"/>
                  </a:cubicBezTo>
                  <a:close/>
                  <a:moveTo>
                    <a:pt x="4012628" y="527733"/>
                  </a:moveTo>
                  <a:cubicBezTo>
                    <a:pt x="3879144" y="394248"/>
                    <a:pt x="3803850" y="217858"/>
                    <a:pt x="3799764" y="29663"/>
                  </a:cubicBezTo>
                  <a:cubicBezTo>
                    <a:pt x="3987959" y="33750"/>
                    <a:pt x="4164349" y="108967"/>
                    <a:pt x="4297834" y="242527"/>
                  </a:cubicBezTo>
                  <a:cubicBezTo>
                    <a:pt x="4431318" y="376011"/>
                    <a:pt x="4506611" y="552401"/>
                    <a:pt x="4510697" y="740672"/>
                  </a:cubicBezTo>
                  <a:cubicBezTo>
                    <a:pt x="4322502" y="736586"/>
                    <a:pt x="4146112" y="661293"/>
                    <a:pt x="4012628" y="527808"/>
                  </a:cubicBezTo>
                  <a:close/>
                  <a:moveTo>
                    <a:pt x="4782661" y="242451"/>
                  </a:moveTo>
                  <a:cubicBezTo>
                    <a:pt x="4916145" y="108967"/>
                    <a:pt x="5092535" y="33674"/>
                    <a:pt x="5280729" y="29588"/>
                  </a:cubicBezTo>
                  <a:cubicBezTo>
                    <a:pt x="5276643" y="217782"/>
                    <a:pt x="5201426" y="394172"/>
                    <a:pt x="5067866" y="527657"/>
                  </a:cubicBezTo>
                  <a:cubicBezTo>
                    <a:pt x="4934382" y="661141"/>
                    <a:pt x="4757992" y="736434"/>
                    <a:pt x="4569797" y="740521"/>
                  </a:cubicBezTo>
                  <a:cubicBezTo>
                    <a:pt x="4573883" y="552326"/>
                    <a:pt x="4649176" y="375936"/>
                    <a:pt x="4782661" y="242376"/>
                  </a:cubicBezTo>
                  <a:close/>
                  <a:moveTo>
                    <a:pt x="4782661" y="1271128"/>
                  </a:moveTo>
                  <a:cubicBezTo>
                    <a:pt x="4649176" y="1137644"/>
                    <a:pt x="4573883" y="961254"/>
                    <a:pt x="4569797" y="772984"/>
                  </a:cubicBezTo>
                  <a:cubicBezTo>
                    <a:pt x="4757992" y="777070"/>
                    <a:pt x="4934382" y="852363"/>
                    <a:pt x="5067866" y="985847"/>
                  </a:cubicBezTo>
                  <a:cubicBezTo>
                    <a:pt x="5201350" y="1119331"/>
                    <a:pt x="5276643" y="1295721"/>
                    <a:pt x="5280729" y="1483917"/>
                  </a:cubicBezTo>
                  <a:cubicBezTo>
                    <a:pt x="5092535" y="1479830"/>
                    <a:pt x="4916145" y="1404613"/>
                    <a:pt x="4782661" y="1271053"/>
                  </a:cubicBezTo>
                  <a:close/>
                  <a:moveTo>
                    <a:pt x="5296999" y="1356637"/>
                  </a:moveTo>
                  <a:cubicBezTo>
                    <a:pt x="5268849" y="1209078"/>
                    <a:pt x="5197415" y="1073399"/>
                    <a:pt x="5088902" y="964886"/>
                  </a:cubicBezTo>
                  <a:cubicBezTo>
                    <a:pt x="4980389" y="856373"/>
                    <a:pt x="4844635" y="785015"/>
                    <a:pt x="4697151" y="756790"/>
                  </a:cubicBezTo>
                  <a:cubicBezTo>
                    <a:pt x="4844711" y="728640"/>
                    <a:pt x="4980465" y="657206"/>
                    <a:pt x="5088902" y="548693"/>
                  </a:cubicBezTo>
                  <a:cubicBezTo>
                    <a:pt x="5197415" y="440181"/>
                    <a:pt x="5268849" y="304426"/>
                    <a:pt x="5296999" y="156943"/>
                  </a:cubicBezTo>
                  <a:cubicBezTo>
                    <a:pt x="5325148" y="304502"/>
                    <a:pt x="5396582" y="440181"/>
                    <a:pt x="5505095" y="548693"/>
                  </a:cubicBezTo>
                  <a:cubicBezTo>
                    <a:pt x="5613608" y="657206"/>
                    <a:pt x="5749363" y="728564"/>
                    <a:pt x="5896846" y="756790"/>
                  </a:cubicBezTo>
                  <a:cubicBezTo>
                    <a:pt x="5749287" y="784940"/>
                    <a:pt x="5613608" y="856373"/>
                    <a:pt x="5505095" y="964886"/>
                  </a:cubicBezTo>
                  <a:cubicBezTo>
                    <a:pt x="5396582" y="1073399"/>
                    <a:pt x="5325148" y="1209154"/>
                    <a:pt x="5296999" y="1356637"/>
                  </a:cubicBezTo>
                  <a:close/>
                  <a:moveTo>
                    <a:pt x="5811337" y="1271128"/>
                  </a:moveTo>
                  <a:cubicBezTo>
                    <a:pt x="5677853" y="1404613"/>
                    <a:pt x="5501463" y="1479906"/>
                    <a:pt x="5313268" y="1483992"/>
                  </a:cubicBezTo>
                  <a:cubicBezTo>
                    <a:pt x="5317354" y="1295797"/>
                    <a:pt x="5392572" y="1119407"/>
                    <a:pt x="5526132" y="985923"/>
                  </a:cubicBezTo>
                  <a:cubicBezTo>
                    <a:pt x="5659616" y="852439"/>
                    <a:pt x="5836006" y="777146"/>
                    <a:pt x="6024201" y="773059"/>
                  </a:cubicBezTo>
                  <a:cubicBezTo>
                    <a:pt x="6020115" y="961254"/>
                    <a:pt x="5944822" y="1137644"/>
                    <a:pt x="5811337" y="1271204"/>
                  </a:cubicBezTo>
                  <a:close/>
                  <a:moveTo>
                    <a:pt x="5526056" y="527733"/>
                  </a:moveTo>
                  <a:cubicBezTo>
                    <a:pt x="5392572" y="394248"/>
                    <a:pt x="5317279" y="217858"/>
                    <a:pt x="5313193" y="29663"/>
                  </a:cubicBezTo>
                  <a:cubicBezTo>
                    <a:pt x="5501387" y="33750"/>
                    <a:pt x="5677777" y="108967"/>
                    <a:pt x="5811262" y="242527"/>
                  </a:cubicBezTo>
                  <a:cubicBezTo>
                    <a:pt x="5944746" y="376011"/>
                    <a:pt x="6020039" y="552401"/>
                    <a:pt x="6024126" y="740672"/>
                  </a:cubicBezTo>
                  <a:cubicBezTo>
                    <a:pt x="5835930" y="736586"/>
                    <a:pt x="5659540" y="661293"/>
                    <a:pt x="5526056" y="527808"/>
                  </a:cubicBezTo>
                  <a:close/>
                  <a:moveTo>
                    <a:pt x="6296089" y="242451"/>
                  </a:moveTo>
                  <a:cubicBezTo>
                    <a:pt x="6429573" y="108967"/>
                    <a:pt x="6605963" y="33674"/>
                    <a:pt x="6794158" y="29588"/>
                  </a:cubicBezTo>
                  <a:cubicBezTo>
                    <a:pt x="6790071" y="217782"/>
                    <a:pt x="6714778" y="394172"/>
                    <a:pt x="6581294" y="527657"/>
                  </a:cubicBezTo>
                  <a:cubicBezTo>
                    <a:pt x="6447810" y="661141"/>
                    <a:pt x="6271420" y="736434"/>
                    <a:pt x="6083225" y="740521"/>
                  </a:cubicBezTo>
                  <a:cubicBezTo>
                    <a:pt x="6087311" y="552326"/>
                    <a:pt x="6162604" y="375936"/>
                    <a:pt x="6296089" y="242376"/>
                  </a:cubicBezTo>
                  <a:close/>
                  <a:moveTo>
                    <a:pt x="6296089" y="1271128"/>
                  </a:moveTo>
                  <a:cubicBezTo>
                    <a:pt x="6162604" y="1137644"/>
                    <a:pt x="6087311" y="961254"/>
                    <a:pt x="6083225" y="772984"/>
                  </a:cubicBezTo>
                  <a:cubicBezTo>
                    <a:pt x="6271420" y="777070"/>
                    <a:pt x="6447810" y="852363"/>
                    <a:pt x="6581294" y="985847"/>
                  </a:cubicBezTo>
                  <a:cubicBezTo>
                    <a:pt x="6714778" y="1119331"/>
                    <a:pt x="6790071" y="1295721"/>
                    <a:pt x="6794158" y="1483917"/>
                  </a:cubicBezTo>
                  <a:cubicBezTo>
                    <a:pt x="6605963" y="1479830"/>
                    <a:pt x="6429573" y="1404613"/>
                    <a:pt x="6296089" y="1271053"/>
                  </a:cubicBezTo>
                  <a:close/>
                  <a:moveTo>
                    <a:pt x="6810427" y="1356637"/>
                  </a:moveTo>
                  <a:cubicBezTo>
                    <a:pt x="6782277" y="1209078"/>
                    <a:pt x="6710844" y="1073399"/>
                    <a:pt x="6602331" y="964886"/>
                  </a:cubicBezTo>
                  <a:cubicBezTo>
                    <a:pt x="6493818" y="856373"/>
                    <a:pt x="6358063" y="785015"/>
                    <a:pt x="6210580" y="756790"/>
                  </a:cubicBezTo>
                  <a:cubicBezTo>
                    <a:pt x="6358139" y="728640"/>
                    <a:pt x="6493893" y="657206"/>
                    <a:pt x="6602331" y="548693"/>
                  </a:cubicBezTo>
                  <a:cubicBezTo>
                    <a:pt x="6710844" y="440181"/>
                    <a:pt x="6782277" y="304426"/>
                    <a:pt x="6810427" y="156943"/>
                  </a:cubicBezTo>
                  <a:cubicBezTo>
                    <a:pt x="6838577" y="304502"/>
                    <a:pt x="6910010" y="440181"/>
                    <a:pt x="7018523" y="548693"/>
                  </a:cubicBezTo>
                  <a:cubicBezTo>
                    <a:pt x="7127036" y="657206"/>
                    <a:pt x="7262791" y="728564"/>
                    <a:pt x="7410274" y="756790"/>
                  </a:cubicBezTo>
                  <a:cubicBezTo>
                    <a:pt x="7262715" y="784940"/>
                    <a:pt x="7126961" y="856373"/>
                    <a:pt x="7018523" y="964886"/>
                  </a:cubicBezTo>
                  <a:cubicBezTo>
                    <a:pt x="6910010" y="1073399"/>
                    <a:pt x="6838652" y="1209154"/>
                    <a:pt x="6810427" y="1356637"/>
                  </a:cubicBezTo>
                  <a:close/>
                  <a:moveTo>
                    <a:pt x="7324765" y="1271128"/>
                  </a:moveTo>
                  <a:cubicBezTo>
                    <a:pt x="7191281" y="1404613"/>
                    <a:pt x="7014891" y="1479906"/>
                    <a:pt x="6826621" y="1483992"/>
                  </a:cubicBezTo>
                  <a:cubicBezTo>
                    <a:pt x="6830707" y="1295797"/>
                    <a:pt x="6906000" y="1119407"/>
                    <a:pt x="7039485" y="985923"/>
                  </a:cubicBezTo>
                  <a:cubicBezTo>
                    <a:pt x="7172969" y="852439"/>
                    <a:pt x="7349359" y="777146"/>
                    <a:pt x="7537554" y="773059"/>
                  </a:cubicBezTo>
                  <a:cubicBezTo>
                    <a:pt x="7533467" y="961254"/>
                    <a:pt x="7458174" y="1137644"/>
                    <a:pt x="7324690" y="1271204"/>
                  </a:cubicBezTo>
                  <a:close/>
                  <a:moveTo>
                    <a:pt x="7039485" y="527733"/>
                  </a:moveTo>
                  <a:cubicBezTo>
                    <a:pt x="6906000" y="394248"/>
                    <a:pt x="6830707" y="217858"/>
                    <a:pt x="6826621" y="29663"/>
                  </a:cubicBezTo>
                  <a:cubicBezTo>
                    <a:pt x="7014816" y="33750"/>
                    <a:pt x="7191206" y="108967"/>
                    <a:pt x="7324765" y="242527"/>
                  </a:cubicBezTo>
                  <a:cubicBezTo>
                    <a:pt x="7458250" y="376011"/>
                    <a:pt x="7533543" y="552401"/>
                    <a:pt x="7537629" y="740672"/>
                  </a:cubicBezTo>
                  <a:cubicBezTo>
                    <a:pt x="7349434" y="736586"/>
                    <a:pt x="7173044" y="661293"/>
                    <a:pt x="7039560" y="527808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B07E2D-167D-BE69-0141-284C2C765638}"/>
                </a:ext>
              </a:extLst>
            </p:cNvPr>
            <p:cNvSpPr/>
            <p:nvPr/>
          </p:nvSpPr>
          <p:spPr>
            <a:xfrm>
              <a:off x="-809356" y="5341797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779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4A2096-054C-FFA2-A393-1515D90D7DC8}"/>
                </a:ext>
              </a:extLst>
            </p:cNvPr>
            <p:cNvSpPr/>
            <p:nvPr/>
          </p:nvSpPr>
          <p:spPr>
            <a:xfrm>
              <a:off x="-809356" y="6855225"/>
              <a:ext cx="7567519" cy="1513503"/>
            </a:xfrm>
            <a:custGeom>
              <a:avLst/>
              <a:gdLst>
                <a:gd name="connsiteX0" fmla="*/ 6824426 w 7567519"/>
                <a:gd name="connsiteY0" fmla="*/ 0 h 1513503"/>
                <a:gd name="connsiteX1" fmla="*/ 6797109 w 7567519"/>
                <a:gd name="connsiteY1" fmla="*/ 0 h 1513503"/>
                <a:gd name="connsiteX2" fmla="*/ 6275430 w 7567519"/>
                <a:gd name="connsiteY2" fmla="*/ 221415 h 1513503"/>
                <a:gd name="connsiteX3" fmla="*/ 6054016 w 7567519"/>
                <a:gd name="connsiteY3" fmla="*/ 743093 h 1513503"/>
                <a:gd name="connsiteX4" fmla="*/ 5832601 w 7567519"/>
                <a:gd name="connsiteY4" fmla="*/ 221415 h 1513503"/>
                <a:gd name="connsiteX5" fmla="*/ 5310922 w 7567519"/>
                <a:gd name="connsiteY5" fmla="*/ 0 h 1513503"/>
                <a:gd name="connsiteX6" fmla="*/ 5283605 w 7567519"/>
                <a:gd name="connsiteY6" fmla="*/ 0 h 1513503"/>
                <a:gd name="connsiteX7" fmla="*/ 4761926 w 7567519"/>
                <a:gd name="connsiteY7" fmla="*/ 221415 h 1513503"/>
                <a:gd name="connsiteX8" fmla="*/ 4540512 w 7567519"/>
                <a:gd name="connsiteY8" fmla="*/ 743093 h 1513503"/>
                <a:gd name="connsiteX9" fmla="*/ 4319097 w 7567519"/>
                <a:gd name="connsiteY9" fmla="*/ 221415 h 1513503"/>
                <a:gd name="connsiteX10" fmla="*/ 3797418 w 7567519"/>
                <a:gd name="connsiteY10" fmla="*/ 0 h 1513503"/>
                <a:gd name="connsiteX11" fmla="*/ 3770101 w 7567519"/>
                <a:gd name="connsiteY11" fmla="*/ 0 h 1513503"/>
                <a:gd name="connsiteX12" fmla="*/ 3248422 w 7567519"/>
                <a:gd name="connsiteY12" fmla="*/ 221415 h 1513503"/>
                <a:gd name="connsiteX13" fmla="*/ 3027008 w 7567519"/>
                <a:gd name="connsiteY13" fmla="*/ 743093 h 1513503"/>
                <a:gd name="connsiteX14" fmla="*/ 2805593 w 7567519"/>
                <a:gd name="connsiteY14" fmla="*/ 221415 h 1513503"/>
                <a:gd name="connsiteX15" fmla="*/ 2283915 w 7567519"/>
                <a:gd name="connsiteY15" fmla="*/ 0 h 1513503"/>
                <a:gd name="connsiteX16" fmla="*/ 2256597 w 7567519"/>
                <a:gd name="connsiteY16" fmla="*/ 0 h 1513503"/>
                <a:gd name="connsiteX17" fmla="*/ 1734918 w 7567519"/>
                <a:gd name="connsiteY17" fmla="*/ 221415 h 1513503"/>
                <a:gd name="connsiteX18" fmla="*/ 1513504 w 7567519"/>
                <a:gd name="connsiteY18" fmla="*/ 743093 h 1513503"/>
                <a:gd name="connsiteX19" fmla="*/ 1292089 w 7567519"/>
                <a:gd name="connsiteY19" fmla="*/ 221415 h 1513503"/>
                <a:gd name="connsiteX20" fmla="*/ 770411 w 7567519"/>
                <a:gd name="connsiteY20" fmla="*/ 0 h 1513503"/>
                <a:gd name="connsiteX21" fmla="*/ 743093 w 7567519"/>
                <a:gd name="connsiteY21" fmla="*/ 0 h 1513503"/>
                <a:gd name="connsiteX22" fmla="*/ 221415 w 7567519"/>
                <a:gd name="connsiteY22" fmla="*/ 221415 h 1513503"/>
                <a:gd name="connsiteX23" fmla="*/ 0 w 7567519"/>
                <a:gd name="connsiteY23" fmla="*/ 743093 h 1513503"/>
                <a:gd name="connsiteX24" fmla="*/ 0 w 7567519"/>
                <a:gd name="connsiteY24" fmla="*/ 770411 h 1513503"/>
                <a:gd name="connsiteX25" fmla="*/ 221415 w 7567519"/>
                <a:gd name="connsiteY25" fmla="*/ 1292089 h 1513503"/>
                <a:gd name="connsiteX26" fmla="*/ 743093 w 7567519"/>
                <a:gd name="connsiteY26" fmla="*/ 1513504 h 1513503"/>
                <a:gd name="connsiteX27" fmla="*/ 770411 w 7567519"/>
                <a:gd name="connsiteY27" fmla="*/ 1513504 h 1513503"/>
                <a:gd name="connsiteX28" fmla="*/ 1292089 w 7567519"/>
                <a:gd name="connsiteY28" fmla="*/ 1292089 h 1513503"/>
                <a:gd name="connsiteX29" fmla="*/ 1513504 w 7567519"/>
                <a:gd name="connsiteY29" fmla="*/ 770411 h 1513503"/>
                <a:gd name="connsiteX30" fmla="*/ 1734918 w 7567519"/>
                <a:gd name="connsiteY30" fmla="*/ 1292089 h 1513503"/>
                <a:gd name="connsiteX31" fmla="*/ 2256597 w 7567519"/>
                <a:gd name="connsiteY31" fmla="*/ 1513504 h 1513503"/>
                <a:gd name="connsiteX32" fmla="*/ 2283915 w 7567519"/>
                <a:gd name="connsiteY32" fmla="*/ 1513504 h 1513503"/>
                <a:gd name="connsiteX33" fmla="*/ 2805593 w 7567519"/>
                <a:gd name="connsiteY33" fmla="*/ 1292089 h 1513503"/>
                <a:gd name="connsiteX34" fmla="*/ 3027008 w 7567519"/>
                <a:gd name="connsiteY34" fmla="*/ 770411 h 1513503"/>
                <a:gd name="connsiteX35" fmla="*/ 3248422 w 7567519"/>
                <a:gd name="connsiteY35" fmla="*/ 1292089 h 1513503"/>
                <a:gd name="connsiteX36" fmla="*/ 3770101 w 7567519"/>
                <a:gd name="connsiteY36" fmla="*/ 1513504 h 1513503"/>
                <a:gd name="connsiteX37" fmla="*/ 3797418 w 7567519"/>
                <a:gd name="connsiteY37" fmla="*/ 1513504 h 1513503"/>
                <a:gd name="connsiteX38" fmla="*/ 4319097 w 7567519"/>
                <a:gd name="connsiteY38" fmla="*/ 1292089 h 1513503"/>
                <a:gd name="connsiteX39" fmla="*/ 4540512 w 7567519"/>
                <a:gd name="connsiteY39" fmla="*/ 770411 h 1513503"/>
                <a:gd name="connsiteX40" fmla="*/ 4761926 w 7567519"/>
                <a:gd name="connsiteY40" fmla="*/ 1292089 h 1513503"/>
                <a:gd name="connsiteX41" fmla="*/ 5283605 w 7567519"/>
                <a:gd name="connsiteY41" fmla="*/ 1513504 h 1513503"/>
                <a:gd name="connsiteX42" fmla="*/ 5310922 w 7567519"/>
                <a:gd name="connsiteY42" fmla="*/ 1513504 h 1513503"/>
                <a:gd name="connsiteX43" fmla="*/ 5832601 w 7567519"/>
                <a:gd name="connsiteY43" fmla="*/ 1292089 h 1513503"/>
                <a:gd name="connsiteX44" fmla="*/ 6054016 w 7567519"/>
                <a:gd name="connsiteY44" fmla="*/ 770411 h 1513503"/>
                <a:gd name="connsiteX45" fmla="*/ 6275430 w 7567519"/>
                <a:gd name="connsiteY45" fmla="*/ 1292089 h 1513503"/>
                <a:gd name="connsiteX46" fmla="*/ 6797109 w 7567519"/>
                <a:gd name="connsiteY46" fmla="*/ 1513504 h 1513503"/>
                <a:gd name="connsiteX47" fmla="*/ 6824426 w 7567519"/>
                <a:gd name="connsiteY47" fmla="*/ 1513504 h 1513503"/>
                <a:gd name="connsiteX48" fmla="*/ 7346105 w 7567519"/>
                <a:gd name="connsiteY48" fmla="*/ 1292089 h 1513503"/>
                <a:gd name="connsiteX49" fmla="*/ 7567519 w 7567519"/>
                <a:gd name="connsiteY49" fmla="*/ 770411 h 1513503"/>
                <a:gd name="connsiteX50" fmla="*/ 7567519 w 7567519"/>
                <a:gd name="connsiteY50" fmla="*/ 743093 h 1513503"/>
                <a:gd name="connsiteX51" fmla="*/ 7346105 w 7567519"/>
                <a:gd name="connsiteY51" fmla="*/ 221415 h 1513503"/>
                <a:gd name="connsiteX52" fmla="*/ 6824426 w 7567519"/>
                <a:gd name="connsiteY52" fmla="*/ 0 h 1513503"/>
                <a:gd name="connsiteX53" fmla="*/ 242754 w 7567519"/>
                <a:gd name="connsiteY53" fmla="*/ 242376 h 1513503"/>
                <a:gd name="connsiteX54" fmla="*/ 740823 w 7567519"/>
                <a:gd name="connsiteY54" fmla="*/ 29512 h 1513503"/>
                <a:gd name="connsiteX55" fmla="*/ 527959 w 7567519"/>
                <a:gd name="connsiteY55" fmla="*/ 527581 h 1513503"/>
                <a:gd name="connsiteX56" fmla="*/ 29890 w 7567519"/>
                <a:gd name="connsiteY56" fmla="*/ 740445 h 1513503"/>
                <a:gd name="connsiteX57" fmla="*/ 242754 w 7567519"/>
                <a:gd name="connsiteY57" fmla="*/ 242300 h 1513503"/>
                <a:gd name="connsiteX58" fmla="*/ 242754 w 7567519"/>
                <a:gd name="connsiteY58" fmla="*/ 1271053 h 1513503"/>
                <a:gd name="connsiteX59" fmla="*/ 29890 w 7567519"/>
                <a:gd name="connsiteY59" fmla="*/ 772908 h 1513503"/>
                <a:gd name="connsiteX60" fmla="*/ 527959 w 7567519"/>
                <a:gd name="connsiteY60" fmla="*/ 985772 h 1513503"/>
                <a:gd name="connsiteX61" fmla="*/ 740823 w 7567519"/>
                <a:gd name="connsiteY61" fmla="*/ 1483841 h 1513503"/>
                <a:gd name="connsiteX62" fmla="*/ 242754 w 7567519"/>
                <a:gd name="connsiteY62" fmla="*/ 1270977 h 1513503"/>
                <a:gd name="connsiteX63" fmla="*/ 757092 w 7567519"/>
                <a:gd name="connsiteY63" fmla="*/ 1356562 h 1513503"/>
                <a:gd name="connsiteX64" fmla="*/ 548996 w 7567519"/>
                <a:gd name="connsiteY64" fmla="*/ 964811 h 1513503"/>
                <a:gd name="connsiteX65" fmla="*/ 157245 w 7567519"/>
                <a:gd name="connsiteY65" fmla="*/ 756714 h 1513503"/>
                <a:gd name="connsiteX66" fmla="*/ 548996 w 7567519"/>
                <a:gd name="connsiteY66" fmla="*/ 548618 h 1513503"/>
                <a:gd name="connsiteX67" fmla="*/ 757092 w 7567519"/>
                <a:gd name="connsiteY67" fmla="*/ 156867 h 1513503"/>
                <a:gd name="connsiteX68" fmla="*/ 965189 w 7567519"/>
                <a:gd name="connsiteY68" fmla="*/ 548618 h 1513503"/>
                <a:gd name="connsiteX69" fmla="*/ 1356940 w 7567519"/>
                <a:gd name="connsiteY69" fmla="*/ 756714 h 1513503"/>
                <a:gd name="connsiteX70" fmla="*/ 965189 w 7567519"/>
                <a:gd name="connsiteY70" fmla="*/ 964811 h 1513503"/>
                <a:gd name="connsiteX71" fmla="*/ 757092 w 7567519"/>
                <a:gd name="connsiteY71" fmla="*/ 1356562 h 1513503"/>
                <a:gd name="connsiteX72" fmla="*/ 1271431 w 7567519"/>
                <a:gd name="connsiteY72" fmla="*/ 1271053 h 1513503"/>
                <a:gd name="connsiteX73" fmla="*/ 773362 w 7567519"/>
                <a:gd name="connsiteY73" fmla="*/ 1483916 h 1513503"/>
                <a:gd name="connsiteX74" fmla="*/ 986225 w 7567519"/>
                <a:gd name="connsiteY74" fmla="*/ 985847 h 1513503"/>
                <a:gd name="connsiteX75" fmla="*/ 1484295 w 7567519"/>
                <a:gd name="connsiteY75" fmla="*/ 772984 h 1513503"/>
                <a:gd name="connsiteX76" fmla="*/ 1271431 w 7567519"/>
                <a:gd name="connsiteY76" fmla="*/ 1271128 h 1513503"/>
                <a:gd name="connsiteX77" fmla="*/ 986150 w 7567519"/>
                <a:gd name="connsiteY77" fmla="*/ 527657 h 1513503"/>
                <a:gd name="connsiteX78" fmla="*/ 773286 w 7567519"/>
                <a:gd name="connsiteY78" fmla="*/ 29587 h 1513503"/>
                <a:gd name="connsiteX79" fmla="*/ 1271355 w 7567519"/>
                <a:gd name="connsiteY79" fmla="*/ 242451 h 1513503"/>
                <a:gd name="connsiteX80" fmla="*/ 1484219 w 7567519"/>
                <a:gd name="connsiteY80" fmla="*/ 740596 h 1513503"/>
                <a:gd name="connsiteX81" fmla="*/ 986150 w 7567519"/>
                <a:gd name="connsiteY81" fmla="*/ 527732 h 1513503"/>
                <a:gd name="connsiteX82" fmla="*/ 1756182 w 7567519"/>
                <a:gd name="connsiteY82" fmla="*/ 242376 h 1513503"/>
                <a:gd name="connsiteX83" fmla="*/ 2254251 w 7567519"/>
                <a:gd name="connsiteY83" fmla="*/ 29512 h 1513503"/>
                <a:gd name="connsiteX84" fmla="*/ 2041388 w 7567519"/>
                <a:gd name="connsiteY84" fmla="*/ 527581 h 1513503"/>
                <a:gd name="connsiteX85" fmla="*/ 1543318 w 7567519"/>
                <a:gd name="connsiteY85" fmla="*/ 740445 h 1513503"/>
                <a:gd name="connsiteX86" fmla="*/ 1756182 w 7567519"/>
                <a:gd name="connsiteY86" fmla="*/ 242300 h 1513503"/>
                <a:gd name="connsiteX87" fmla="*/ 1756182 w 7567519"/>
                <a:gd name="connsiteY87" fmla="*/ 1271053 h 1513503"/>
                <a:gd name="connsiteX88" fmla="*/ 1543318 w 7567519"/>
                <a:gd name="connsiteY88" fmla="*/ 772908 h 1513503"/>
                <a:gd name="connsiteX89" fmla="*/ 2041388 w 7567519"/>
                <a:gd name="connsiteY89" fmla="*/ 985772 h 1513503"/>
                <a:gd name="connsiteX90" fmla="*/ 2254251 w 7567519"/>
                <a:gd name="connsiteY90" fmla="*/ 1483841 h 1513503"/>
                <a:gd name="connsiteX91" fmla="*/ 1756182 w 7567519"/>
                <a:gd name="connsiteY91" fmla="*/ 1270977 h 1513503"/>
                <a:gd name="connsiteX92" fmla="*/ 2270521 w 7567519"/>
                <a:gd name="connsiteY92" fmla="*/ 1356562 h 1513503"/>
                <a:gd name="connsiteX93" fmla="*/ 2062424 w 7567519"/>
                <a:gd name="connsiteY93" fmla="*/ 964811 h 1513503"/>
                <a:gd name="connsiteX94" fmla="*/ 1670673 w 7567519"/>
                <a:gd name="connsiteY94" fmla="*/ 756714 h 1513503"/>
                <a:gd name="connsiteX95" fmla="*/ 2062424 w 7567519"/>
                <a:gd name="connsiteY95" fmla="*/ 548618 h 1513503"/>
                <a:gd name="connsiteX96" fmla="*/ 2270521 w 7567519"/>
                <a:gd name="connsiteY96" fmla="*/ 156867 h 1513503"/>
                <a:gd name="connsiteX97" fmla="*/ 2478617 w 7567519"/>
                <a:gd name="connsiteY97" fmla="*/ 548618 h 1513503"/>
                <a:gd name="connsiteX98" fmla="*/ 2870368 w 7567519"/>
                <a:gd name="connsiteY98" fmla="*/ 756714 h 1513503"/>
                <a:gd name="connsiteX99" fmla="*/ 2478617 w 7567519"/>
                <a:gd name="connsiteY99" fmla="*/ 964811 h 1513503"/>
                <a:gd name="connsiteX100" fmla="*/ 2270521 w 7567519"/>
                <a:gd name="connsiteY100" fmla="*/ 1356562 h 1513503"/>
                <a:gd name="connsiteX101" fmla="*/ 2784859 w 7567519"/>
                <a:gd name="connsiteY101" fmla="*/ 1271053 h 1513503"/>
                <a:gd name="connsiteX102" fmla="*/ 2286790 w 7567519"/>
                <a:gd name="connsiteY102" fmla="*/ 1483916 h 1513503"/>
                <a:gd name="connsiteX103" fmla="*/ 2499654 w 7567519"/>
                <a:gd name="connsiteY103" fmla="*/ 985847 h 1513503"/>
                <a:gd name="connsiteX104" fmla="*/ 2997723 w 7567519"/>
                <a:gd name="connsiteY104" fmla="*/ 772984 h 1513503"/>
                <a:gd name="connsiteX105" fmla="*/ 2784859 w 7567519"/>
                <a:gd name="connsiteY105" fmla="*/ 1271128 h 1513503"/>
                <a:gd name="connsiteX106" fmla="*/ 2499578 w 7567519"/>
                <a:gd name="connsiteY106" fmla="*/ 527657 h 1513503"/>
                <a:gd name="connsiteX107" fmla="*/ 2286715 w 7567519"/>
                <a:gd name="connsiteY107" fmla="*/ 29587 h 1513503"/>
                <a:gd name="connsiteX108" fmla="*/ 2784784 w 7567519"/>
                <a:gd name="connsiteY108" fmla="*/ 242451 h 1513503"/>
                <a:gd name="connsiteX109" fmla="*/ 2997647 w 7567519"/>
                <a:gd name="connsiteY109" fmla="*/ 740596 h 1513503"/>
                <a:gd name="connsiteX110" fmla="*/ 2499578 w 7567519"/>
                <a:gd name="connsiteY110" fmla="*/ 527732 h 1513503"/>
                <a:gd name="connsiteX111" fmla="*/ 3269610 w 7567519"/>
                <a:gd name="connsiteY111" fmla="*/ 242376 h 1513503"/>
                <a:gd name="connsiteX112" fmla="*/ 3767680 w 7567519"/>
                <a:gd name="connsiteY112" fmla="*/ 29512 h 1513503"/>
                <a:gd name="connsiteX113" fmla="*/ 3554816 w 7567519"/>
                <a:gd name="connsiteY113" fmla="*/ 527581 h 1513503"/>
                <a:gd name="connsiteX114" fmla="*/ 3056747 w 7567519"/>
                <a:gd name="connsiteY114" fmla="*/ 740445 h 1513503"/>
                <a:gd name="connsiteX115" fmla="*/ 3269610 w 7567519"/>
                <a:gd name="connsiteY115" fmla="*/ 242300 h 1513503"/>
                <a:gd name="connsiteX116" fmla="*/ 3269610 w 7567519"/>
                <a:gd name="connsiteY116" fmla="*/ 1271053 h 1513503"/>
                <a:gd name="connsiteX117" fmla="*/ 3056747 w 7567519"/>
                <a:gd name="connsiteY117" fmla="*/ 772908 h 1513503"/>
                <a:gd name="connsiteX118" fmla="*/ 3554816 w 7567519"/>
                <a:gd name="connsiteY118" fmla="*/ 985772 h 1513503"/>
                <a:gd name="connsiteX119" fmla="*/ 3767680 w 7567519"/>
                <a:gd name="connsiteY119" fmla="*/ 1483841 h 1513503"/>
                <a:gd name="connsiteX120" fmla="*/ 3269610 w 7567519"/>
                <a:gd name="connsiteY120" fmla="*/ 1270977 h 1513503"/>
                <a:gd name="connsiteX121" fmla="*/ 3783949 w 7567519"/>
                <a:gd name="connsiteY121" fmla="*/ 1356562 h 1513503"/>
                <a:gd name="connsiteX122" fmla="*/ 3575853 w 7567519"/>
                <a:gd name="connsiteY122" fmla="*/ 964811 h 1513503"/>
                <a:gd name="connsiteX123" fmla="*/ 3184102 w 7567519"/>
                <a:gd name="connsiteY123" fmla="*/ 756714 h 1513503"/>
                <a:gd name="connsiteX124" fmla="*/ 3575853 w 7567519"/>
                <a:gd name="connsiteY124" fmla="*/ 548618 h 1513503"/>
                <a:gd name="connsiteX125" fmla="*/ 3783949 w 7567519"/>
                <a:gd name="connsiteY125" fmla="*/ 156867 h 1513503"/>
                <a:gd name="connsiteX126" fmla="*/ 3992045 w 7567519"/>
                <a:gd name="connsiteY126" fmla="*/ 548618 h 1513503"/>
                <a:gd name="connsiteX127" fmla="*/ 4383796 w 7567519"/>
                <a:gd name="connsiteY127" fmla="*/ 756714 h 1513503"/>
                <a:gd name="connsiteX128" fmla="*/ 3992045 w 7567519"/>
                <a:gd name="connsiteY128" fmla="*/ 964811 h 1513503"/>
                <a:gd name="connsiteX129" fmla="*/ 3783949 w 7567519"/>
                <a:gd name="connsiteY129" fmla="*/ 1356562 h 1513503"/>
                <a:gd name="connsiteX130" fmla="*/ 4298287 w 7567519"/>
                <a:gd name="connsiteY130" fmla="*/ 1271053 h 1513503"/>
                <a:gd name="connsiteX131" fmla="*/ 3800218 w 7567519"/>
                <a:gd name="connsiteY131" fmla="*/ 1483916 h 1513503"/>
                <a:gd name="connsiteX132" fmla="*/ 4013082 w 7567519"/>
                <a:gd name="connsiteY132" fmla="*/ 985847 h 1513503"/>
                <a:gd name="connsiteX133" fmla="*/ 4511151 w 7567519"/>
                <a:gd name="connsiteY133" fmla="*/ 772984 h 1513503"/>
                <a:gd name="connsiteX134" fmla="*/ 4298287 w 7567519"/>
                <a:gd name="connsiteY134" fmla="*/ 1271128 h 1513503"/>
                <a:gd name="connsiteX135" fmla="*/ 4013006 w 7567519"/>
                <a:gd name="connsiteY135" fmla="*/ 527657 h 1513503"/>
                <a:gd name="connsiteX136" fmla="*/ 3800143 w 7567519"/>
                <a:gd name="connsiteY136" fmla="*/ 29587 h 1513503"/>
                <a:gd name="connsiteX137" fmla="*/ 4298212 w 7567519"/>
                <a:gd name="connsiteY137" fmla="*/ 242451 h 1513503"/>
                <a:gd name="connsiteX138" fmla="*/ 4511076 w 7567519"/>
                <a:gd name="connsiteY138" fmla="*/ 740596 h 1513503"/>
                <a:gd name="connsiteX139" fmla="*/ 4013006 w 7567519"/>
                <a:gd name="connsiteY139" fmla="*/ 527732 h 1513503"/>
                <a:gd name="connsiteX140" fmla="*/ 4783039 w 7567519"/>
                <a:gd name="connsiteY140" fmla="*/ 242376 h 1513503"/>
                <a:gd name="connsiteX141" fmla="*/ 5281108 w 7567519"/>
                <a:gd name="connsiteY141" fmla="*/ 29512 h 1513503"/>
                <a:gd name="connsiteX142" fmla="*/ 5068244 w 7567519"/>
                <a:gd name="connsiteY142" fmla="*/ 527581 h 1513503"/>
                <a:gd name="connsiteX143" fmla="*/ 4570175 w 7567519"/>
                <a:gd name="connsiteY143" fmla="*/ 740445 h 1513503"/>
                <a:gd name="connsiteX144" fmla="*/ 4783039 w 7567519"/>
                <a:gd name="connsiteY144" fmla="*/ 242300 h 1513503"/>
                <a:gd name="connsiteX145" fmla="*/ 4783039 w 7567519"/>
                <a:gd name="connsiteY145" fmla="*/ 1271053 h 1513503"/>
                <a:gd name="connsiteX146" fmla="*/ 4570175 w 7567519"/>
                <a:gd name="connsiteY146" fmla="*/ 772908 h 1513503"/>
                <a:gd name="connsiteX147" fmla="*/ 5068244 w 7567519"/>
                <a:gd name="connsiteY147" fmla="*/ 985772 h 1513503"/>
                <a:gd name="connsiteX148" fmla="*/ 5281108 w 7567519"/>
                <a:gd name="connsiteY148" fmla="*/ 1483841 h 1513503"/>
                <a:gd name="connsiteX149" fmla="*/ 4783039 w 7567519"/>
                <a:gd name="connsiteY149" fmla="*/ 1270977 h 1513503"/>
                <a:gd name="connsiteX150" fmla="*/ 5297377 w 7567519"/>
                <a:gd name="connsiteY150" fmla="*/ 1356562 h 1513503"/>
                <a:gd name="connsiteX151" fmla="*/ 5089281 w 7567519"/>
                <a:gd name="connsiteY151" fmla="*/ 964811 h 1513503"/>
                <a:gd name="connsiteX152" fmla="*/ 4697530 w 7567519"/>
                <a:gd name="connsiteY152" fmla="*/ 756714 h 1513503"/>
                <a:gd name="connsiteX153" fmla="*/ 5089281 w 7567519"/>
                <a:gd name="connsiteY153" fmla="*/ 548618 h 1513503"/>
                <a:gd name="connsiteX154" fmla="*/ 5297377 w 7567519"/>
                <a:gd name="connsiteY154" fmla="*/ 156867 h 1513503"/>
                <a:gd name="connsiteX155" fmla="*/ 5505474 w 7567519"/>
                <a:gd name="connsiteY155" fmla="*/ 548618 h 1513503"/>
                <a:gd name="connsiteX156" fmla="*/ 5897225 w 7567519"/>
                <a:gd name="connsiteY156" fmla="*/ 756714 h 1513503"/>
                <a:gd name="connsiteX157" fmla="*/ 5505474 w 7567519"/>
                <a:gd name="connsiteY157" fmla="*/ 964811 h 1513503"/>
                <a:gd name="connsiteX158" fmla="*/ 5297377 w 7567519"/>
                <a:gd name="connsiteY158" fmla="*/ 1356562 h 1513503"/>
                <a:gd name="connsiteX159" fmla="*/ 5811716 w 7567519"/>
                <a:gd name="connsiteY159" fmla="*/ 1271053 h 1513503"/>
                <a:gd name="connsiteX160" fmla="*/ 5313647 w 7567519"/>
                <a:gd name="connsiteY160" fmla="*/ 1483916 h 1513503"/>
                <a:gd name="connsiteX161" fmla="*/ 5526510 w 7567519"/>
                <a:gd name="connsiteY161" fmla="*/ 985847 h 1513503"/>
                <a:gd name="connsiteX162" fmla="*/ 6024579 w 7567519"/>
                <a:gd name="connsiteY162" fmla="*/ 772984 h 1513503"/>
                <a:gd name="connsiteX163" fmla="*/ 5811716 w 7567519"/>
                <a:gd name="connsiteY163" fmla="*/ 1271128 h 1513503"/>
                <a:gd name="connsiteX164" fmla="*/ 5526435 w 7567519"/>
                <a:gd name="connsiteY164" fmla="*/ 527657 h 1513503"/>
                <a:gd name="connsiteX165" fmla="*/ 5313571 w 7567519"/>
                <a:gd name="connsiteY165" fmla="*/ 29587 h 1513503"/>
                <a:gd name="connsiteX166" fmla="*/ 5811640 w 7567519"/>
                <a:gd name="connsiteY166" fmla="*/ 242451 h 1513503"/>
                <a:gd name="connsiteX167" fmla="*/ 6024504 w 7567519"/>
                <a:gd name="connsiteY167" fmla="*/ 740596 h 1513503"/>
                <a:gd name="connsiteX168" fmla="*/ 5526435 w 7567519"/>
                <a:gd name="connsiteY168" fmla="*/ 527732 h 1513503"/>
                <a:gd name="connsiteX169" fmla="*/ 6296467 w 7567519"/>
                <a:gd name="connsiteY169" fmla="*/ 242376 h 1513503"/>
                <a:gd name="connsiteX170" fmla="*/ 6794536 w 7567519"/>
                <a:gd name="connsiteY170" fmla="*/ 29512 h 1513503"/>
                <a:gd name="connsiteX171" fmla="*/ 6581672 w 7567519"/>
                <a:gd name="connsiteY171" fmla="*/ 527581 h 1513503"/>
                <a:gd name="connsiteX172" fmla="*/ 6083603 w 7567519"/>
                <a:gd name="connsiteY172" fmla="*/ 740445 h 1513503"/>
                <a:gd name="connsiteX173" fmla="*/ 6296467 w 7567519"/>
                <a:gd name="connsiteY173" fmla="*/ 242300 h 1513503"/>
                <a:gd name="connsiteX174" fmla="*/ 6296467 w 7567519"/>
                <a:gd name="connsiteY174" fmla="*/ 1271053 h 1513503"/>
                <a:gd name="connsiteX175" fmla="*/ 6083603 w 7567519"/>
                <a:gd name="connsiteY175" fmla="*/ 772908 h 1513503"/>
                <a:gd name="connsiteX176" fmla="*/ 6581672 w 7567519"/>
                <a:gd name="connsiteY176" fmla="*/ 985772 h 1513503"/>
                <a:gd name="connsiteX177" fmla="*/ 6794536 w 7567519"/>
                <a:gd name="connsiteY177" fmla="*/ 1483841 h 1513503"/>
                <a:gd name="connsiteX178" fmla="*/ 6296467 w 7567519"/>
                <a:gd name="connsiteY178" fmla="*/ 1270977 h 1513503"/>
                <a:gd name="connsiteX179" fmla="*/ 6810805 w 7567519"/>
                <a:gd name="connsiteY179" fmla="*/ 1356562 h 1513503"/>
                <a:gd name="connsiteX180" fmla="*/ 6602709 w 7567519"/>
                <a:gd name="connsiteY180" fmla="*/ 964811 h 1513503"/>
                <a:gd name="connsiteX181" fmla="*/ 6210958 w 7567519"/>
                <a:gd name="connsiteY181" fmla="*/ 756714 h 1513503"/>
                <a:gd name="connsiteX182" fmla="*/ 6602709 w 7567519"/>
                <a:gd name="connsiteY182" fmla="*/ 548618 h 1513503"/>
                <a:gd name="connsiteX183" fmla="*/ 6810805 w 7567519"/>
                <a:gd name="connsiteY183" fmla="*/ 156867 h 1513503"/>
                <a:gd name="connsiteX184" fmla="*/ 7018902 w 7567519"/>
                <a:gd name="connsiteY184" fmla="*/ 548618 h 1513503"/>
                <a:gd name="connsiteX185" fmla="*/ 7410653 w 7567519"/>
                <a:gd name="connsiteY185" fmla="*/ 756714 h 1513503"/>
                <a:gd name="connsiteX186" fmla="*/ 7018902 w 7567519"/>
                <a:gd name="connsiteY186" fmla="*/ 964811 h 1513503"/>
                <a:gd name="connsiteX187" fmla="*/ 6810805 w 7567519"/>
                <a:gd name="connsiteY187" fmla="*/ 1356562 h 1513503"/>
                <a:gd name="connsiteX188" fmla="*/ 7325144 w 7567519"/>
                <a:gd name="connsiteY188" fmla="*/ 1271053 h 1513503"/>
                <a:gd name="connsiteX189" fmla="*/ 6826999 w 7567519"/>
                <a:gd name="connsiteY189" fmla="*/ 1483916 h 1513503"/>
                <a:gd name="connsiteX190" fmla="*/ 7039863 w 7567519"/>
                <a:gd name="connsiteY190" fmla="*/ 985847 h 1513503"/>
                <a:gd name="connsiteX191" fmla="*/ 7537932 w 7567519"/>
                <a:gd name="connsiteY191" fmla="*/ 772984 h 1513503"/>
                <a:gd name="connsiteX192" fmla="*/ 7325068 w 7567519"/>
                <a:gd name="connsiteY192" fmla="*/ 1271128 h 1513503"/>
                <a:gd name="connsiteX193" fmla="*/ 7039863 w 7567519"/>
                <a:gd name="connsiteY193" fmla="*/ 527657 h 1513503"/>
                <a:gd name="connsiteX194" fmla="*/ 6826999 w 7567519"/>
                <a:gd name="connsiteY194" fmla="*/ 29587 h 1513503"/>
                <a:gd name="connsiteX195" fmla="*/ 7325144 w 7567519"/>
                <a:gd name="connsiteY195" fmla="*/ 242451 h 1513503"/>
                <a:gd name="connsiteX196" fmla="*/ 7538007 w 7567519"/>
                <a:gd name="connsiteY196" fmla="*/ 740596 h 1513503"/>
                <a:gd name="connsiteX197" fmla="*/ 7039939 w 7567519"/>
                <a:gd name="connsiteY197" fmla="*/ 527732 h 151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567519" h="1513503">
                  <a:moveTo>
                    <a:pt x="6824426" y="0"/>
                  </a:moveTo>
                  <a:lnTo>
                    <a:pt x="6797109" y="0"/>
                  </a:lnTo>
                  <a:cubicBezTo>
                    <a:pt x="6599985" y="3481"/>
                    <a:pt x="6415195" y="81649"/>
                    <a:pt x="6275430" y="221415"/>
                  </a:cubicBezTo>
                  <a:cubicBezTo>
                    <a:pt x="6135741" y="361104"/>
                    <a:pt x="6057497" y="545969"/>
                    <a:pt x="6054016" y="743093"/>
                  </a:cubicBezTo>
                  <a:cubicBezTo>
                    <a:pt x="6050535" y="545969"/>
                    <a:pt x="5972366" y="361180"/>
                    <a:pt x="5832601" y="221415"/>
                  </a:cubicBezTo>
                  <a:cubicBezTo>
                    <a:pt x="5692912" y="81725"/>
                    <a:pt x="5508047" y="3481"/>
                    <a:pt x="5310922" y="0"/>
                  </a:cubicBezTo>
                  <a:lnTo>
                    <a:pt x="5283605" y="0"/>
                  </a:lnTo>
                  <a:cubicBezTo>
                    <a:pt x="5086481" y="3481"/>
                    <a:pt x="4901692" y="81649"/>
                    <a:pt x="4761926" y="221415"/>
                  </a:cubicBezTo>
                  <a:cubicBezTo>
                    <a:pt x="4622237" y="361104"/>
                    <a:pt x="4543993" y="545969"/>
                    <a:pt x="4540512" y="743093"/>
                  </a:cubicBezTo>
                  <a:cubicBezTo>
                    <a:pt x="4537031" y="545969"/>
                    <a:pt x="4458862" y="361180"/>
                    <a:pt x="4319097" y="221415"/>
                  </a:cubicBezTo>
                  <a:cubicBezTo>
                    <a:pt x="4179408" y="81725"/>
                    <a:pt x="3994543" y="3481"/>
                    <a:pt x="3797418" y="0"/>
                  </a:cubicBezTo>
                  <a:lnTo>
                    <a:pt x="3770101" y="0"/>
                  </a:lnTo>
                  <a:cubicBezTo>
                    <a:pt x="3572977" y="3481"/>
                    <a:pt x="3388188" y="81649"/>
                    <a:pt x="3248422" y="221415"/>
                  </a:cubicBezTo>
                  <a:cubicBezTo>
                    <a:pt x="3108733" y="361104"/>
                    <a:pt x="3030489" y="545969"/>
                    <a:pt x="3027008" y="743093"/>
                  </a:cubicBezTo>
                  <a:cubicBezTo>
                    <a:pt x="3023527" y="545969"/>
                    <a:pt x="2945358" y="361180"/>
                    <a:pt x="2805593" y="221415"/>
                  </a:cubicBezTo>
                  <a:cubicBezTo>
                    <a:pt x="2665904" y="81725"/>
                    <a:pt x="2481039" y="3481"/>
                    <a:pt x="2283915" y="0"/>
                  </a:cubicBezTo>
                  <a:lnTo>
                    <a:pt x="2256597" y="0"/>
                  </a:lnTo>
                  <a:cubicBezTo>
                    <a:pt x="2059473" y="3481"/>
                    <a:pt x="1874684" y="81649"/>
                    <a:pt x="1734918" y="221415"/>
                  </a:cubicBezTo>
                  <a:cubicBezTo>
                    <a:pt x="1595229" y="361104"/>
                    <a:pt x="1516985" y="545969"/>
                    <a:pt x="1513504" y="743093"/>
                  </a:cubicBezTo>
                  <a:cubicBezTo>
                    <a:pt x="1510023" y="545969"/>
                    <a:pt x="1431854" y="361180"/>
                    <a:pt x="1292089" y="221415"/>
                  </a:cubicBezTo>
                  <a:cubicBezTo>
                    <a:pt x="1152400" y="81725"/>
                    <a:pt x="967535" y="3481"/>
                    <a:pt x="770411" y="0"/>
                  </a:cubicBezTo>
                  <a:lnTo>
                    <a:pt x="743093" y="0"/>
                  </a:lnTo>
                  <a:cubicBezTo>
                    <a:pt x="545969" y="3481"/>
                    <a:pt x="361180" y="81649"/>
                    <a:pt x="221415" y="221415"/>
                  </a:cubicBezTo>
                  <a:cubicBezTo>
                    <a:pt x="81725" y="361104"/>
                    <a:pt x="3481" y="545969"/>
                    <a:pt x="0" y="743093"/>
                  </a:cubicBezTo>
                  <a:lnTo>
                    <a:pt x="0" y="770411"/>
                  </a:lnTo>
                  <a:cubicBezTo>
                    <a:pt x="3481" y="967535"/>
                    <a:pt x="81725" y="1152325"/>
                    <a:pt x="221415" y="1292089"/>
                  </a:cubicBezTo>
                  <a:cubicBezTo>
                    <a:pt x="361104" y="1431779"/>
                    <a:pt x="545969" y="1510023"/>
                    <a:pt x="743093" y="1513504"/>
                  </a:cubicBezTo>
                  <a:lnTo>
                    <a:pt x="770411" y="1513504"/>
                  </a:lnTo>
                  <a:cubicBezTo>
                    <a:pt x="967535" y="1510023"/>
                    <a:pt x="1152324" y="1431854"/>
                    <a:pt x="1292089" y="1292089"/>
                  </a:cubicBezTo>
                  <a:cubicBezTo>
                    <a:pt x="1431779" y="1152400"/>
                    <a:pt x="1510023" y="967535"/>
                    <a:pt x="1513504" y="770411"/>
                  </a:cubicBezTo>
                  <a:cubicBezTo>
                    <a:pt x="1516985" y="967535"/>
                    <a:pt x="1595229" y="1152325"/>
                    <a:pt x="1734918" y="1292089"/>
                  </a:cubicBezTo>
                  <a:cubicBezTo>
                    <a:pt x="1874608" y="1431854"/>
                    <a:pt x="2059473" y="1510023"/>
                    <a:pt x="2256597" y="1513504"/>
                  </a:cubicBezTo>
                  <a:lnTo>
                    <a:pt x="2283915" y="1513504"/>
                  </a:lnTo>
                  <a:cubicBezTo>
                    <a:pt x="2481039" y="1510023"/>
                    <a:pt x="2665828" y="1431854"/>
                    <a:pt x="2805593" y="1292089"/>
                  </a:cubicBezTo>
                  <a:cubicBezTo>
                    <a:pt x="2945283" y="1152400"/>
                    <a:pt x="3023527" y="967535"/>
                    <a:pt x="3027008" y="770411"/>
                  </a:cubicBezTo>
                  <a:cubicBezTo>
                    <a:pt x="3030489" y="967535"/>
                    <a:pt x="3108733" y="1152325"/>
                    <a:pt x="3248422" y="1292089"/>
                  </a:cubicBezTo>
                  <a:cubicBezTo>
                    <a:pt x="3388112" y="1431779"/>
                    <a:pt x="3572977" y="1510023"/>
                    <a:pt x="3770101" y="1513504"/>
                  </a:cubicBezTo>
                  <a:lnTo>
                    <a:pt x="3797418" y="1513504"/>
                  </a:lnTo>
                  <a:cubicBezTo>
                    <a:pt x="3994543" y="1510023"/>
                    <a:pt x="4179332" y="1431854"/>
                    <a:pt x="4319097" y="1292089"/>
                  </a:cubicBezTo>
                  <a:cubicBezTo>
                    <a:pt x="4458787" y="1152400"/>
                    <a:pt x="4537031" y="967535"/>
                    <a:pt x="4540512" y="770411"/>
                  </a:cubicBezTo>
                  <a:cubicBezTo>
                    <a:pt x="4543993" y="967535"/>
                    <a:pt x="4622237" y="1152325"/>
                    <a:pt x="4761926" y="1292089"/>
                  </a:cubicBezTo>
                  <a:cubicBezTo>
                    <a:pt x="4901616" y="1431779"/>
                    <a:pt x="5086481" y="1510023"/>
                    <a:pt x="5283605" y="1513504"/>
                  </a:cubicBezTo>
                  <a:lnTo>
                    <a:pt x="5310922" y="1513504"/>
                  </a:lnTo>
                  <a:cubicBezTo>
                    <a:pt x="5508047" y="1510023"/>
                    <a:pt x="5692836" y="1431854"/>
                    <a:pt x="5832601" y="1292089"/>
                  </a:cubicBezTo>
                  <a:cubicBezTo>
                    <a:pt x="5972291" y="1152400"/>
                    <a:pt x="6050535" y="967535"/>
                    <a:pt x="6054016" y="770411"/>
                  </a:cubicBezTo>
                  <a:cubicBezTo>
                    <a:pt x="6057497" y="967535"/>
                    <a:pt x="6135741" y="1152325"/>
                    <a:pt x="6275430" y="1292089"/>
                  </a:cubicBezTo>
                  <a:cubicBezTo>
                    <a:pt x="6415120" y="1431779"/>
                    <a:pt x="6599985" y="1510023"/>
                    <a:pt x="6797109" y="1513504"/>
                  </a:cubicBezTo>
                  <a:lnTo>
                    <a:pt x="6824426" y="1513504"/>
                  </a:lnTo>
                  <a:cubicBezTo>
                    <a:pt x="7021550" y="1510023"/>
                    <a:pt x="7206340" y="1431854"/>
                    <a:pt x="7346105" y="1292089"/>
                  </a:cubicBezTo>
                  <a:cubicBezTo>
                    <a:pt x="7485794" y="1152400"/>
                    <a:pt x="7564038" y="967535"/>
                    <a:pt x="7567519" y="770411"/>
                  </a:cubicBezTo>
                  <a:lnTo>
                    <a:pt x="7567519" y="743093"/>
                  </a:lnTo>
                  <a:cubicBezTo>
                    <a:pt x="7564038" y="545969"/>
                    <a:pt x="7485870" y="361180"/>
                    <a:pt x="7346105" y="221415"/>
                  </a:cubicBezTo>
                  <a:cubicBezTo>
                    <a:pt x="7206416" y="81725"/>
                    <a:pt x="7021550" y="3481"/>
                    <a:pt x="6824426" y="0"/>
                  </a:cubicBezTo>
                  <a:close/>
                  <a:moveTo>
                    <a:pt x="242754" y="242376"/>
                  </a:moveTo>
                  <a:cubicBezTo>
                    <a:pt x="376238" y="108891"/>
                    <a:pt x="552628" y="33598"/>
                    <a:pt x="740823" y="29512"/>
                  </a:cubicBezTo>
                  <a:cubicBezTo>
                    <a:pt x="736737" y="217707"/>
                    <a:pt x="661520" y="394097"/>
                    <a:pt x="527959" y="527581"/>
                  </a:cubicBezTo>
                  <a:cubicBezTo>
                    <a:pt x="394475" y="661065"/>
                    <a:pt x="218085" y="736359"/>
                    <a:pt x="29890" y="740445"/>
                  </a:cubicBezTo>
                  <a:cubicBezTo>
                    <a:pt x="33976" y="552250"/>
                    <a:pt x="109270" y="375860"/>
                    <a:pt x="242754" y="242300"/>
                  </a:cubicBezTo>
                  <a:close/>
                  <a:moveTo>
                    <a:pt x="242754" y="1271053"/>
                  </a:moveTo>
                  <a:cubicBezTo>
                    <a:pt x="109270" y="1137568"/>
                    <a:pt x="33976" y="961178"/>
                    <a:pt x="29890" y="772908"/>
                  </a:cubicBezTo>
                  <a:cubicBezTo>
                    <a:pt x="218085" y="776994"/>
                    <a:pt x="394475" y="852287"/>
                    <a:pt x="527959" y="985772"/>
                  </a:cubicBezTo>
                  <a:cubicBezTo>
                    <a:pt x="661444" y="1119256"/>
                    <a:pt x="736737" y="1295646"/>
                    <a:pt x="740823" y="1483841"/>
                  </a:cubicBezTo>
                  <a:cubicBezTo>
                    <a:pt x="552628" y="1479754"/>
                    <a:pt x="376238" y="1404537"/>
                    <a:pt x="242754" y="1270977"/>
                  </a:cubicBezTo>
                  <a:close/>
                  <a:moveTo>
                    <a:pt x="757092" y="1356562"/>
                  </a:moveTo>
                  <a:cubicBezTo>
                    <a:pt x="728943" y="1209002"/>
                    <a:pt x="657509" y="1073324"/>
                    <a:pt x="548996" y="964811"/>
                  </a:cubicBezTo>
                  <a:cubicBezTo>
                    <a:pt x="440483" y="856298"/>
                    <a:pt x="304729" y="784939"/>
                    <a:pt x="157245" y="756714"/>
                  </a:cubicBezTo>
                  <a:cubicBezTo>
                    <a:pt x="304804" y="728565"/>
                    <a:pt x="440559" y="657131"/>
                    <a:pt x="548996" y="548618"/>
                  </a:cubicBezTo>
                  <a:cubicBezTo>
                    <a:pt x="657509" y="440105"/>
                    <a:pt x="728943" y="304350"/>
                    <a:pt x="757092" y="156867"/>
                  </a:cubicBezTo>
                  <a:cubicBezTo>
                    <a:pt x="785242" y="304426"/>
                    <a:pt x="856676" y="440105"/>
                    <a:pt x="965189" y="548618"/>
                  </a:cubicBezTo>
                  <a:cubicBezTo>
                    <a:pt x="1073702" y="657131"/>
                    <a:pt x="1209456" y="728489"/>
                    <a:pt x="1356940" y="756714"/>
                  </a:cubicBezTo>
                  <a:cubicBezTo>
                    <a:pt x="1209381" y="784864"/>
                    <a:pt x="1073626" y="856298"/>
                    <a:pt x="965189" y="964811"/>
                  </a:cubicBezTo>
                  <a:cubicBezTo>
                    <a:pt x="856676" y="1073324"/>
                    <a:pt x="785242" y="1209078"/>
                    <a:pt x="757092" y="1356562"/>
                  </a:cubicBezTo>
                  <a:close/>
                  <a:moveTo>
                    <a:pt x="1271431" y="1271053"/>
                  </a:moveTo>
                  <a:cubicBezTo>
                    <a:pt x="1137947" y="1404537"/>
                    <a:pt x="961557" y="1479830"/>
                    <a:pt x="773362" y="1483916"/>
                  </a:cubicBezTo>
                  <a:cubicBezTo>
                    <a:pt x="777448" y="1295721"/>
                    <a:pt x="852665" y="1119331"/>
                    <a:pt x="986225" y="985847"/>
                  </a:cubicBezTo>
                  <a:cubicBezTo>
                    <a:pt x="1119710" y="852363"/>
                    <a:pt x="1296100" y="777070"/>
                    <a:pt x="1484295" y="772984"/>
                  </a:cubicBezTo>
                  <a:cubicBezTo>
                    <a:pt x="1480208" y="961178"/>
                    <a:pt x="1404915" y="1137568"/>
                    <a:pt x="1271431" y="1271128"/>
                  </a:cubicBezTo>
                  <a:close/>
                  <a:moveTo>
                    <a:pt x="986150" y="527657"/>
                  </a:moveTo>
                  <a:cubicBezTo>
                    <a:pt x="852665" y="394173"/>
                    <a:pt x="777372" y="217783"/>
                    <a:pt x="773286" y="29587"/>
                  </a:cubicBezTo>
                  <a:cubicBezTo>
                    <a:pt x="961481" y="33674"/>
                    <a:pt x="1137871" y="108891"/>
                    <a:pt x="1271355" y="242451"/>
                  </a:cubicBezTo>
                  <a:cubicBezTo>
                    <a:pt x="1404840" y="375936"/>
                    <a:pt x="1480133" y="552326"/>
                    <a:pt x="1484219" y="740596"/>
                  </a:cubicBezTo>
                  <a:cubicBezTo>
                    <a:pt x="1296024" y="736510"/>
                    <a:pt x="1119634" y="661217"/>
                    <a:pt x="986150" y="527732"/>
                  </a:cubicBezTo>
                  <a:close/>
                  <a:moveTo>
                    <a:pt x="1756182" y="242376"/>
                  </a:moveTo>
                  <a:cubicBezTo>
                    <a:pt x="1889666" y="108891"/>
                    <a:pt x="2066057" y="33598"/>
                    <a:pt x="2254251" y="29512"/>
                  </a:cubicBezTo>
                  <a:cubicBezTo>
                    <a:pt x="2250165" y="217707"/>
                    <a:pt x="2174948" y="394097"/>
                    <a:pt x="2041388" y="527581"/>
                  </a:cubicBezTo>
                  <a:cubicBezTo>
                    <a:pt x="1907903" y="661065"/>
                    <a:pt x="1731513" y="736359"/>
                    <a:pt x="1543318" y="740445"/>
                  </a:cubicBezTo>
                  <a:cubicBezTo>
                    <a:pt x="1547405" y="552250"/>
                    <a:pt x="1622698" y="375860"/>
                    <a:pt x="1756182" y="242300"/>
                  </a:cubicBezTo>
                  <a:close/>
                  <a:moveTo>
                    <a:pt x="1756182" y="1271053"/>
                  </a:moveTo>
                  <a:cubicBezTo>
                    <a:pt x="1622698" y="1137568"/>
                    <a:pt x="1547405" y="961178"/>
                    <a:pt x="1543318" y="772908"/>
                  </a:cubicBezTo>
                  <a:cubicBezTo>
                    <a:pt x="1731513" y="776994"/>
                    <a:pt x="1907903" y="852287"/>
                    <a:pt x="2041388" y="985772"/>
                  </a:cubicBezTo>
                  <a:cubicBezTo>
                    <a:pt x="2174872" y="1119256"/>
                    <a:pt x="2250165" y="1295646"/>
                    <a:pt x="2254251" y="1483841"/>
                  </a:cubicBezTo>
                  <a:cubicBezTo>
                    <a:pt x="2066057" y="1479754"/>
                    <a:pt x="1889666" y="1404537"/>
                    <a:pt x="1756182" y="1270977"/>
                  </a:cubicBezTo>
                  <a:close/>
                  <a:moveTo>
                    <a:pt x="2270521" y="1356562"/>
                  </a:moveTo>
                  <a:cubicBezTo>
                    <a:pt x="2242371" y="1209002"/>
                    <a:pt x="2170937" y="1073324"/>
                    <a:pt x="2062424" y="964811"/>
                  </a:cubicBezTo>
                  <a:cubicBezTo>
                    <a:pt x="1953912" y="856298"/>
                    <a:pt x="1818157" y="784939"/>
                    <a:pt x="1670673" y="756714"/>
                  </a:cubicBezTo>
                  <a:cubicBezTo>
                    <a:pt x="1818233" y="728565"/>
                    <a:pt x="1953987" y="657131"/>
                    <a:pt x="2062424" y="548618"/>
                  </a:cubicBezTo>
                  <a:cubicBezTo>
                    <a:pt x="2170937" y="440105"/>
                    <a:pt x="2242371" y="304350"/>
                    <a:pt x="2270521" y="156867"/>
                  </a:cubicBezTo>
                  <a:cubicBezTo>
                    <a:pt x="2298671" y="304426"/>
                    <a:pt x="2370104" y="440105"/>
                    <a:pt x="2478617" y="548618"/>
                  </a:cubicBezTo>
                  <a:cubicBezTo>
                    <a:pt x="2587130" y="657131"/>
                    <a:pt x="2722884" y="728489"/>
                    <a:pt x="2870368" y="756714"/>
                  </a:cubicBezTo>
                  <a:cubicBezTo>
                    <a:pt x="2722809" y="784864"/>
                    <a:pt x="2587130" y="856298"/>
                    <a:pt x="2478617" y="964811"/>
                  </a:cubicBezTo>
                  <a:cubicBezTo>
                    <a:pt x="2370104" y="1073324"/>
                    <a:pt x="2298671" y="1209078"/>
                    <a:pt x="2270521" y="1356562"/>
                  </a:cubicBezTo>
                  <a:close/>
                  <a:moveTo>
                    <a:pt x="2784859" y="1271053"/>
                  </a:moveTo>
                  <a:cubicBezTo>
                    <a:pt x="2651375" y="1404537"/>
                    <a:pt x="2474985" y="1479830"/>
                    <a:pt x="2286790" y="1483916"/>
                  </a:cubicBezTo>
                  <a:cubicBezTo>
                    <a:pt x="2290876" y="1295721"/>
                    <a:pt x="2366094" y="1119331"/>
                    <a:pt x="2499654" y="985847"/>
                  </a:cubicBezTo>
                  <a:cubicBezTo>
                    <a:pt x="2633138" y="852363"/>
                    <a:pt x="2809528" y="777070"/>
                    <a:pt x="2997723" y="772984"/>
                  </a:cubicBezTo>
                  <a:cubicBezTo>
                    <a:pt x="2993637" y="961178"/>
                    <a:pt x="2918344" y="1137568"/>
                    <a:pt x="2784859" y="1271128"/>
                  </a:cubicBezTo>
                  <a:close/>
                  <a:moveTo>
                    <a:pt x="2499578" y="527657"/>
                  </a:moveTo>
                  <a:cubicBezTo>
                    <a:pt x="2366094" y="394173"/>
                    <a:pt x="2290801" y="217783"/>
                    <a:pt x="2286715" y="29587"/>
                  </a:cubicBezTo>
                  <a:cubicBezTo>
                    <a:pt x="2474909" y="33674"/>
                    <a:pt x="2651299" y="108891"/>
                    <a:pt x="2784784" y="242451"/>
                  </a:cubicBezTo>
                  <a:cubicBezTo>
                    <a:pt x="2918268" y="375936"/>
                    <a:pt x="2993561" y="552326"/>
                    <a:pt x="2997647" y="740596"/>
                  </a:cubicBezTo>
                  <a:cubicBezTo>
                    <a:pt x="2809453" y="736510"/>
                    <a:pt x="2633062" y="661217"/>
                    <a:pt x="2499578" y="527732"/>
                  </a:cubicBezTo>
                  <a:close/>
                  <a:moveTo>
                    <a:pt x="3269610" y="242376"/>
                  </a:moveTo>
                  <a:cubicBezTo>
                    <a:pt x="3403095" y="108891"/>
                    <a:pt x="3579485" y="33598"/>
                    <a:pt x="3767680" y="29512"/>
                  </a:cubicBezTo>
                  <a:cubicBezTo>
                    <a:pt x="3763593" y="217707"/>
                    <a:pt x="3688376" y="394097"/>
                    <a:pt x="3554816" y="527581"/>
                  </a:cubicBezTo>
                  <a:cubicBezTo>
                    <a:pt x="3421331" y="661065"/>
                    <a:pt x="3244941" y="736359"/>
                    <a:pt x="3056747" y="740445"/>
                  </a:cubicBezTo>
                  <a:cubicBezTo>
                    <a:pt x="3060833" y="552250"/>
                    <a:pt x="3136126" y="375860"/>
                    <a:pt x="3269610" y="242300"/>
                  </a:cubicBezTo>
                  <a:close/>
                  <a:moveTo>
                    <a:pt x="3269610" y="1271053"/>
                  </a:moveTo>
                  <a:cubicBezTo>
                    <a:pt x="3136126" y="1137568"/>
                    <a:pt x="3060833" y="961178"/>
                    <a:pt x="3056747" y="772908"/>
                  </a:cubicBezTo>
                  <a:cubicBezTo>
                    <a:pt x="3244941" y="776994"/>
                    <a:pt x="3421331" y="852287"/>
                    <a:pt x="3554816" y="985772"/>
                  </a:cubicBezTo>
                  <a:cubicBezTo>
                    <a:pt x="3688300" y="1119256"/>
                    <a:pt x="3763593" y="1295646"/>
                    <a:pt x="3767680" y="1483841"/>
                  </a:cubicBezTo>
                  <a:cubicBezTo>
                    <a:pt x="3579485" y="1479754"/>
                    <a:pt x="3403095" y="1404537"/>
                    <a:pt x="3269610" y="1270977"/>
                  </a:cubicBezTo>
                  <a:close/>
                  <a:moveTo>
                    <a:pt x="3783949" y="1356562"/>
                  </a:moveTo>
                  <a:cubicBezTo>
                    <a:pt x="3755799" y="1209002"/>
                    <a:pt x="3684365" y="1073324"/>
                    <a:pt x="3575853" y="964811"/>
                  </a:cubicBezTo>
                  <a:cubicBezTo>
                    <a:pt x="3467340" y="856298"/>
                    <a:pt x="3331585" y="784939"/>
                    <a:pt x="3184102" y="756714"/>
                  </a:cubicBezTo>
                  <a:cubicBezTo>
                    <a:pt x="3331661" y="728565"/>
                    <a:pt x="3467416" y="657131"/>
                    <a:pt x="3575853" y="548618"/>
                  </a:cubicBezTo>
                  <a:cubicBezTo>
                    <a:pt x="3684365" y="440105"/>
                    <a:pt x="3755799" y="304350"/>
                    <a:pt x="3783949" y="156867"/>
                  </a:cubicBezTo>
                  <a:cubicBezTo>
                    <a:pt x="3812099" y="304426"/>
                    <a:pt x="3883532" y="440105"/>
                    <a:pt x="3992045" y="548618"/>
                  </a:cubicBezTo>
                  <a:cubicBezTo>
                    <a:pt x="4100558" y="657131"/>
                    <a:pt x="4236313" y="728489"/>
                    <a:pt x="4383796" y="756714"/>
                  </a:cubicBezTo>
                  <a:cubicBezTo>
                    <a:pt x="4236237" y="784864"/>
                    <a:pt x="4100483" y="856298"/>
                    <a:pt x="3992045" y="964811"/>
                  </a:cubicBezTo>
                  <a:cubicBezTo>
                    <a:pt x="3883532" y="1073324"/>
                    <a:pt x="3812099" y="1209078"/>
                    <a:pt x="3783949" y="1356562"/>
                  </a:cubicBezTo>
                  <a:close/>
                  <a:moveTo>
                    <a:pt x="4298287" y="1271053"/>
                  </a:moveTo>
                  <a:cubicBezTo>
                    <a:pt x="4164803" y="1404537"/>
                    <a:pt x="3988413" y="1479830"/>
                    <a:pt x="3800218" y="1483916"/>
                  </a:cubicBezTo>
                  <a:cubicBezTo>
                    <a:pt x="3804305" y="1295721"/>
                    <a:pt x="3879522" y="1119331"/>
                    <a:pt x="4013082" y="985847"/>
                  </a:cubicBezTo>
                  <a:cubicBezTo>
                    <a:pt x="4146566" y="852363"/>
                    <a:pt x="4322956" y="777070"/>
                    <a:pt x="4511151" y="772984"/>
                  </a:cubicBezTo>
                  <a:cubicBezTo>
                    <a:pt x="4507065" y="961178"/>
                    <a:pt x="4431772" y="1137568"/>
                    <a:pt x="4298287" y="1271128"/>
                  </a:cubicBezTo>
                  <a:close/>
                  <a:moveTo>
                    <a:pt x="4013006" y="527657"/>
                  </a:moveTo>
                  <a:cubicBezTo>
                    <a:pt x="3879522" y="394173"/>
                    <a:pt x="3804229" y="217783"/>
                    <a:pt x="3800143" y="29587"/>
                  </a:cubicBezTo>
                  <a:cubicBezTo>
                    <a:pt x="3988337" y="33674"/>
                    <a:pt x="4164728" y="108891"/>
                    <a:pt x="4298212" y="242451"/>
                  </a:cubicBezTo>
                  <a:cubicBezTo>
                    <a:pt x="4431696" y="375936"/>
                    <a:pt x="4506989" y="552326"/>
                    <a:pt x="4511076" y="740596"/>
                  </a:cubicBezTo>
                  <a:cubicBezTo>
                    <a:pt x="4322881" y="736510"/>
                    <a:pt x="4146490" y="661217"/>
                    <a:pt x="4013006" y="527732"/>
                  </a:cubicBezTo>
                  <a:close/>
                  <a:moveTo>
                    <a:pt x="4783039" y="242376"/>
                  </a:moveTo>
                  <a:cubicBezTo>
                    <a:pt x="4916523" y="108891"/>
                    <a:pt x="5092913" y="33598"/>
                    <a:pt x="5281108" y="29512"/>
                  </a:cubicBezTo>
                  <a:cubicBezTo>
                    <a:pt x="5277022" y="217707"/>
                    <a:pt x="5201804" y="394097"/>
                    <a:pt x="5068244" y="527581"/>
                  </a:cubicBezTo>
                  <a:cubicBezTo>
                    <a:pt x="4934760" y="661065"/>
                    <a:pt x="4758370" y="736359"/>
                    <a:pt x="4570175" y="740445"/>
                  </a:cubicBezTo>
                  <a:cubicBezTo>
                    <a:pt x="4574261" y="552250"/>
                    <a:pt x="4649554" y="375860"/>
                    <a:pt x="4783039" y="242300"/>
                  </a:cubicBezTo>
                  <a:close/>
                  <a:moveTo>
                    <a:pt x="4783039" y="1271053"/>
                  </a:moveTo>
                  <a:cubicBezTo>
                    <a:pt x="4649554" y="1137568"/>
                    <a:pt x="4574261" y="961178"/>
                    <a:pt x="4570175" y="772908"/>
                  </a:cubicBezTo>
                  <a:cubicBezTo>
                    <a:pt x="4758370" y="776994"/>
                    <a:pt x="4934760" y="852287"/>
                    <a:pt x="5068244" y="985772"/>
                  </a:cubicBezTo>
                  <a:cubicBezTo>
                    <a:pt x="5201728" y="1119256"/>
                    <a:pt x="5277022" y="1295646"/>
                    <a:pt x="5281108" y="1483841"/>
                  </a:cubicBezTo>
                  <a:cubicBezTo>
                    <a:pt x="5092913" y="1479754"/>
                    <a:pt x="4916523" y="1404537"/>
                    <a:pt x="4783039" y="1270977"/>
                  </a:cubicBezTo>
                  <a:close/>
                  <a:moveTo>
                    <a:pt x="5297377" y="1356562"/>
                  </a:moveTo>
                  <a:cubicBezTo>
                    <a:pt x="5269228" y="1209002"/>
                    <a:pt x="5197794" y="1073324"/>
                    <a:pt x="5089281" y="964811"/>
                  </a:cubicBezTo>
                  <a:cubicBezTo>
                    <a:pt x="4980768" y="856298"/>
                    <a:pt x="4845013" y="784939"/>
                    <a:pt x="4697530" y="756714"/>
                  </a:cubicBezTo>
                  <a:cubicBezTo>
                    <a:pt x="4845089" y="728565"/>
                    <a:pt x="4980844" y="657131"/>
                    <a:pt x="5089281" y="548618"/>
                  </a:cubicBezTo>
                  <a:cubicBezTo>
                    <a:pt x="5197794" y="440105"/>
                    <a:pt x="5269228" y="304350"/>
                    <a:pt x="5297377" y="156867"/>
                  </a:cubicBezTo>
                  <a:cubicBezTo>
                    <a:pt x="5325527" y="304426"/>
                    <a:pt x="5396961" y="440105"/>
                    <a:pt x="5505474" y="548618"/>
                  </a:cubicBezTo>
                  <a:cubicBezTo>
                    <a:pt x="5613987" y="657131"/>
                    <a:pt x="5749741" y="728489"/>
                    <a:pt x="5897225" y="756714"/>
                  </a:cubicBezTo>
                  <a:cubicBezTo>
                    <a:pt x="5749665" y="784864"/>
                    <a:pt x="5613987" y="856298"/>
                    <a:pt x="5505474" y="964811"/>
                  </a:cubicBezTo>
                  <a:cubicBezTo>
                    <a:pt x="5396961" y="1073324"/>
                    <a:pt x="5325527" y="1209078"/>
                    <a:pt x="5297377" y="1356562"/>
                  </a:cubicBezTo>
                  <a:close/>
                  <a:moveTo>
                    <a:pt x="5811716" y="1271053"/>
                  </a:moveTo>
                  <a:cubicBezTo>
                    <a:pt x="5678232" y="1404537"/>
                    <a:pt x="5501842" y="1479830"/>
                    <a:pt x="5313647" y="1483916"/>
                  </a:cubicBezTo>
                  <a:cubicBezTo>
                    <a:pt x="5317733" y="1295721"/>
                    <a:pt x="5392950" y="1119331"/>
                    <a:pt x="5526510" y="985847"/>
                  </a:cubicBezTo>
                  <a:cubicBezTo>
                    <a:pt x="5659994" y="852363"/>
                    <a:pt x="5836385" y="777070"/>
                    <a:pt x="6024579" y="772984"/>
                  </a:cubicBezTo>
                  <a:cubicBezTo>
                    <a:pt x="6020493" y="961178"/>
                    <a:pt x="5945200" y="1137568"/>
                    <a:pt x="5811716" y="1271128"/>
                  </a:cubicBezTo>
                  <a:close/>
                  <a:moveTo>
                    <a:pt x="5526435" y="527657"/>
                  </a:moveTo>
                  <a:cubicBezTo>
                    <a:pt x="5392950" y="394173"/>
                    <a:pt x="5317657" y="217783"/>
                    <a:pt x="5313571" y="29587"/>
                  </a:cubicBezTo>
                  <a:cubicBezTo>
                    <a:pt x="5501766" y="33674"/>
                    <a:pt x="5678156" y="108891"/>
                    <a:pt x="5811640" y="242451"/>
                  </a:cubicBezTo>
                  <a:cubicBezTo>
                    <a:pt x="5945124" y="375936"/>
                    <a:pt x="6020417" y="552326"/>
                    <a:pt x="6024504" y="740596"/>
                  </a:cubicBezTo>
                  <a:cubicBezTo>
                    <a:pt x="5836309" y="736510"/>
                    <a:pt x="5659919" y="661217"/>
                    <a:pt x="5526435" y="527732"/>
                  </a:cubicBezTo>
                  <a:close/>
                  <a:moveTo>
                    <a:pt x="6296467" y="242376"/>
                  </a:moveTo>
                  <a:cubicBezTo>
                    <a:pt x="6429951" y="108891"/>
                    <a:pt x="6606341" y="33598"/>
                    <a:pt x="6794536" y="29512"/>
                  </a:cubicBezTo>
                  <a:cubicBezTo>
                    <a:pt x="6790450" y="217707"/>
                    <a:pt x="6715157" y="394097"/>
                    <a:pt x="6581672" y="527581"/>
                  </a:cubicBezTo>
                  <a:cubicBezTo>
                    <a:pt x="6448188" y="661065"/>
                    <a:pt x="6271798" y="736359"/>
                    <a:pt x="6083603" y="740445"/>
                  </a:cubicBezTo>
                  <a:cubicBezTo>
                    <a:pt x="6087689" y="552250"/>
                    <a:pt x="6162983" y="375860"/>
                    <a:pt x="6296467" y="242300"/>
                  </a:cubicBezTo>
                  <a:close/>
                  <a:moveTo>
                    <a:pt x="6296467" y="1271053"/>
                  </a:moveTo>
                  <a:cubicBezTo>
                    <a:pt x="6162983" y="1137568"/>
                    <a:pt x="6087689" y="961178"/>
                    <a:pt x="6083603" y="772908"/>
                  </a:cubicBezTo>
                  <a:cubicBezTo>
                    <a:pt x="6271798" y="776994"/>
                    <a:pt x="6448188" y="852287"/>
                    <a:pt x="6581672" y="985772"/>
                  </a:cubicBezTo>
                  <a:cubicBezTo>
                    <a:pt x="6715157" y="1119256"/>
                    <a:pt x="6790450" y="1295646"/>
                    <a:pt x="6794536" y="1483841"/>
                  </a:cubicBezTo>
                  <a:cubicBezTo>
                    <a:pt x="6606341" y="1479754"/>
                    <a:pt x="6429951" y="1404537"/>
                    <a:pt x="6296467" y="1270977"/>
                  </a:cubicBezTo>
                  <a:close/>
                  <a:moveTo>
                    <a:pt x="6810805" y="1356562"/>
                  </a:moveTo>
                  <a:cubicBezTo>
                    <a:pt x="6782656" y="1209002"/>
                    <a:pt x="6711222" y="1073324"/>
                    <a:pt x="6602709" y="964811"/>
                  </a:cubicBezTo>
                  <a:cubicBezTo>
                    <a:pt x="6494196" y="856298"/>
                    <a:pt x="6358441" y="784939"/>
                    <a:pt x="6210958" y="756714"/>
                  </a:cubicBezTo>
                  <a:cubicBezTo>
                    <a:pt x="6358517" y="728565"/>
                    <a:pt x="6494272" y="657131"/>
                    <a:pt x="6602709" y="548618"/>
                  </a:cubicBezTo>
                  <a:cubicBezTo>
                    <a:pt x="6711222" y="440105"/>
                    <a:pt x="6782656" y="304350"/>
                    <a:pt x="6810805" y="156867"/>
                  </a:cubicBezTo>
                  <a:cubicBezTo>
                    <a:pt x="6838955" y="304426"/>
                    <a:pt x="6910389" y="440105"/>
                    <a:pt x="7018902" y="548618"/>
                  </a:cubicBezTo>
                  <a:cubicBezTo>
                    <a:pt x="7127415" y="657131"/>
                    <a:pt x="7263169" y="728489"/>
                    <a:pt x="7410653" y="756714"/>
                  </a:cubicBezTo>
                  <a:cubicBezTo>
                    <a:pt x="7263094" y="784864"/>
                    <a:pt x="7127339" y="856298"/>
                    <a:pt x="7018902" y="964811"/>
                  </a:cubicBezTo>
                  <a:cubicBezTo>
                    <a:pt x="6910389" y="1073324"/>
                    <a:pt x="6839031" y="1209078"/>
                    <a:pt x="6810805" y="1356562"/>
                  </a:cubicBezTo>
                  <a:close/>
                  <a:moveTo>
                    <a:pt x="7325144" y="1271053"/>
                  </a:moveTo>
                  <a:cubicBezTo>
                    <a:pt x="7191660" y="1404537"/>
                    <a:pt x="7015270" y="1479830"/>
                    <a:pt x="6826999" y="1483916"/>
                  </a:cubicBezTo>
                  <a:cubicBezTo>
                    <a:pt x="6831085" y="1295721"/>
                    <a:pt x="6906378" y="1119331"/>
                    <a:pt x="7039863" y="985847"/>
                  </a:cubicBezTo>
                  <a:cubicBezTo>
                    <a:pt x="7173347" y="852363"/>
                    <a:pt x="7349737" y="777070"/>
                    <a:pt x="7537932" y="772984"/>
                  </a:cubicBezTo>
                  <a:cubicBezTo>
                    <a:pt x="7533846" y="961178"/>
                    <a:pt x="7458552" y="1137568"/>
                    <a:pt x="7325068" y="1271128"/>
                  </a:cubicBezTo>
                  <a:close/>
                  <a:moveTo>
                    <a:pt x="7039863" y="527657"/>
                  </a:moveTo>
                  <a:cubicBezTo>
                    <a:pt x="6906378" y="394173"/>
                    <a:pt x="6831085" y="217783"/>
                    <a:pt x="6826999" y="29587"/>
                  </a:cubicBezTo>
                  <a:cubicBezTo>
                    <a:pt x="7015194" y="33674"/>
                    <a:pt x="7191584" y="108891"/>
                    <a:pt x="7325144" y="242451"/>
                  </a:cubicBezTo>
                  <a:cubicBezTo>
                    <a:pt x="7458628" y="375936"/>
                    <a:pt x="7533921" y="552326"/>
                    <a:pt x="7538007" y="740596"/>
                  </a:cubicBezTo>
                  <a:cubicBezTo>
                    <a:pt x="7349813" y="736510"/>
                    <a:pt x="7173423" y="661217"/>
                    <a:pt x="7039939" y="527732"/>
                  </a:cubicBezTo>
                  <a:close/>
                </a:path>
              </a:pathLst>
            </a:custGeom>
            <a:grpFill/>
            <a:ln w="34665" cap="flat">
              <a:solidFill>
                <a:schemeClr val="accent2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77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D435A-EB2F-D52F-2BF7-FE1F9F76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miling&#10;&#10;AI-generated content may be incorrect.">
            <a:extLst>
              <a:ext uri="{FF2B5EF4-FFF2-40B4-BE49-F238E27FC236}">
                <a16:creationId xmlns:a16="http://schemas.microsoft.com/office/drawing/2014/main" id="{B6BC6380-ABA0-CA8A-E11D-899F7954A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1947" y="4236"/>
            <a:ext cx="712005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BCE691-5840-AF8A-856C-920F2B3621B6}"/>
              </a:ext>
            </a:extLst>
          </p:cNvPr>
          <p:cNvSpPr/>
          <p:nvPr/>
        </p:nvSpPr>
        <p:spPr>
          <a:xfrm>
            <a:off x="5071944" y="-4236"/>
            <a:ext cx="7120054" cy="6858000"/>
          </a:xfrm>
          <a:prstGeom prst="rect">
            <a:avLst/>
          </a:prstGeom>
          <a:gradFill>
            <a:gsLst>
              <a:gs pos="55000">
                <a:schemeClr val="accent3">
                  <a:alpha val="67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AF0C5-8A5E-D1E7-7791-0BB88A30F95A}"/>
              </a:ext>
            </a:extLst>
          </p:cNvPr>
          <p:cNvSpPr/>
          <p:nvPr/>
        </p:nvSpPr>
        <p:spPr>
          <a:xfrm rot="10800000">
            <a:off x="-5" y="-4236"/>
            <a:ext cx="5071949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24312F-AEBB-60DD-27D1-3DBCFD619B91}"/>
              </a:ext>
            </a:extLst>
          </p:cNvPr>
          <p:cNvSpPr/>
          <p:nvPr/>
        </p:nvSpPr>
        <p:spPr>
          <a:xfrm>
            <a:off x="-6" y="4235"/>
            <a:ext cx="6621870" cy="686647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0000"/>
                </a:schemeClr>
              </a:gs>
              <a:gs pos="100000">
                <a:schemeClr val="accent3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4AFFB-23AC-3E4F-69EE-FF0252BE7122}"/>
              </a:ext>
            </a:extLst>
          </p:cNvPr>
          <p:cNvSpPr txBox="1"/>
          <p:nvPr/>
        </p:nvSpPr>
        <p:spPr>
          <a:xfrm>
            <a:off x="1117283" y="2998113"/>
            <a:ext cx="4572000" cy="916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NZ" sz="8000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Q&amp;A</a:t>
            </a:r>
            <a:endParaRPr lang="en-US" sz="8000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676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A0DEEE-3AE6-4F44-BBB6-7D1290822154}"/>
              </a:ext>
            </a:extLst>
          </p:cNvPr>
          <p:cNvSpPr txBox="1"/>
          <p:nvPr/>
        </p:nvSpPr>
        <p:spPr>
          <a:xfrm>
            <a:off x="654148" y="1463040"/>
            <a:ext cx="4241409" cy="13575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NZ" sz="15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FC9D4-8813-AB1A-A886-5F05019497B6}"/>
              </a:ext>
            </a:extLst>
          </p:cNvPr>
          <p:cNvSpPr txBox="1"/>
          <p:nvPr/>
        </p:nvSpPr>
        <p:spPr>
          <a:xfrm>
            <a:off x="654148" y="1982450"/>
            <a:ext cx="7483085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NZ" sz="8800" dirty="0">
                <a:solidFill>
                  <a:schemeClr val="bg1"/>
                </a:solidFill>
                <a:latin typeface="Arial Black" panose="020B0A04020102020204" pitchFamily="34" charset="0"/>
              </a:rPr>
              <a:t>Ngā Mihi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D9E9A7-FB57-1C37-C3B9-27709D2A8AB3}"/>
              </a:ext>
            </a:extLst>
          </p:cNvPr>
          <p:cNvCxnSpPr>
            <a:cxnSpLocks/>
          </p:cNvCxnSpPr>
          <p:nvPr/>
        </p:nvCxnSpPr>
        <p:spPr>
          <a:xfrm>
            <a:off x="617192" y="2042556"/>
            <a:ext cx="0" cy="1187963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F376D07-2DA2-EFC2-A679-40E238B7F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439" y="-54978"/>
            <a:ext cx="2126562" cy="208316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E1B6094-CAAD-80E6-2871-DC2151B7A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877" y="-54978"/>
            <a:ext cx="2126562" cy="208316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6E2E31C-91FC-7953-C250-7905D9376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439" y="2028183"/>
            <a:ext cx="2126562" cy="20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96660"/>
      </p:ext>
    </p:extLst>
  </p:cSld>
  <p:clrMapOvr>
    <a:masterClrMapping/>
  </p:clrMapOvr>
</p:sld>
</file>

<file path=ppt/theme/theme1.xml><?xml version="1.0" encoding="utf-8"?>
<a:theme xmlns:a="http://schemas.openxmlformats.org/drawingml/2006/main" name="KPMG Widescreen [16:9] Feb 2022">
  <a:themeElements>
    <a:clrScheme name="Custom 1">
      <a:dk1>
        <a:srgbClr val="0D1319"/>
      </a:dk1>
      <a:lt1>
        <a:srgbClr val="FFFFFF"/>
      </a:lt1>
      <a:dk2>
        <a:srgbClr val="2B5F2E"/>
      </a:dk2>
      <a:lt2>
        <a:srgbClr val="F5F7F5"/>
      </a:lt2>
      <a:accent1>
        <a:srgbClr val="286A78"/>
      </a:accent1>
      <a:accent2>
        <a:srgbClr val="5C991F"/>
      </a:accent2>
      <a:accent3>
        <a:srgbClr val="DEEBD2"/>
      </a:accent3>
      <a:accent4>
        <a:srgbClr val="EFF5E9"/>
      </a:accent4>
      <a:accent5>
        <a:srgbClr val="2B5F2E"/>
      </a:accent5>
      <a:accent6>
        <a:srgbClr val="970000"/>
      </a:accent6>
      <a:hlink>
        <a:srgbClr val="970000"/>
      </a:hlink>
      <a:folHlink>
        <a:srgbClr val="008296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Presentation1" id="{CA0BB6C1-C073-481C-B6F3-CD48D7007FDE}" vid="{8023E0F2-2881-4183-9710-8DBDEB513C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2b0f649-e6a2-4be8-8305-f88f233d4347">
      <Terms xmlns="http://schemas.microsoft.com/office/infopath/2007/PartnerControls"/>
    </lcf76f155ced4ddcb4097134ff3c332f>
    <_ip_UnifiedCompliancePolicyProperties xmlns="http://schemas.microsoft.com/sharepoint/v3" xsi:nil="true"/>
    <TaxCatchAll xmlns="18bea65f-058c-4606-8a35-6f97418c28a4" xsi:nil="true"/>
    <_dlc_DocId xmlns="18bea65f-058c-4606-8a35-6f97418c28a4">INFO-299422991-11239</_dlc_DocId>
    <_dlc_DocIdUrl xmlns="18bea65f-058c-4606-8a35-6f97418c28a4">
      <Url>https://msdgovtnz.sharepoint.com/sites/whaikaha-ORG-Quality-Performance/_layouts/15/DocIdRedir.aspx?ID=INFO-299422991-11239</Url>
      <Description>INFO-299422991-11239</Description>
    </_dlc_DocIdUrl>
    <i0f84bba906045b4af568ee102a52dcb xmlns="18bea65f-058c-4606-8a35-6f97418c28a4">
      <Terms xmlns="http://schemas.microsoft.com/office/infopath/2007/PartnerControls"/>
    </i0f84bba906045b4af568ee102a52dcb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DP Document" ma:contentTypeID="0x010100A4C634B9829F5B4CA6729CA17A9903AF00E642399386D96E4785F4D5D270CE5E06" ma:contentTypeVersion="23" ma:contentTypeDescription="Accommodates MDP specific document metadata" ma:contentTypeScope="" ma:versionID="2598404a29487768433d839d246552ea">
  <xsd:schema xmlns:xsd="http://www.w3.org/2001/XMLSchema" xmlns:xs="http://www.w3.org/2001/XMLSchema" xmlns:p="http://schemas.microsoft.com/office/2006/metadata/properties" xmlns:ns1="http://schemas.microsoft.com/sharepoint/v3" xmlns:ns2="18bea65f-058c-4606-8a35-6f97418c28a4" xmlns:ns3="e2b0f649-e6a2-4be8-8305-f88f233d4347" targetNamespace="http://schemas.microsoft.com/office/2006/metadata/properties" ma:root="true" ma:fieldsID="5f8acd0e651d93fc4461aebc443f0e31" ns1:_="" ns2:_="" ns3:_="">
    <xsd:import namespace="http://schemas.microsoft.com/sharepoint/v3"/>
    <xsd:import namespace="18bea65f-058c-4606-8a35-6f97418c28a4"/>
    <xsd:import namespace="e2b0f649-e6a2-4be8-8305-f88f233d43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i0f84bba906045b4af568ee102a52dc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ea65f-058c-4606-8a35-6f97418c28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a5926eb-d99b-4376-9013-2967a31e1d6d}" ma:internalName="TaxCatchAll" ma:showField="CatchAllData" ma:web="18bea65f-058c-4606-8a35-6f97418c28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31" nillable="true" ma:taxonomy="true" ma:internalName="i0f84bba906045b4af568ee102a52dcb" ma:taxonomyFieldName="RevIMBCS" ma:displayName="AvePoint Classification" ma:indexed="true" ma:default="" ma:fieldId="{20f84bba-9060-45b4-af56-8ee102a52dcb}" ma:sspId="a5349594-bd3e-4347-a84f-2427756b12f8" ma:termSetId="49208c45-55ac-4c79-8de6-6805b90cd0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0f649-e6a2-4be8-8305-f88f233d4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A9CE6E-764E-46C0-992B-B854A6E7BA06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e2b0f649-e6a2-4be8-8305-f88f233d4347"/>
    <ds:schemaRef ds:uri="http://purl.org/dc/dcmitype/"/>
    <ds:schemaRef ds:uri="http://purl.org/dc/elements/1.1/"/>
    <ds:schemaRef ds:uri="http://schemas.microsoft.com/office/infopath/2007/PartnerControls"/>
    <ds:schemaRef ds:uri="18bea65f-058c-4606-8a35-6f97418c28a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FDA8BF-7753-4F9B-82E7-D7E30F221A0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75C5A44-3058-465C-B851-84682376CF9B}"/>
</file>

<file path=customXml/itemProps4.xml><?xml version="1.0" encoding="utf-8"?>
<ds:datastoreItem xmlns:ds="http://schemas.openxmlformats.org/officeDocument/2006/customXml" ds:itemID="{01BE91FA-BC52-414E-9808-959EE798DD3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129b2cc-4393-4691-814d-95eb8359c06c}" enabled="1" method="Standard" siteId="{deff24bb-2089-4400-8c8e-f71e680378b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839</Words>
  <Application>Microsoft Office PowerPoint</Application>
  <PresentationFormat>Widescreen</PresentationFormat>
  <Paragraphs>172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Arial Black</vt:lpstr>
      <vt:lpstr>KPMG Widescreen [16:9] Feb 2022</vt:lpstr>
      <vt:lpstr>Disability  Support Services: Enhanced Audit Provider Forum Session </vt:lpstr>
      <vt:lpstr>PowerPoint Presentation</vt:lpstr>
      <vt:lpstr>Meet the team</vt:lpstr>
      <vt:lpstr>Goal </vt:lpstr>
      <vt:lpstr>High-level plan on a page</vt:lpstr>
      <vt:lpstr>PowerPoint Presentation</vt:lpstr>
      <vt:lpstr>PowerPoint Presentation</vt:lpstr>
      <vt:lpstr>PowerPoint Presentation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Wilson, Geneveine</dc:creator>
  <cp:lastModifiedBy>Patel, Pearl</cp:lastModifiedBy>
  <cp:revision>11</cp:revision>
  <dcterms:created xsi:type="dcterms:W3CDTF">2025-11-05T05:37:13Z</dcterms:created>
  <dcterms:modified xsi:type="dcterms:W3CDTF">2026-02-16T03:16:40Z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0x010100A4C634B9829F5B4CA6729CA17A9903AF00E642399386D96E4785F4D5D270CE5E06</vt:lpwstr>
  </property>
  <property fmtid="{D5CDD505-2E9C-101B-9397-08002B2CF9AE}" pid="3" name="_dlc_DocIdItemGuid">
    <vt:lpwstr>4ffb02eb-faa7-4ec9-bab8-7a4add33392d</vt:lpwstr>
  </property>
  <property fmtid="{D5CDD505-2E9C-101B-9397-08002B2CF9AE}" pid="4" name="MSIP_Label_f43e46a9-9901-46e9-bfae-bb6189d4cb66_Enabled">
    <vt:lpwstr>true</vt:lpwstr>
  </property>
  <property fmtid="{D5CDD505-2E9C-101B-9397-08002B2CF9AE}" pid="5" name="MSIP_Label_f43e46a9-9901-46e9-bfae-bb6189d4cb66_SetDate">
    <vt:lpwstr>2026-02-11T19:25:15Z</vt:lpwstr>
  </property>
  <property fmtid="{D5CDD505-2E9C-101B-9397-08002B2CF9AE}" pid="6" name="MSIP_Label_f43e46a9-9901-46e9-bfae-bb6189d4cb66_Method">
    <vt:lpwstr>Standard</vt:lpwstr>
  </property>
  <property fmtid="{D5CDD505-2E9C-101B-9397-08002B2CF9AE}" pid="7" name="MSIP_Label_f43e46a9-9901-46e9-bfae-bb6189d4cb66_Name">
    <vt:lpwstr>In-confidence</vt:lpwstr>
  </property>
  <property fmtid="{D5CDD505-2E9C-101B-9397-08002B2CF9AE}" pid="8" name="MSIP_Label_f43e46a9-9901-46e9-bfae-bb6189d4cb66_SiteId">
    <vt:lpwstr>e40c4f52-99bd-4d4f-bf7e-d001a2ca6556</vt:lpwstr>
  </property>
  <property fmtid="{D5CDD505-2E9C-101B-9397-08002B2CF9AE}" pid="9" name="MSIP_Label_f43e46a9-9901-46e9-bfae-bb6189d4cb66_ActionId">
    <vt:lpwstr>bc01dc7b-6241-4dd5-aec8-27755d0ed3d0</vt:lpwstr>
  </property>
  <property fmtid="{D5CDD505-2E9C-101B-9397-08002B2CF9AE}" pid="10" name="MSIP_Label_f43e46a9-9901-46e9-bfae-bb6189d4cb66_ContentBits">
    <vt:lpwstr>1</vt:lpwstr>
  </property>
  <property fmtid="{D5CDD505-2E9C-101B-9397-08002B2CF9AE}" pid="11" name="MSIP_Label_f43e46a9-9901-46e9-bfae-bb6189d4cb66_Tag">
    <vt:lpwstr>10, 3, 0, 2</vt:lpwstr>
  </property>
  <property fmtid="{D5CDD505-2E9C-101B-9397-08002B2CF9AE}" pid="12" name="ClassificationContentMarkingHeaderLocations">
    <vt:lpwstr>1.2 Covers\: Singular photo layout:13\2_1.2 Covers\: Singular photo layout:13\3_1.2 Covers\: Singular photo layout:13\2_KPMG Widescreen [16\:9] Feb 2022:7\KPMG Widescreen [16\:9] Feb 2022:5\Non-content:3\1_KPMG Widescreen [16\:9] Feb 2022:6</vt:lpwstr>
  </property>
  <property fmtid="{D5CDD505-2E9C-101B-9397-08002B2CF9AE}" pid="13" name="ClassificationContentMarkingHeaderText">
    <vt:lpwstr>IN-CONFIDENCE</vt:lpwstr>
  </property>
  <property fmtid="{D5CDD505-2E9C-101B-9397-08002B2CF9AE}" pid="14" name="MediaServiceImageTags">
    <vt:lpwstr/>
  </property>
  <property fmtid="{D5CDD505-2E9C-101B-9397-08002B2CF9AE}" pid="15" name="RevIMBCS">
    <vt:lpwstr/>
  </property>
</Properties>
</file>