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68" r:id="rId6"/>
    <p:sldId id="286" r:id="rId7"/>
    <p:sldId id="283" r:id="rId8"/>
    <p:sldId id="261" r:id="rId9"/>
    <p:sldId id="289" r:id="rId10"/>
    <p:sldId id="284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549"/>
    <a:srgbClr val="1F588C"/>
    <a:srgbClr val="F3FBEB"/>
    <a:srgbClr val="F7FAF5"/>
    <a:srgbClr val="D61A61"/>
    <a:srgbClr val="5F3A7A"/>
    <a:srgbClr val="7CAA5F"/>
    <a:srgbClr val="262626"/>
    <a:srgbClr val="2A602F"/>
    <a:srgbClr val="5E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986D4-6CC3-411C-AF8A-88C05DB3D5E6}" v="1" dt="2026-02-09T21:27:40.995"/>
    <p1510:client id="{9935081D-98F5-5655-5963-346600C49A91}" v="2" dt="2026-02-09T21:24:42.360"/>
    <p1510:client id="{ACBDC34C-7CBC-A8F6-C476-7504ACC63B89}" v="17" dt="2026-02-09T21:23:00.321"/>
    <p1510:client id="{B7448C99-5134-44A0-B29E-89A9EE44CEE9}" v="363" dt="2026-02-09T16:41:05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2" d="100"/>
          <a:sy n="112" d="100"/>
        </p:scale>
        <p:origin x="43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54A95-A5CD-4E9B-8808-9764BC596CAE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D19FC-BAD0-480D-AE23-A3B572204FBF}">
      <dgm:prSet/>
      <dgm:spPr/>
      <dgm:t>
        <a:bodyPr/>
        <a:lstStyle/>
        <a:p>
          <a:r>
            <a:rPr lang="en-NZ"/>
            <a:t>Royal Commission of Inquiry into Abuse in Care</a:t>
          </a:r>
          <a:endParaRPr lang="en-US"/>
        </a:p>
      </dgm:t>
    </dgm:pt>
    <dgm:pt modelId="{873A2852-A04D-488C-8E07-938D1EBC6A6B}" type="parTrans" cxnId="{A53F05DA-B07B-4217-856F-914ED98050BB}">
      <dgm:prSet/>
      <dgm:spPr/>
      <dgm:t>
        <a:bodyPr/>
        <a:lstStyle/>
        <a:p>
          <a:endParaRPr lang="en-US"/>
        </a:p>
      </dgm:t>
    </dgm:pt>
    <dgm:pt modelId="{F8CD41DB-D1DB-4577-9CD6-3DE4F32F187B}" type="sibTrans" cxnId="{A53F05DA-B07B-4217-856F-914ED98050BB}">
      <dgm:prSet/>
      <dgm:spPr/>
      <dgm:t>
        <a:bodyPr/>
        <a:lstStyle/>
        <a:p>
          <a:endParaRPr lang="en-US"/>
        </a:p>
      </dgm:t>
    </dgm:pt>
    <dgm:pt modelId="{1AC05639-1090-4BFF-8056-94D31A24D3D3}">
      <dgm:prSet/>
      <dgm:spPr/>
      <dgm:t>
        <a:bodyPr/>
        <a:lstStyle/>
        <a:p>
          <a:r>
            <a:rPr lang="en-NZ"/>
            <a:t>DSS key functions as a commissioner, funder, and steward</a:t>
          </a:r>
          <a:endParaRPr lang="en-US"/>
        </a:p>
      </dgm:t>
    </dgm:pt>
    <dgm:pt modelId="{8A07FDA4-955D-4CCD-AB01-A484C4CA16FF}" type="parTrans" cxnId="{7B24EF5A-249D-4063-B8FA-DBC4803D918C}">
      <dgm:prSet/>
      <dgm:spPr/>
      <dgm:t>
        <a:bodyPr/>
        <a:lstStyle/>
        <a:p>
          <a:endParaRPr lang="en-US"/>
        </a:p>
      </dgm:t>
    </dgm:pt>
    <dgm:pt modelId="{D5753F42-D387-45B3-B6CA-EE83481E25B2}" type="sibTrans" cxnId="{7B24EF5A-249D-4063-B8FA-DBC4803D918C}">
      <dgm:prSet/>
      <dgm:spPr/>
      <dgm:t>
        <a:bodyPr/>
        <a:lstStyle/>
        <a:p>
          <a:endParaRPr lang="en-US"/>
        </a:p>
      </dgm:t>
    </dgm:pt>
    <dgm:pt modelId="{0E9FF61C-2BDF-4821-9324-8150A489D47F}">
      <dgm:prSet/>
      <dgm:spPr/>
      <dgm:t>
        <a:bodyPr/>
        <a:lstStyle/>
        <a:p>
          <a:r>
            <a:rPr lang="en-NZ"/>
            <a:t>Strengthened alignment across our assurance and improvement activities</a:t>
          </a:r>
          <a:endParaRPr lang="en-US"/>
        </a:p>
      </dgm:t>
    </dgm:pt>
    <dgm:pt modelId="{FB6D90E2-73C6-463A-96C6-F873B7E46B8D}" type="parTrans" cxnId="{6E47CE33-F3E4-41CA-BE0E-1E5EACD16463}">
      <dgm:prSet/>
      <dgm:spPr/>
      <dgm:t>
        <a:bodyPr/>
        <a:lstStyle/>
        <a:p>
          <a:endParaRPr lang="en-US"/>
        </a:p>
      </dgm:t>
    </dgm:pt>
    <dgm:pt modelId="{58F369A8-D2D4-4F4B-AED8-1A137BAB306C}" type="sibTrans" cxnId="{6E47CE33-F3E4-41CA-BE0E-1E5EACD16463}">
      <dgm:prSet/>
      <dgm:spPr/>
      <dgm:t>
        <a:bodyPr/>
        <a:lstStyle/>
        <a:p>
          <a:endParaRPr lang="en-US"/>
        </a:p>
      </dgm:t>
    </dgm:pt>
    <dgm:pt modelId="{9633B397-DCC3-4C9F-A78D-7781463A73A1}">
      <dgm:prSet/>
      <dgm:spPr/>
      <dgm:t>
        <a:bodyPr/>
        <a:lstStyle/>
        <a:p>
          <a:r>
            <a:rPr lang="en-NZ"/>
            <a:t>Quality is not static</a:t>
          </a:r>
          <a:endParaRPr lang="en-US"/>
        </a:p>
      </dgm:t>
    </dgm:pt>
    <dgm:pt modelId="{BCDAED70-72C8-4036-A086-16F3B98A4139}" type="parTrans" cxnId="{15C7F0C9-D476-450A-8DBB-7A972B46E587}">
      <dgm:prSet/>
      <dgm:spPr/>
      <dgm:t>
        <a:bodyPr/>
        <a:lstStyle/>
        <a:p>
          <a:endParaRPr lang="en-US"/>
        </a:p>
      </dgm:t>
    </dgm:pt>
    <dgm:pt modelId="{1CA19F9B-216E-4CF8-B7FF-E1FF48E19D4F}" type="sibTrans" cxnId="{15C7F0C9-D476-450A-8DBB-7A972B46E587}">
      <dgm:prSet/>
      <dgm:spPr/>
      <dgm:t>
        <a:bodyPr/>
        <a:lstStyle/>
        <a:p>
          <a:endParaRPr lang="en-US"/>
        </a:p>
      </dgm:t>
    </dgm:pt>
    <dgm:pt modelId="{A1CEC569-6AA0-4CF5-9929-0E10CEC00A7B}" type="pres">
      <dgm:prSet presAssocID="{51E54A95-A5CD-4E9B-8808-9764BC596CAE}" presName="diagram" presStyleCnt="0">
        <dgm:presLayoutVars>
          <dgm:dir/>
          <dgm:resizeHandles val="exact"/>
        </dgm:presLayoutVars>
      </dgm:prSet>
      <dgm:spPr/>
    </dgm:pt>
    <dgm:pt modelId="{BA7C95A7-EC8F-4ABB-A08F-666BC6818A98}" type="pres">
      <dgm:prSet presAssocID="{5CAD19FC-BAD0-480D-AE23-A3B572204FBF}" presName="arrow" presStyleLbl="node1" presStyleIdx="0" presStyleCnt="4">
        <dgm:presLayoutVars>
          <dgm:bulletEnabled val="1"/>
        </dgm:presLayoutVars>
      </dgm:prSet>
      <dgm:spPr/>
    </dgm:pt>
    <dgm:pt modelId="{BDAACFBA-A34B-4249-9E24-C0091313C621}" type="pres">
      <dgm:prSet presAssocID="{1AC05639-1090-4BFF-8056-94D31A24D3D3}" presName="arrow" presStyleLbl="node1" presStyleIdx="1" presStyleCnt="4" custRadScaleRad="242706" custRadScaleInc="-3">
        <dgm:presLayoutVars>
          <dgm:bulletEnabled val="1"/>
        </dgm:presLayoutVars>
      </dgm:prSet>
      <dgm:spPr/>
    </dgm:pt>
    <dgm:pt modelId="{B798126A-4113-49FA-931D-A3A4654872EE}" type="pres">
      <dgm:prSet presAssocID="{0E9FF61C-2BDF-4821-9324-8150A489D47F}" presName="arrow" presStyleLbl="node1" presStyleIdx="2" presStyleCnt="4" custRadScaleRad="100660">
        <dgm:presLayoutVars>
          <dgm:bulletEnabled val="1"/>
        </dgm:presLayoutVars>
      </dgm:prSet>
      <dgm:spPr/>
    </dgm:pt>
    <dgm:pt modelId="{8D1D10BF-1BE1-45E2-8591-805ABA51A312}" type="pres">
      <dgm:prSet presAssocID="{9633B397-DCC3-4C9F-A78D-7781463A73A1}" presName="arrow" presStyleLbl="node1" presStyleIdx="3" presStyleCnt="4" custRadScaleRad="235195" custRadScaleInc="-5">
        <dgm:presLayoutVars>
          <dgm:bulletEnabled val="1"/>
        </dgm:presLayoutVars>
      </dgm:prSet>
      <dgm:spPr/>
    </dgm:pt>
  </dgm:ptLst>
  <dgm:cxnLst>
    <dgm:cxn modelId="{56256F00-C8B5-4DF7-967C-5C484A7D2961}" type="presOf" srcId="{1AC05639-1090-4BFF-8056-94D31A24D3D3}" destId="{BDAACFBA-A34B-4249-9E24-C0091313C621}" srcOrd="0" destOrd="0" presId="urn:microsoft.com/office/officeart/2005/8/layout/arrow5"/>
    <dgm:cxn modelId="{6E47CE33-F3E4-41CA-BE0E-1E5EACD16463}" srcId="{51E54A95-A5CD-4E9B-8808-9764BC596CAE}" destId="{0E9FF61C-2BDF-4821-9324-8150A489D47F}" srcOrd="2" destOrd="0" parTransId="{FB6D90E2-73C6-463A-96C6-F873B7E46B8D}" sibTransId="{58F369A8-D2D4-4F4B-AED8-1A137BAB306C}"/>
    <dgm:cxn modelId="{0F09FD4D-27C2-4CDF-99E6-C000A2AB083E}" type="presOf" srcId="{9633B397-DCC3-4C9F-A78D-7781463A73A1}" destId="{8D1D10BF-1BE1-45E2-8591-805ABA51A312}" srcOrd="0" destOrd="0" presId="urn:microsoft.com/office/officeart/2005/8/layout/arrow5"/>
    <dgm:cxn modelId="{7B24EF5A-249D-4063-B8FA-DBC4803D918C}" srcId="{51E54A95-A5CD-4E9B-8808-9764BC596CAE}" destId="{1AC05639-1090-4BFF-8056-94D31A24D3D3}" srcOrd="1" destOrd="0" parTransId="{8A07FDA4-955D-4CCD-AB01-A484C4CA16FF}" sibTransId="{D5753F42-D387-45B3-B6CA-EE83481E25B2}"/>
    <dgm:cxn modelId="{1E7CA88E-643D-44B1-B3E4-9E3E9DB8AAB4}" type="presOf" srcId="{0E9FF61C-2BDF-4821-9324-8150A489D47F}" destId="{B798126A-4113-49FA-931D-A3A4654872EE}" srcOrd="0" destOrd="0" presId="urn:microsoft.com/office/officeart/2005/8/layout/arrow5"/>
    <dgm:cxn modelId="{AFA604B4-D549-4E06-B604-A87A5C040D8F}" type="presOf" srcId="{51E54A95-A5CD-4E9B-8808-9764BC596CAE}" destId="{A1CEC569-6AA0-4CF5-9929-0E10CEC00A7B}" srcOrd="0" destOrd="0" presId="urn:microsoft.com/office/officeart/2005/8/layout/arrow5"/>
    <dgm:cxn modelId="{15C7F0C9-D476-450A-8DBB-7A972B46E587}" srcId="{51E54A95-A5CD-4E9B-8808-9764BC596CAE}" destId="{9633B397-DCC3-4C9F-A78D-7781463A73A1}" srcOrd="3" destOrd="0" parTransId="{BCDAED70-72C8-4036-A086-16F3B98A4139}" sibTransId="{1CA19F9B-216E-4CF8-B7FF-E1FF48E19D4F}"/>
    <dgm:cxn modelId="{A53F05DA-B07B-4217-856F-914ED98050BB}" srcId="{51E54A95-A5CD-4E9B-8808-9764BC596CAE}" destId="{5CAD19FC-BAD0-480D-AE23-A3B572204FBF}" srcOrd="0" destOrd="0" parTransId="{873A2852-A04D-488C-8E07-938D1EBC6A6B}" sibTransId="{F8CD41DB-D1DB-4577-9CD6-3DE4F32F187B}"/>
    <dgm:cxn modelId="{27ED0DFC-0779-48B4-A17F-2D6C9736F6C8}" type="presOf" srcId="{5CAD19FC-BAD0-480D-AE23-A3B572204FBF}" destId="{BA7C95A7-EC8F-4ABB-A08F-666BC6818A98}" srcOrd="0" destOrd="0" presId="urn:microsoft.com/office/officeart/2005/8/layout/arrow5"/>
    <dgm:cxn modelId="{F3609DD5-BEEA-489F-BE3F-A9092F76430A}" type="presParOf" srcId="{A1CEC569-6AA0-4CF5-9929-0E10CEC00A7B}" destId="{BA7C95A7-EC8F-4ABB-A08F-666BC6818A98}" srcOrd="0" destOrd="0" presId="urn:microsoft.com/office/officeart/2005/8/layout/arrow5"/>
    <dgm:cxn modelId="{81085EF6-3A9E-49EC-80B4-4720BAFE7A5D}" type="presParOf" srcId="{A1CEC569-6AA0-4CF5-9929-0E10CEC00A7B}" destId="{BDAACFBA-A34B-4249-9E24-C0091313C621}" srcOrd="1" destOrd="0" presId="urn:microsoft.com/office/officeart/2005/8/layout/arrow5"/>
    <dgm:cxn modelId="{63A5EC5C-64FC-448C-9B3A-F72D64835924}" type="presParOf" srcId="{A1CEC569-6AA0-4CF5-9929-0E10CEC00A7B}" destId="{B798126A-4113-49FA-931D-A3A4654872EE}" srcOrd="2" destOrd="0" presId="urn:microsoft.com/office/officeart/2005/8/layout/arrow5"/>
    <dgm:cxn modelId="{396DB063-D229-47AC-8339-8DEF34373432}" type="presParOf" srcId="{A1CEC569-6AA0-4CF5-9929-0E10CEC00A7B}" destId="{8D1D10BF-1BE1-45E2-8591-805ABA51A312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FBE09-0D4F-4256-9CEA-BE252FEB02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76495F-5385-4189-8865-4373EB491D7B}">
      <dgm:prSet/>
      <dgm:spPr/>
      <dgm:t>
        <a:bodyPr/>
        <a:lstStyle/>
        <a:p>
          <a:r>
            <a:rPr lang="en-NZ"/>
            <a:t>A key focus on </a:t>
          </a:r>
          <a:r>
            <a:rPr lang="en-NZ" b="1"/>
            <a:t>safety and quality of care </a:t>
          </a:r>
          <a:r>
            <a:rPr lang="en-NZ" b="0"/>
            <a:t>for disabled people supported by DSS providers</a:t>
          </a:r>
          <a:endParaRPr lang="en-US" b="0"/>
        </a:p>
      </dgm:t>
    </dgm:pt>
    <dgm:pt modelId="{E075C87F-A1BE-427C-BC39-3CAF580122E5}" type="parTrans" cxnId="{3BA349FE-1F33-4A2A-8F88-C2FBF3D82194}">
      <dgm:prSet/>
      <dgm:spPr/>
      <dgm:t>
        <a:bodyPr/>
        <a:lstStyle/>
        <a:p>
          <a:endParaRPr lang="en-US"/>
        </a:p>
      </dgm:t>
    </dgm:pt>
    <dgm:pt modelId="{F6681505-4A5F-4C4C-8631-068394DEA5C8}" type="sibTrans" cxnId="{3BA349FE-1F33-4A2A-8F88-C2FBF3D82194}">
      <dgm:prSet/>
      <dgm:spPr/>
      <dgm:t>
        <a:bodyPr/>
        <a:lstStyle/>
        <a:p>
          <a:endParaRPr lang="en-US"/>
        </a:p>
      </dgm:t>
    </dgm:pt>
    <dgm:pt modelId="{19D82D4C-5E38-44D7-982F-3D7554ADF3F3}">
      <dgm:prSet/>
      <dgm:spPr/>
      <dgm:t>
        <a:bodyPr/>
        <a:lstStyle/>
        <a:p>
          <a:r>
            <a:rPr lang="en-NZ" b="1"/>
            <a:t>Complementary </a:t>
          </a:r>
          <a:r>
            <a:rPr lang="en-NZ"/>
            <a:t>with national standards and alignment to contractual service specifications</a:t>
          </a:r>
          <a:endParaRPr lang="en-US"/>
        </a:p>
      </dgm:t>
    </dgm:pt>
    <dgm:pt modelId="{5D4FF8FA-523C-48F4-B9F2-A71D83732B58}" type="parTrans" cxnId="{879B43F7-448F-4F0F-BA03-6A264C363696}">
      <dgm:prSet/>
      <dgm:spPr/>
      <dgm:t>
        <a:bodyPr/>
        <a:lstStyle/>
        <a:p>
          <a:endParaRPr lang="en-US"/>
        </a:p>
      </dgm:t>
    </dgm:pt>
    <dgm:pt modelId="{91DE5984-CBE0-4F7F-882A-DEF61E061018}" type="sibTrans" cxnId="{879B43F7-448F-4F0F-BA03-6A264C363696}">
      <dgm:prSet/>
      <dgm:spPr/>
      <dgm:t>
        <a:bodyPr/>
        <a:lstStyle/>
        <a:p>
          <a:endParaRPr lang="en-US"/>
        </a:p>
      </dgm:t>
    </dgm:pt>
    <dgm:pt modelId="{5F1A7E91-3B59-4086-AE3C-D317DDC8D94E}">
      <dgm:prSet/>
      <dgm:spPr/>
      <dgm:t>
        <a:bodyPr/>
        <a:lstStyle/>
        <a:p>
          <a:r>
            <a:rPr lang="en-NZ"/>
            <a:t>Places the </a:t>
          </a:r>
          <a:r>
            <a:rPr lang="en-NZ" b="1"/>
            <a:t>voice, wellbeing, and safeguarding of disabled people </a:t>
          </a:r>
          <a:r>
            <a:rPr lang="en-NZ"/>
            <a:t>and their </a:t>
          </a:r>
          <a:r>
            <a:rPr lang="mi-NZ"/>
            <a:t>whānau </a:t>
          </a:r>
          <a:r>
            <a:rPr lang="en-NZ"/>
            <a:t>at the centre of audit processes</a:t>
          </a:r>
          <a:endParaRPr lang="en-US"/>
        </a:p>
      </dgm:t>
    </dgm:pt>
    <dgm:pt modelId="{D325247E-8D10-48E5-8127-B1D997FAF8DC}" type="parTrans" cxnId="{A05646AF-E613-430F-ABC0-91633D0D7948}">
      <dgm:prSet/>
      <dgm:spPr/>
      <dgm:t>
        <a:bodyPr/>
        <a:lstStyle/>
        <a:p>
          <a:endParaRPr lang="en-US"/>
        </a:p>
      </dgm:t>
    </dgm:pt>
    <dgm:pt modelId="{C1003927-F565-4476-813D-D693AEB6FCB1}" type="sibTrans" cxnId="{A05646AF-E613-430F-ABC0-91633D0D7948}">
      <dgm:prSet/>
      <dgm:spPr/>
      <dgm:t>
        <a:bodyPr/>
        <a:lstStyle/>
        <a:p>
          <a:endParaRPr lang="en-US"/>
        </a:p>
      </dgm:t>
    </dgm:pt>
    <dgm:pt modelId="{195C0E5E-489D-4606-813D-875B1F79F182}" type="pres">
      <dgm:prSet presAssocID="{5AFFBE09-0D4F-4256-9CEA-BE252FEB02AD}" presName="vert0" presStyleCnt="0">
        <dgm:presLayoutVars>
          <dgm:dir/>
          <dgm:animOne val="branch"/>
          <dgm:animLvl val="lvl"/>
        </dgm:presLayoutVars>
      </dgm:prSet>
      <dgm:spPr/>
    </dgm:pt>
    <dgm:pt modelId="{431459DA-BBD6-4A52-9039-A68AA7CC04FD}" type="pres">
      <dgm:prSet presAssocID="{6376495F-5385-4189-8865-4373EB491D7B}" presName="thickLine" presStyleLbl="alignNode1" presStyleIdx="0" presStyleCnt="3"/>
      <dgm:spPr/>
    </dgm:pt>
    <dgm:pt modelId="{54E5F689-00B6-41CE-A0DD-628ED3C88E4D}" type="pres">
      <dgm:prSet presAssocID="{6376495F-5385-4189-8865-4373EB491D7B}" presName="horz1" presStyleCnt="0"/>
      <dgm:spPr/>
    </dgm:pt>
    <dgm:pt modelId="{418A47AA-16E0-4AEA-9F7A-6680E32CEDFA}" type="pres">
      <dgm:prSet presAssocID="{6376495F-5385-4189-8865-4373EB491D7B}" presName="tx1" presStyleLbl="revTx" presStyleIdx="0" presStyleCnt="3"/>
      <dgm:spPr/>
    </dgm:pt>
    <dgm:pt modelId="{A9C93765-5E6C-4A27-B7AB-C54617F4875A}" type="pres">
      <dgm:prSet presAssocID="{6376495F-5385-4189-8865-4373EB491D7B}" presName="vert1" presStyleCnt="0"/>
      <dgm:spPr/>
    </dgm:pt>
    <dgm:pt modelId="{FB190DF0-38F3-44E4-B9DD-C196C789C675}" type="pres">
      <dgm:prSet presAssocID="{19D82D4C-5E38-44D7-982F-3D7554ADF3F3}" presName="thickLine" presStyleLbl="alignNode1" presStyleIdx="1" presStyleCnt="3"/>
      <dgm:spPr/>
    </dgm:pt>
    <dgm:pt modelId="{BF47FAD1-F895-46CA-B6BE-53789C45D44B}" type="pres">
      <dgm:prSet presAssocID="{19D82D4C-5E38-44D7-982F-3D7554ADF3F3}" presName="horz1" presStyleCnt="0"/>
      <dgm:spPr/>
    </dgm:pt>
    <dgm:pt modelId="{C10557AE-19B7-431E-819B-4C8D0D48CC30}" type="pres">
      <dgm:prSet presAssocID="{19D82D4C-5E38-44D7-982F-3D7554ADF3F3}" presName="tx1" presStyleLbl="revTx" presStyleIdx="1" presStyleCnt="3"/>
      <dgm:spPr/>
    </dgm:pt>
    <dgm:pt modelId="{81748E19-28F2-46D5-B3EC-6F475F7FF808}" type="pres">
      <dgm:prSet presAssocID="{19D82D4C-5E38-44D7-982F-3D7554ADF3F3}" presName="vert1" presStyleCnt="0"/>
      <dgm:spPr/>
    </dgm:pt>
    <dgm:pt modelId="{66E3D80D-F87A-442F-BE9C-BC133B909AEC}" type="pres">
      <dgm:prSet presAssocID="{5F1A7E91-3B59-4086-AE3C-D317DDC8D94E}" presName="thickLine" presStyleLbl="alignNode1" presStyleIdx="2" presStyleCnt="3"/>
      <dgm:spPr/>
    </dgm:pt>
    <dgm:pt modelId="{0D83B03B-E5C8-4403-9028-8620832E711C}" type="pres">
      <dgm:prSet presAssocID="{5F1A7E91-3B59-4086-AE3C-D317DDC8D94E}" presName="horz1" presStyleCnt="0"/>
      <dgm:spPr/>
    </dgm:pt>
    <dgm:pt modelId="{A833CFEF-853C-46F0-B4F0-A9D43919F7FA}" type="pres">
      <dgm:prSet presAssocID="{5F1A7E91-3B59-4086-AE3C-D317DDC8D94E}" presName="tx1" presStyleLbl="revTx" presStyleIdx="2" presStyleCnt="3"/>
      <dgm:spPr/>
    </dgm:pt>
    <dgm:pt modelId="{72516055-DAE3-4337-AB6C-07CAC8B4D510}" type="pres">
      <dgm:prSet presAssocID="{5F1A7E91-3B59-4086-AE3C-D317DDC8D94E}" presName="vert1" presStyleCnt="0"/>
      <dgm:spPr/>
    </dgm:pt>
  </dgm:ptLst>
  <dgm:cxnLst>
    <dgm:cxn modelId="{FFC14D0E-6C59-4065-A254-711374CBCF68}" type="presOf" srcId="{5F1A7E91-3B59-4086-AE3C-D317DDC8D94E}" destId="{A833CFEF-853C-46F0-B4F0-A9D43919F7FA}" srcOrd="0" destOrd="0" presId="urn:microsoft.com/office/officeart/2008/layout/LinedList"/>
    <dgm:cxn modelId="{BE59FD90-FFC2-44C2-B0E4-8DD428D644D8}" type="presOf" srcId="{19D82D4C-5E38-44D7-982F-3D7554ADF3F3}" destId="{C10557AE-19B7-431E-819B-4C8D0D48CC30}" srcOrd="0" destOrd="0" presId="urn:microsoft.com/office/officeart/2008/layout/LinedList"/>
    <dgm:cxn modelId="{A05646AF-E613-430F-ABC0-91633D0D7948}" srcId="{5AFFBE09-0D4F-4256-9CEA-BE252FEB02AD}" destId="{5F1A7E91-3B59-4086-AE3C-D317DDC8D94E}" srcOrd="2" destOrd="0" parTransId="{D325247E-8D10-48E5-8127-B1D997FAF8DC}" sibTransId="{C1003927-F565-4476-813D-D693AEB6FCB1}"/>
    <dgm:cxn modelId="{F2CF11CB-DFCD-4FA3-A0C8-8D1976FDF269}" type="presOf" srcId="{5AFFBE09-0D4F-4256-9CEA-BE252FEB02AD}" destId="{195C0E5E-489D-4606-813D-875B1F79F182}" srcOrd="0" destOrd="0" presId="urn:microsoft.com/office/officeart/2008/layout/LinedList"/>
    <dgm:cxn modelId="{D132B7F3-B099-45F2-9BF6-5B36CC6F51DA}" type="presOf" srcId="{6376495F-5385-4189-8865-4373EB491D7B}" destId="{418A47AA-16E0-4AEA-9F7A-6680E32CEDFA}" srcOrd="0" destOrd="0" presId="urn:microsoft.com/office/officeart/2008/layout/LinedList"/>
    <dgm:cxn modelId="{879B43F7-448F-4F0F-BA03-6A264C363696}" srcId="{5AFFBE09-0D4F-4256-9CEA-BE252FEB02AD}" destId="{19D82D4C-5E38-44D7-982F-3D7554ADF3F3}" srcOrd="1" destOrd="0" parTransId="{5D4FF8FA-523C-48F4-B9F2-A71D83732B58}" sibTransId="{91DE5984-CBE0-4F7F-882A-DEF61E061018}"/>
    <dgm:cxn modelId="{3BA349FE-1F33-4A2A-8F88-C2FBF3D82194}" srcId="{5AFFBE09-0D4F-4256-9CEA-BE252FEB02AD}" destId="{6376495F-5385-4189-8865-4373EB491D7B}" srcOrd="0" destOrd="0" parTransId="{E075C87F-A1BE-427C-BC39-3CAF580122E5}" sibTransId="{F6681505-4A5F-4C4C-8631-068394DEA5C8}"/>
    <dgm:cxn modelId="{8CBF28FE-39B9-4550-82AA-266CC013E13E}" type="presParOf" srcId="{195C0E5E-489D-4606-813D-875B1F79F182}" destId="{431459DA-BBD6-4A52-9039-A68AA7CC04FD}" srcOrd="0" destOrd="0" presId="urn:microsoft.com/office/officeart/2008/layout/LinedList"/>
    <dgm:cxn modelId="{B8A60657-E2B2-4CCB-95E1-43586D9DEB9A}" type="presParOf" srcId="{195C0E5E-489D-4606-813D-875B1F79F182}" destId="{54E5F689-00B6-41CE-A0DD-628ED3C88E4D}" srcOrd="1" destOrd="0" presId="urn:microsoft.com/office/officeart/2008/layout/LinedList"/>
    <dgm:cxn modelId="{C98F84EC-99E9-4718-8D3F-080FFEDB46D7}" type="presParOf" srcId="{54E5F689-00B6-41CE-A0DD-628ED3C88E4D}" destId="{418A47AA-16E0-4AEA-9F7A-6680E32CEDFA}" srcOrd="0" destOrd="0" presId="urn:microsoft.com/office/officeart/2008/layout/LinedList"/>
    <dgm:cxn modelId="{627A9C0E-E9C9-48D5-B2A7-B8C1421CB912}" type="presParOf" srcId="{54E5F689-00B6-41CE-A0DD-628ED3C88E4D}" destId="{A9C93765-5E6C-4A27-B7AB-C54617F4875A}" srcOrd="1" destOrd="0" presId="urn:microsoft.com/office/officeart/2008/layout/LinedList"/>
    <dgm:cxn modelId="{4E1D923D-A0A8-499C-9F35-81CCFD48DB1A}" type="presParOf" srcId="{195C0E5E-489D-4606-813D-875B1F79F182}" destId="{FB190DF0-38F3-44E4-B9DD-C196C789C675}" srcOrd="2" destOrd="0" presId="urn:microsoft.com/office/officeart/2008/layout/LinedList"/>
    <dgm:cxn modelId="{EC7AA091-BECE-4ECF-8FAB-A4FBEE40B0CE}" type="presParOf" srcId="{195C0E5E-489D-4606-813D-875B1F79F182}" destId="{BF47FAD1-F895-46CA-B6BE-53789C45D44B}" srcOrd="3" destOrd="0" presId="urn:microsoft.com/office/officeart/2008/layout/LinedList"/>
    <dgm:cxn modelId="{33012AC7-D814-43F9-BF2A-F3EBBCA69FB1}" type="presParOf" srcId="{BF47FAD1-F895-46CA-B6BE-53789C45D44B}" destId="{C10557AE-19B7-431E-819B-4C8D0D48CC30}" srcOrd="0" destOrd="0" presId="urn:microsoft.com/office/officeart/2008/layout/LinedList"/>
    <dgm:cxn modelId="{49E56C35-6882-4F9D-82EC-7E073FB1EE46}" type="presParOf" srcId="{BF47FAD1-F895-46CA-B6BE-53789C45D44B}" destId="{81748E19-28F2-46D5-B3EC-6F475F7FF808}" srcOrd="1" destOrd="0" presId="urn:microsoft.com/office/officeart/2008/layout/LinedList"/>
    <dgm:cxn modelId="{6202AA5A-90E8-44C0-ADC7-2E25EAF0642C}" type="presParOf" srcId="{195C0E5E-489D-4606-813D-875B1F79F182}" destId="{66E3D80D-F87A-442F-BE9C-BC133B909AEC}" srcOrd="4" destOrd="0" presId="urn:microsoft.com/office/officeart/2008/layout/LinedList"/>
    <dgm:cxn modelId="{E4C0F6D3-2515-44C1-B8CA-E497D5142E18}" type="presParOf" srcId="{195C0E5E-489D-4606-813D-875B1F79F182}" destId="{0D83B03B-E5C8-4403-9028-8620832E711C}" srcOrd="5" destOrd="0" presId="urn:microsoft.com/office/officeart/2008/layout/LinedList"/>
    <dgm:cxn modelId="{FECA837E-7704-401B-AFCA-22AE0BE1293D}" type="presParOf" srcId="{0D83B03B-E5C8-4403-9028-8620832E711C}" destId="{A833CFEF-853C-46F0-B4F0-A9D43919F7FA}" srcOrd="0" destOrd="0" presId="urn:microsoft.com/office/officeart/2008/layout/LinedList"/>
    <dgm:cxn modelId="{E97D382C-D848-4AD4-85FA-31FA202327D5}" type="presParOf" srcId="{0D83B03B-E5C8-4403-9028-8620832E711C}" destId="{72516055-DAE3-4337-AB6C-07CAC8B4D5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68411-2AEA-45C8-A87A-87F18FB51E6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1A68F2-D7B0-4DAF-B5C4-16DBE45BFC2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dirty="0"/>
            <a:t>The enhanced audit programme prioritises understanding service and care practices in </a:t>
          </a:r>
          <a:r>
            <a:rPr lang="en-NZ" b="1" dirty="0"/>
            <a:t>community residential group homes </a:t>
          </a:r>
          <a:r>
            <a:rPr lang="en-NZ" dirty="0"/>
            <a:t>as a first focus area.</a:t>
          </a:r>
        </a:p>
      </dgm:t>
    </dgm:pt>
    <dgm:pt modelId="{76263753-9BE8-4C2C-BE05-479705AB4076}" type="parTrans" cxnId="{FA8105E2-3E18-4AD6-987A-A201C67E4748}">
      <dgm:prSet/>
      <dgm:spPr/>
      <dgm:t>
        <a:bodyPr/>
        <a:lstStyle/>
        <a:p>
          <a:endParaRPr lang="en-NZ"/>
        </a:p>
      </dgm:t>
    </dgm:pt>
    <dgm:pt modelId="{A4418DD0-043A-42C3-9597-4D5B344B43FF}" type="sibTrans" cxnId="{FA8105E2-3E18-4AD6-987A-A201C67E4748}">
      <dgm:prSet/>
      <dgm:spPr/>
      <dgm:t>
        <a:bodyPr/>
        <a:lstStyle/>
        <a:p>
          <a:endParaRPr lang="en-NZ"/>
        </a:p>
      </dgm:t>
    </dgm:pt>
    <dgm:pt modelId="{93F1D42E-D473-4DF2-A2DD-50F0EA38808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dirty="0"/>
            <a:t>Audits will expand </a:t>
          </a:r>
          <a:r>
            <a:rPr lang="en-NZ" b="1" dirty="0"/>
            <a:t>over time to include all DSS contracted providers,</a:t>
          </a:r>
          <a:r>
            <a:rPr lang="en-NZ" dirty="0"/>
            <a:t> informing a longer term risk proportional audit approach. </a:t>
          </a:r>
        </a:p>
      </dgm:t>
    </dgm:pt>
    <dgm:pt modelId="{CCAAA3FD-04B9-4859-AD72-91FFE59C3B2B}" type="parTrans" cxnId="{8C357CD8-4D35-4489-9D11-D4FBC9960F3B}">
      <dgm:prSet/>
      <dgm:spPr/>
      <dgm:t>
        <a:bodyPr/>
        <a:lstStyle/>
        <a:p>
          <a:endParaRPr lang="en-NZ"/>
        </a:p>
      </dgm:t>
    </dgm:pt>
    <dgm:pt modelId="{285C2917-4CD2-4CC6-83EF-23C75E62F4A7}" type="sibTrans" cxnId="{8C357CD8-4D35-4489-9D11-D4FBC9960F3B}">
      <dgm:prSet/>
      <dgm:spPr/>
      <dgm:t>
        <a:bodyPr/>
        <a:lstStyle/>
        <a:p>
          <a:endParaRPr lang="en-NZ"/>
        </a:p>
      </dgm:t>
    </dgm:pt>
    <dgm:pt modelId="{0939C2C5-849C-407E-BF2F-29D05CA2B46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dirty="0"/>
            <a:t>The aim is to embed a </a:t>
          </a:r>
          <a:r>
            <a:rPr lang="en-NZ" b="1" dirty="0"/>
            <a:t>continuous improvement focus</a:t>
          </a:r>
          <a:r>
            <a:rPr lang="en-NZ" dirty="0"/>
            <a:t> in all that we do.</a:t>
          </a:r>
        </a:p>
      </dgm:t>
    </dgm:pt>
    <dgm:pt modelId="{6D8303A6-5137-44DE-A49B-C13C72366AD6}" type="parTrans" cxnId="{68486662-64EE-4E02-A45E-B1F5D37F838D}">
      <dgm:prSet/>
      <dgm:spPr/>
      <dgm:t>
        <a:bodyPr/>
        <a:lstStyle/>
        <a:p>
          <a:endParaRPr lang="en-NZ"/>
        </a:p>
      </dgm:t>
    </dgm:pt>
    <dgm:pt modelId="{208DB241-A0A2-4400-B527-9E01C3A498EC}" type="sibTrans" cxnId="{68486662-64EE-4E02-A45E-B1F5D37F838D}">
      <dgm:prSet/>
      <dgm:spPr/>
      <dgm:t>
        <a:bodyPr/>
        <a:lstStyle/>
        <a:p>
          <a:endParaRPr lang="en-NZ"/>
        </a:p>
      </dgm:t>
    </dgm:pt>
    <dgm:pt modelId="{5F8F55E7-9B2E-41A9-8CDD-B98808EBA32B}" type="pres">
      <dgm:prSet presAssocID="{B2468411-2AEA-45C8-A87A-87F18FB51E6A}" presName="Name0" presStyleCnt="0">
        <dgm:presLayoutVars>
          <dgm:dir/>
          <dgm:resizeHandles val="exact"/>
        </dgm:presLayoutVars>
      </dgm:prSet>
      <dgm:spPr/>
    </dgm:pt>
    <dgm:pt modelId="{779C4702-8E68-4A47-8FFA-7E85051B7FE8}" type="pres">
      <dgm:prSet presAssocID="{441A68F2-D7B0-4DAF-B5C4-16DBE45BFC2E}" presName="node" presStyleLbl="node1" presStyleIdx="0" presStyleCnt="3">
        <dgm:presLayoutVars>
          <dgm:bulletEnabled val="1"/>
        </dgm:presLayoutVars>
      </dgm:prSet>
      <dgm:spPr/>
    </dgm:pt>
    <dgm:pt modelId="{795954B7-5077-4BD4-BA80-1E6635EC881D}" type="pres">
      <dgm:prSet presAssocID="{A4418DD0-043A-42C3-9597-4D5B344B43FF}" presName="sibTrans" presStyleLbl="sibTrans2D1" presStyleIdx="0" presStyleCnt="2"/>
      <dgm:spPr/>
    </dgm:pt>
    <dgm:pt modelId="{18AB98BC-1336-4158-91BD-E65CFB69523F}" type="pres">
      <dgm:prSet presAssocID="{A4418DD0-043A-42C3-9597-4D5B344B43FF}" presName="connectorText" presStyleLbl="sibTrans2D1" presStyleIdx="0" presStyleCnt="2"/>
      <dgm:spPr/>
    </dgm:pt>
    <dgm:pt modelId="{8C746E58-1FF7-4FFB-B98C-76EB153E80AB}" type="pres">
      <dgm:prSet presAssocID="{93F1D42E-D473-4DF2-A2DD-50F0EA38808C}" presName="node" presStyleLbl="node1" presStyleIdx="1" presStyleCnt="3">
        <dgm:presLayoutVars>
          <dgm:bulletEnabled val="1"/>
        </dgm:presLayoutVars>
      </dgm:prSet>
      <dgm:spPr/>
    </dgm:pt>
    <dgm:pt modelId="{0C275C5D-5A92-44B8-8D7C-D6566D3C8E2F}" type="pres">
      <dgm:prSet presAssocID="{285C2917-4CD2-4CC6-83EF-23C75E62F4A7}" presName="sibTrans" presStyleLbl="sibTrans2D1" presStyleIdx="1" presStyleCnt="2"/>
      <dgm:spPr/>
    </dgm:pt>
    <dgm:pt modelId="{69F06D91-8E86-47D7-814D-D4D04F981982}" type="pres">
      <dgm:prSet presAssocID="{285C2917-4CD2-4CC6-83EF-23C75E62F4A7}" presName="connectorText" presStyleLbl="sibTrans2D1" presStyleIdx="1" presStyleCnt="2"/>
      <dgm:spPr/>
    </dgm:pt>
    <dgm:pt modelId="{71318871-6C91-4F58-8DC6-B5C9ED500D6C}" type="pres">
      <dgm:prSet presAssocID="{0939C2C5-849C-407E-BF2F-29D05CA2B462}" presName="node" presStyleLbl="node1" presStyleIdx="2" presStyleCnt="3" custFlipHor="1">
        <dgm:presLayoutVars>
          <dgm:bulletEnabled val="1"/>
        </dgm:presLayoutVars>
      </dgm:prSet>
      <dgm:spPr/>
    </dgm:pt>
  </dgm:ptLst>
  <dgm:cxnLst>
    <dgm:cxn modelId="{73E0A218-E043-4467-91E1-634CCF49AE57}" type="presOf" srcId="{A4418DD0-043A-42C3-9597-4D5B344B43FF}" destId="{18AB98BC-1336-4158-91BD-E65CFB69523F}" srcOrd="1" destOrd="0" presId="urn:microsoft.com/office/officeart/2005/8/layout/process1"/>
    <dgm:cxn modelId="{0674462F-261E-47EF-8D71-12A49041CCCB}" type="presOf" srcId="{93F1D42E-D473-4DF2-A2DD-50F0EA38808C}" destId="{8C746E58-1FF7-4FFB-B98C-76EB153E80AB}" srcOrd="0" destOrd="0" presId="urn:microsoft.com/office/officeart/2005/8/layout/process1"/>
    <dgm:cxn modelId="{68486662-64EE-4E02-A45E-B1F5D37F838D}" srcId="{B2468411-2AEA-45C8-A87A-87F18FB51E6A}" destId="{0939C2C5-849C-407E-BF2F-29D05CA2B462}" srcOrd="2" destOrd="0" parTransId="{6D8303A6-5137-44DE-A49B-C13C72366AD6}" sibTransId="{208DB241-A0A2-4400-B527-9E01C3A498EC}"/>
    <dgm:cxn modelId="{3989AC4D-EAD2-42DE-AA41-A1EB117AAA99}" type="presOf" srcId="{285C2917-4CD2-4CC6-83EF-23C75E62F4A7}" destId="{0C275C5D-5A92-44B8-8D7C-D6566D3C8E2F}" srcOrd="0" destOrd="0" presId="urn:microsoft.com/office/officeart/2005/8/layout/process1"/>
    <dgm:cxn modelId="{D9DDD670-1FEE-4114-AFAB-22DFE4D20909}" type="presOf" srcId="{A4418DD0-043A-42C3-9597-4D5B344B43FF}" destId="{795954B7-5077-4BD4-BA80-1E6635EC881D}" srcOrd="0" destOrd="0" presId="urn:microsoft.com/office/officeart/2005/8/layout/process1"/>
    <dgm:cxn modelId="{6BE01C74-B6CD-4182-A038-4E3FCA715BD4}" type="presOf" srcId="{441A68F2-D7B0-4DAF-B5C4-16DBE45BFC2E}" destId="{779C4702-8E68-4A47-8FFA-7E85051B7FE8}" srcOrd="0" destOrd="0" presId="urn:microsoft.com/office/officeart/2005/8/layout/process1"/>
    <dgm:cxn modelId="{0620387B-F5C0-481B-997F-0D8936105D97}" type="presOf" srcId="{B2468411-2AEA-45C8-A87A-87F18FB51E6A}" destId="{5F8F55E7-9B2E-41A9-8CDD-B98808EBA32B}" srcOrd="0" destOrd="0" presId="urn:microsoft.com/office/officeart/2005/8/layout/process1"/>
    <dgm:cxn modelId="{4D4CB793-A103-475A-AAC0-54DD03C2C4C8}" type="presOf" srcId="{285C2917-4CD2-4CC6-83EF-23C75E62F4A7}" destId="{69F06D91-8E86-47D7-814D-D4D04F981982}" srcOrd="1" destOrd="0" presId="urn:microsoft.com/office/officeart/2005/8/layout/process1"/>
    <dgm:cxn modelId="{8C357CD8-4D35-4489-9D11-D4FBC9960F3B}" srcId="{B2468411-2AEA-45C8-A87A-87F18FB51E6A}" destId="{93F1D42E-D473-4DF2-A2DD-50F0EA38808C}" srcOrd="1" destOrd="0" parTransId="{CCAAA3FD-04B9-4859-AD72-91FFE59C3B2B}" sibTransId="{285C2917-4CD2-4CC6-83EF-23C75E62F4A7}"/>
    <dgm:cxn modelId="{FA8105E2-3E18-4AD6-987A-A201C67E4748}" srcId="{B2468411-2AEA-45C8-A87A-87F18FB51E6A}" destId="{441A68F2-D7B0-4DAF-B5C4-16DBE45BFC2E}" srcOrd="0" destOrd="0" parTransId="{76263753-9BE8-4C2C-BE05-479705AB4076}" sibTransId="{A4418DD0-043A-42C3-9597-4D5B344B43FF}"/>
    <dgm:cxn modelId="{8F01E2F0-F5F0-4739-B160-0126A846B7C7}" type="presOf" srcId="{0939C2C5-849C-407E-BF2F-29D05CA2B462}" destId="{71318871-6C91-4F58-8DC6-B5C9ED500D6C}" srcOrd="0" destOrd="0" presId="urn:microsoft.com/office/officeart/2005/8/layout/process1"/>
    <dgm:cxn modelId="{71235A0D-CA8A-4452-837D-A5894F8886E4}" type="presParOf" srcId="{5F8F55E7-9B2E-41A9-8CDD-B98808EBA32B}" destId="{779C4702-8E68-4A47-8FFA-7E85051B7FE8}" srcOrd="0" destOrd="0" presId="urn:microsoft.com/office/officeart/2005/8/layout/process1"/>
    <dgm:cxn modelId="{033279EB-FAD3-4DBA-8978-CEFCDADAC7FE}" type="presParOf" srcId="{5F8F55E7-9B2E-41A9-8CDD-B98808EBA32B}" destId="{795954B7-5077-4BD4-BA80-1E6635EC881D}" srcOrd="1" destOrd="0" presId="urn:microsoft.com/office/officeart/2005/8/layout/process1"/>
    <dgm:cxn modelId="{B49FC0E7-D8FB-4EB1-95F5-B44F86CF93E9}" type="presParOf" srcId="{795954B7-5077-4BD4-BA80-1E6635EC881D}" destId="{18AB98BC-1336-4158-91BD-E65CFB69523F}" srcOrd="0" destOrd="0" presId="urn:microsoft.com/office/officeart/2005/8/layout/process1"/>
    <dgm:cxn modelId="{C47C3A70-BB38-466D-817B-76264351F0F3}" type="presParOf" srcId="{5F8F55E7-9B2E-41A9-8CDD-B98808EBA32B}" destId="{8C746E58-1FF7-4FFB-B98C-76EB153E80AB}" srcOrd="2" destOrd="0" presId="urn:microsoft.com/office/officeart/2005/8/layout/process1"/>
    <dgm:cxn modelId="{A60977F6-C4FC-4BC5-81FE-E3A0230DB48D}" type="presParOf" srcId="{5F8F55E7-9B2E-41A9-8CDD-B98808EBA32B}" destId="{0C275C5D-5A92-44B8-8D7C-D6566D3C8E2F}" srcOrd="3" destOrd="0" presId="urn:microsoft.com/office/officeart/2005/8/layout/process1"/>
    <dgm:cxn modelId="{2FA90F23-DBA0-4D23-BF7D-FD7DCC848E50}" type="presParOf" srcId="{0C275C5D-5A92-44B8-8D7C-D6566D3C8E2F}" destId="{69F06D91-8E86-47D7-814D-D4D04F981982}" srcOrd="0" destOrd="0" presId="urn:microsoft.com/office/officeart/2005/8/layout/process1"/>
    <dgm:cxn modelId="{F5ACB1CF-C18C-4B2A-B096-9AA013744991}" type="presParOf" srcId="{5F8F55E7-9B2E-41A9-8CDD-B98808EBA32B}" destId="{71318871-6C91-4F58-8DC6-B5C9ED500D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13D1C-AE0F-4B03-9C57-FEA9AD5C42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15E998-44CE-4DC1-9FEA-ED5D13282B6A}">
      <dgm:prSet/>
      <dgm:spPr/>
      <dgm:t>
        <a:bodyPr/>
        <a:lstStyle/>
        <a:p>
          <a:r>
            <a:rPr lang="en-NZ"/>
            <a:t>We are working through a </a:t>
          </a:r>
          <a:r>
            <a:rPr lang="en-NZ">
              <a:latin typeface="Roboto"/>
            </a:rPr>
            <a:t>6-month</a:t>
          </a:r>
          <a:r>
            <a:rPr lang="en-NZ"/>
            <a:t> transition period.</a:t>
          </a:r>
          <a:endParaRPr lang="en-US"/>
        </a:p>
      </dgm:t>
    </dgm:pt>
    <dgm:pt modelId="{856EA33E-63D9-423F-9C6F-AA04FE832089}" type="parTrans" cxnId="{BBA1A674-A3FD-47C8-AC8D-B2237C152A72}">
      <dgm:prSet/>
      <dgm:spPr/>
      <dgm:t>
        <a:bodyPr/>
        <a:lstStyle/>
        <a:p>
          <a:endParaRPr lang="en-US"/>
        </a:p>
      </dgm:t>
    </dgm:pt>
    <dgm:pt modelId="{A028B04B-145F-4A67-AC99-23064BD7947D}" type="sibTrans" cxnId="{BBA1A674-A3FD-47C8-AC8D-B2237C152A72}">
      <dgm:prSet/>
      <dgm:spPr/>
      <dgm:t>
        <a:bodyPr/>
        <a:lstStyle/>
        <a:p>
          <a:endParaRPr lang="en-US"/>
        </a:p>
      </dgm:t>
    </dgm:pt>
    <dgm:pt modelId="{BE5B5286-962C-48B4-B917-D236C387A57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NZ"/>
            <a:t>DSS is continuing to work with our existing audit and evaluation teams to ensure </a:t>
          </a:r>
          <a:r>
            <a:rPr lang="en-NZ" b="1"/>
            <a:t>minimal disruption </a:t>
          </a:r>
          <a:r>
            <a:rPr lang="en-NZ"/>
            <a:t>during the change-over to the enhanced audit programme.</a:t>
          </a:r>
          <a:endParaRPr lang="en-US"/>
        </a:p>
      </dgm:t>
    </dgm:pt>
    <dgm:pt modelId="{CBB87D59-90D4-473B-9DE9-B3C85BDE8A59}" type="parTrans" cxnId="{32D52B26-2DAE-4442-9709-79B70DE54324}">
      <dgm:prSet/>
      <dgm:spPr/>
      <dgm:t>
        <a:bodyPr/>
        <a:lstStyle/>
        <a:p>
          <a:endParaRPr lang="en-US"/>
        </a:p>
      </dgm:t>
    </dgm:pt>
    <dgm:pt modelId="{A80E25F4-5F54-4548-AA49-B170CC80C239}" type="sibTrans" cxnId="{32D52B26-2DAE-4442-9709-79B70DE54324}">
      <dgm:prSet/>
      <dgm:spPr/>
      <dgm:t>
        <a:bodyPr/>
        <a:lstStyle/>
        <a:p>
          <a:endParaRPr lang="en-US"/>
        </a:p>
      </dgm:t>
    </dgm:pt>
    <dgm:pt modelId="{377C56E6-6D9E-4698-9A68-A6236388CB13}">
      <dgm:prSet/>
      <dgm:spPr/>
      <dgm:t>
        <a:bodyPr/>
        <a:lstStyle/>
        <a:p>
          <a:r>
            <a:rPr lang="en-NZ"/>
            <a:t>We acknowledge that there is a high degree of change across DSS as part of ongoing strengthening activities.</a:t>
          </a:r>
          <a:endParaRPr lang="en-US"/>
        </a:p>
      </dgm:t>
    </dgm:pt>
    <dgm:pt modelId="{8052F057-3ACE-4D95-BC96-1477CBD99FBF}" type="parTrans" cxnId="{FFB01C7F-0A27-4054-A19A-11AA486C7D1C}">
      <dgm:prSet/>
      <dgm:spPr/>
      <dgm:t>
        <a:bodyPr/>
        <a:lstStyle/>
        <a:p>
          <a:endParaRPr lang="en-US"/>
        </a:p>
      </dgm:t>
    </dgm:pt>
    <dgm:pt modelId="{105A39EF-8721-41F0-8D7C-A44A8BA59621}" type="sibTrans" cxnId="{FFB01C7F-0A27-4054-A19A-11AA486C7D1C}">
      <dgm:prSet/>
      <dgm:spPr/>
      <dgm:t>
        <a:bodyPr/>
        <a:lstStyle/>
        <a:p>
          <a:endParaRPr lang="en-US"/>
        </a:p>
      </dgm:t>
    </dgm:pt>
    <dgm:pt modelId="{6A322704-7CAC-4B2D-B165-32B3830F2B0B}">
      <dgm:prSet/>
      <dgm:spPr/>
      <dgm:t>
        <a:bodyPr/>
        <a:lstStyle/>
        <a:p>
          <a:r>
            <a:rPr lang="en-NZ"/>
            <a:t>We will work and engage with providers as much as possible. </a:t>
          </a:r>
          <a:endParaRPr lang="en-US"/>
        </a:p>
      </dgm:t>
    </dgm:pt>
    <dgm:pt modelId="{EDC42C7C-E69E-4387-A3BE-5334C1E27C39}" type="parTrans" cxnId="{AF0F63AA-1267-4189-9704-06D90CFCDB08}">
      <dgm:prSet/>
      <dgm:spPr/>
      <dgm:t>
        <a:bodyPr/>
        <a:lstStyle/>
        <a:p>
          <a:endParaRPr lang="en-US"/>
        </a:p>
      </dgm:t>
    </dgm:pt>
    <dgm:pt modelId="{7B3AB62E-6021-4B50-B53B-D0358EA94AFA}" type="sibTrans" cxnId="{AF0F63AA-1267-4189-9704-06D90CFCDB08}">
      <dgm:prSet/>
      <dgm:spPr/>
      <dgm:t>
        <a:bodyPr/>
        <a:lstStyle/>
        <a:p>
          <a:endParaRPr lang="en-US"/>
        </a:p>
      </dgm:t>
    </dgm:pt>
    <dgm:pt modelId="{41486102-A31E-48E5-8974-DB5F69C30DB5}" type="pres">
      <dgm:prSet presAssocID="{D4813D1C-AE0F-4B03-9C57-FEA9AD5C42EA}" presName="root" presStyleCnt="0">
        <dgm:presLayoutVars>
          <dgm:dir/>
          <dgm:resizeHandles val="exact"/>
        </dgm:presLayoutVars>
      </dgm:prSet>
      <dgm:spPr/>
    </dgm:pt>
    <dgm:pt modelId="{B091230A-F6C8-4C9F-8BAC-67E3F5D9535F}" type="pres">
      <dgm:prSet presAssocID="{5A15E998-44CE-4DC1-9FEA-ED5D13282B6A}" presName="compNode" presStyleCnt="0"/>
      <dgm:spPr/>
    </dgm:pt>
    <dgm:pt modelId="{66E8ED6C-65F4-40DB-AB1A-13A4FB13FFEF}" type="pres">
      <dgm:prSet presAssocID="{5A15E998-44CE-4DC1-9FEA-ED5D13282B6A}" presName="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60E7F874-C9B7-4724-8FC9-54626BC768F2}" type="pres">
      <dgm:prSet presAssocID="{5A15E998-44CE-4DC1-9FEA-ED5D13282B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3A68F3F7-7A53-4020-809D-56191981C757}" type="pres">
      <dgm:prSet presAssocID="{5A15E998-44CE-4DC1-9FEA-ED5D13282B6A}" presName="spaceRect" presStyleCnt="0"/>
      <dgm:spPr/>
    </dgm:pt>
    <dgm:pt modelId="{DCDCEE84-1E65-4D36-B673-9AFC1340E197}" type="pres">
      <dgm:prSet presAssocID="{5A15E998-44CE-4DC1-9FEA-ED5D13282B6A}" presName="parTx" presStyleLbl="revTx" presStyleIdx="0" presStyleCnt="4">
        <dgm:presLayoutVars>
          <dgm:chMax val="0"/>
          <dgm:chPref val="0"/>
        </dgm:presLayoutVars>
      </dgm:prSet>
      <dgm:spPr/>
    </dgm:pt>
    <dgm:pt modelId="{B227AF98-576B-4EBA-A5FD-64649AA0AD8B}" type="pres">
      <dgm:prSet presAssocID="{A028B04B-145F-4A67-AC99-23064BD7947D}" presName="sibTrans" presStyleCnt="0"/>
      <dgm:spPr/>
    </dgm:pt>
    <dgm:pt modelId="{489A68BB-7BFC-4FB1-8EE6-884DDC263E5B}" type="pres">
      <dgm:prSet presAssocID="{BE5B5286-962C-48B4-B917-D236C387A57B}" presName="compNode" presStyleCnt="0"/>
      <dgm:spPr/>
    </dgm:pt>
    <dgm:pt modelId="{F17DCEA7-082A-4448-B296-BDEEBB61E8EC}" type="pres">
      <dgm:prSet presAssocID="{BE5B5286-962C-48B4-B917-D236C387A57B}" presName="bgRect" presStyleLbl="bgShp" presStyleIdx="1" presStyleCnt="4"/>
      <dgm:spPr>
        <a:solidFill>
          <a:schemeClr val="accent1">
            <a:lumMod val="20000"/>
            <a:lumOff val="80000"/>
          </a:schemeClr>
        </a:solidFill>
      </dgm:spPr>
    </dgm:pt>
    <dgm:pt modelId="{8E902739-5BD6-4A7A-8562-8DFF33D50147}" type="pres">
      <dgm:prSet presAssocID="{BE5B5286-962C-48B4-B917-D236C387A5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9E6D3DC-1F4B-454F-BE2E-1B44FD34B5C5}" type="pres">
      <dgm:prSet presAssocID="{BE5B5286-962C-48B4-B917-D236C387A57B}" presName="spaceRect" presStyleCnt="0"/>
      <dgm:spPr/>
    </dgm:pt>
    <dgm:pt modelId="{A853EABE-B7C8-4570-96C7-68A1AC4ABBF3}" type="pres">
      <dgm:prSet presAssocID="{BE5B5286-962C-48B4-B917-D236C387A57B}" presName="parTx" presStyleLbl="revTx" presStyleIdx="1" presStyleCnt="4">
        <dgm:presLayoutVars>
          <dgm:chMax val="0"/>
          <dgm:chPref val="0"/>
        </dgm:presLayoutVars>
      </dgm:prSet>
      <dgm:spPr/>
    </dgm:pt>
    <dgm:pt modelId="{C7A159E1-4538-46D3-B0F5-FFFB2E67E8B1}" type="pres">
      <dgm:prSet presAssocID="{A80E25F4-5F54-4548-AA49-B170CC80C239}" presName="sibTrans" presStyleCnt="0"/>
      <dgm:spPr/>
    </dgm:pt>
    <dgm:pt modelId="{1CCE20DC-6AD1-4841-B6C0-DE7FFA82017E}" type="pres">
      <dgm:prSet presAssocID="{377C56E6-6D9E-4698-9A68-A6236388CB13}" presName="compNode" presStyleCnt="0"/>
      <dgm:spPr/>
    </dgm:pt>
    <dgm:pt modelId="{7EAD42B4-C536-4941-BA94-5E1625B8755A}" type="pres">
      <dgm:prSet presAssocID="{377C56E6-6D9E-4698-9A68-A6236388CB13}" presName="bgRect" presStyleLbl="bgShp" presStyleIdx="2" presStyleCnt="4"/>
      <dgm:spPr>
        <a:solidFill>
          <a:schemeClr val="accent1">
            <a:lumMod val="20000"/>
            <a:lumOff val="80000"/>
          </a:schemeClr>
        </a:solidFill>
      </dgm:spPr>
    </dgm:pt>
    <dgm:pt modelId="{D93059F9-8AD3-427F-ACE7-6B217BC26C57}" type="pres">
      <dgm:prSet presAssocID="{377C56E6-6D9E-4698-9A68-A6236388CB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4D985C4-E267-4A1B-B762-B8C45727805E}" type="pres">
      <dgm:prSet presAssocID="{377C56E6-6D9E-4698-9A68-A6236388CB13}" presName="spaceRect" presStyleCnt="0"/>
      <dgm:spPr/>
    </dgm:pt>
    <dgm:pt modelId="{89060454-5EAB-41DB-BC75-37DD3A210895}" type="pres">
      <dgm:prSet presAssocID="{377C56E6-6D9E-4698-9A68-A6236388CB13}" presName="parTx" presStyleLbl="revTx" presStyleIdx="2" presStyleCnt="4">
        <dgm:presLayoutVars>
          <dgm:chMax val="0"/>
          <dgm:chPref val="0"/>
        </dgm:presLayoutVars>
      </dgm:prSet>
      <dgm:spPr/>
    </dgm:pt>
    <dgm:pt modelId="{86CE36EE-8815-4521-8B16-B8824AC218C8}" type="pres">
      <dgm:prSet presAssocID="{105A39EF-8721-41F0-8D7C-A44A8BA59621}" presName="sibTrans" presStyleCnt="0"/>
      <dgm:spPr/>
    </dgm:pt>
    <dgm:pt modelId="{337F3020-3F13-44D1-9CAA-10845C496FFC}" type="pres">
      <dgm:prSet presAssocID="{6A322704-7CAC-4B2D-B165-32B3830F2B0B}" presName="compNode" presStyleCnt="0"/>
      <dgm:spPr/>
    </dgm:pt>
    <dgm:pt modelId="{C6130E90-BDF0-4110-AE14-48571974928C}" type="pres">
      <dgm:prSet presAssocID="{6A322704-7CAC-4B2D-B165-32B3830F2B0B}" presName="bgRect" presStyleLbl="bgShp" presStyleIdx="3" presStyleCnt="4"/>
      <dgm:spPr>
        <a:solidFill>
          <a:schemeClr val="accent1">
            <a:lumMod val="20000"/>
            <a:lumOff val="80000"/>
          </a:schemeClr>
        </a:solidFill>
      </dgm:spPr>
    </dgm:pt>
    <dgm:pt modelId="{3252D266-77B7-4370-AEBF-37769D74C574}" type="pres">
      <dgm:prSet presAssocID="{6A322704-7CAC-4B2D-B165-32B3830F2B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C7C6DB5-FD89-4A10-9331-1194EB529E75}" type="pres">
      <dgm:prSet presAssocID="{6A322704-7CAC-4B2D-B165-32B3830F2B0B}" presName="spaceRect" presStyleCnt="0"/>
      <dgm:spPr/>
    </dgm:pt>
    <dgm:pt modelId="{C2BE55AD-B1F1-4D32-B310-CF12AF5CA36D}" type="pres">
      <dgm:prSet presAssocID="{6A322704-7CAC-4B2D-B165-32B3830F2B0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D74D21-E867-40D2-9C86-B49B2D7D24D3}" type="presOf" srcId="{BE5B5286-962C-48B4-B917-D236C387A57B}" destId="{A853EABE-B7C8-4570-96C7-68A1AC4ABBF3}" srcOrd="0" destOrd="0" presId="urn:microsoft.com/office/officeart/2018/2/layout/IconVerticalSolidList"/>
    <dgm:cxn modelId="{32D52B26-2DAE-4442-9709-79B70DE54324}" srcId="{D4813D1C-AE0F-4B03-9C57-FEA9AD5C42EA}" destId="{BE5B5286-962C-48B4-B917-D236C387A57B}" srcOrd="1" destOrd="0" parTransId="{CBB87D59-90D4-473B-9DE9-B3C85BDE8A59}" sibTransId="{A80E25F4-5F54-4548-AA49-B170CC80C239}"/>
    <dgm:cxn modelId="{62796C68-AF2A-41E2-AFB5-67E0F889AAA1}" type="presOf" srcId="{D4813D1C-AE0F-4B03-9C57-FEA9AD5C42EA}" destId="{41486102-A31E-48E5-8974-DB5F69C30DB5}" srcOrd="0" destOrd="0" presId="urn:microsoft.com/office/officeart/2018/2/layout/IconVerticalSolidList"/>
    <dgm:cxn modelId="{20F5EE49-188C-404E-91ED-EBCEC0DBB4AB}" type="presOf" srcId="{5A15E998-44CE-4DC1-9FEA-ED5D13282B6A}" destId="{DCDCEE84-1E65-4D36-B673-9AFC1340E197}" srcOrd="0" destOrd="0" presId="urn:microsoft.com/office/officeart/2018/2/layout/IconVerticalSolidList"/>
    <dgm:cxn modelId="{BBA1A674-A3FD-47C8-AC8D-B2237C152A72}" srcId="{D4813D1C-AE0F-4B03-9C57-FEA9AD5C42EA}" destId="{5A15E998-44CE-4DC1-9FEA-ED5D13282B6A}" srcOrd="0" destOrd="0" parTransId="{856EA33E-63D9-423F-9C6F-AA04FE832089}" sibTransId="{A028B04B-145F-4A67-AC99-23064BD7947D}"/>
    <dgm:cxn modelId="{FFB01C7F-0A27-4054-A19A-11AA486C7D1C}" srcId="{D4813D1C-AE0F-4B03-9C57-FEA9AD5C42EA}" destId="{377C56E6-6D9E-4698-9A68-A6236388CB13}" srcOrd="2" destOrd="0" parTransId="{8052F057-3ACE-4D95-BC96-1477CBD99FBF}" sibTransId="{105A39EF-8721-41F0-8D7C-A44A8BA59621}"/>
    <dgm:cxn modelId="{B3B8F68C-DCA9-4DC0-9597-92D22BFBEC3C}" type="presOf" srcId="{6A322704-7CAC-4B2D-B165-32B3830F2B0B}" destId="{C2BE55AD-B1F1-4D32-B310-CF12AF5CA36D}" srcOrd="0" destOrd="0" presId="urn:microsoft.com/office/officeart/2018/2/layout/IconVerticalSolidList"/>
    <dgm:cxn modelId="{AF0F63AA-1267-4189-9704-06D90CFCDB08}" srcId="{D4813D1C-AE0F-4B03-9C57-FEA9AD5C42EA}" destId="{6A322704-7CAC-4B2D-B165-32B3830F2B0B}" srcOrd="3" destOrd="0" parTransId="{EDC42C7C-E69E-4387-A3BE-5334C1E27C39}" sibTransId="{7B3AB62E-6021-4B50-B53B-D0358EA94AFA}"/>
    <dgm:cxn modelId="{485654BF-FBA5-4E37-BC84-8A891055403A}" type="presOf" srcId="{377C56E6-6D9E-4698-9A68-A6236388CB13}" destId="{89060454-5EAB-41DB-BC75-37DD3A210895}" srcOrd="0" destOrd="0" presId="urn:microsoft.com/office/officeart/2018/2/layout/IconVerticalSolidList"/>
    <dgm:cxn modelId="{BEDE8F45-80FD-4065-8215-BA2CC6B58FDC}" type="presParOf" srcId="{41486102-A31E-48E5-8974-DB5F69C30DB5}" destId="{B091230A-F6C8-4C9F-8BAC-67E3F5D9535F}" srcOrd="0" destOrd="0" presId="urn:microsoft.com/office/officeart/2018/2/layout/IconVerticalSolidList"/>
    <dgm:cxn modelId="{42063D78-D2B5-4598-BAB9-3F3A3CF57418}" type="presParOf" srcId="{B091230A-F6C8-4C9F-8BAC-67E3F5D9535F}" destId="{66E8ED6C-65F4-40DB-AB1A-13A4FB13FFEF}" srcOrd="0" destOrd="0" presId="urn:microsoft.com/office/officeart/2018/2/layout/IconVerticalSolidList"/>
    <dgm:cxn modelId="{4A3B4DF0-33FB-41CA-B690-10DC7AA59620}" type="presParOf" srcId="{B091230A-F6C8-4C9F-8BAC-67E3F5D9535F}" destId="{60E7F874-C9B7-4724-8FC9-54626BC768F2}" srcOrd="1" destOrd="0" presId="urn:microsoft.com/office/officeart/2018/2/layout/IconVerticalSolidList"/>
    <dgm:cxn modelId="{2F36649B-A82C-46A2-9FCA-FE073188A108}" type="presParOf" srcId="{B091230A-F6C8-4C9F-8BAC-67E3F5D9535F}" destId="{3A68F3F7-7A53-4020-809D-56191981C757}" srcOrd="2" destOrd="0" presId="urn:microsoft.com/office/officeart/2018/2/layout/IconVerticalSolidList"/>
    <dgm:cxn modelId="{D41E17EA-10B2-4AE8-B8A7-B7517FCC16E8}" type="presParOf" srcId="{B091230A-F6C8-4C9F-8BAC-67E3F5D9535F}" destId="{DCDCEE84-1E65-4D36-B673-9AFC1340E197}" srcOrd="3" destOrd="0" presId="urn:microsoft.com/office/officeart/2018/2/layout/IconVerticalSolidList"/>
    <dgm:cxn modelId="{A12A61AA-F27E-4A1F-8BF2-04F686A19F37}" type="presParOf" srcId="{41486102-A31E-48E5-8974-DB5F69C30DB5}" destId="{B227AF98-576B-4EBA-A5FD-64649AA0AD8B}" srcOrd="1" destOrd="0" presId="urn:microsoft.com/office/officeart/2018/2/layout/IconVerticalSolidList"/>
    <dgm:cxn modelId="{9E063907-8591-46F7-AC89-419034DE19D2}" type="presParOf" srcId="{41486102-A31E-48E5-8974-DB5F69C30DB5}" destId="{489A68BB-7BFC-4FB1-8EE6-884DDC263E5B}" srcOrd="2" destOrd="0" presId="urn:microsoft.com/office/officeart/2018/2/layout/IconVerticalSolidList"/>
    <dgm:cxn modelId="{D3A53F76-E4EF-49AE-AA43-9FC5D90EE0F5}" type="presParOf" srcId="{489A68BB-7BFC-4FB1-8EE6-884DDC263E5B}" destId="{F17DCEA7-082A-4448-B296-BDEEBB61E8EC}" srcOrd="0" destOrd="0" presId="urn:microsoft.com/office/officeart/2018/2/layout/IconVerticalSolidList"/>
    <dgm:cxn modelId="{E467BB4B-D862-462D-BEC8-124C40F20B66}" type="presParOf" srcId="{489A68BB-7BFC-4FB1-8EE6-884DDC263E5B}" destId="{8E902739-5BD6-4A7A-8562-8DFF33D50147}" srcOrd="1" destOrd="0" presId="urn:microsoft.com/office/officeart/2018/2/layout/IconVerticalSolidList"/>
    <dgm:cxn modelId="{7968B415-4BA6-4243-960D-56BEDEFFD00C}" type="presParOf" srcId="{489A68BB-7BFC-4FB1-8EE6-884DDC263E5B}" destId="{A9E6D3DC-1F4B-454F-BE2E-1B44FD34B5C5}" srcOrd="2" destOrd="0" presId="urn:microsoft.com/office/officeart/2018/2/layout/IconVerticalSolidList"/>
    <dgm:cxn modelId="{9068EDFC-3086-425C-9A65-496A0A97B43B}" type="presParOf" srcId="{489A68BB-7BFC-4FB1-8EE6-884DDC263E5B}" destId="{A853EABE-B7C8-4570-96C7-68A1AC4ABBF3}" srcOrd="3" destOrd="0" presId="urn:microsoft.com/office/officeart/2018/2/layout/IconVerticalSolidList"/>
    <dgm:cxn modelId="{B5CBC3EC-3143-46C8-889B-C6EAB5CE13BE}" type="presParOf" srcId="{41486102-A31E-48E5-8974-DB5F69C30DB5}" destId="{C7A159E1-4538-46D3-B0F5-FFFB2E67E8B1}" srcOrd="3" destOrd="0" presId="urn:microsoft.com/office/officeart/2018/2/layout/IconVerticalSolidList"/>
    <dgm:cxn modelId="{00777D8A-5CBB-4E8F-B368-860E5DF00706}" type="presParOf" srcId="{41486102-A31E-48E5-8974-DB5F69C30DB5}" destId="{1CCE20DC-6AD1-4841-B6C0-DE7FFA82017E}" srcOrd="4" destOrd="0" presId="urn:microsoft.com/office/officeart/2018/2/layout/IconVerticalSolidList"/>
    <dgm:cxn modelId="{B5D3648B-C3C1-4C9D-BD27-E7A682938F5C}" type="presParOf" srcId="{1CCE20DC-6AD1-4841-B6C0-DE7FFA82017E}" destId="{7EAD42B4-C536-4941-BA94-5E1625B8755A}" srcOrd="0" destOrd="0" presId="urn:microsoft.com/office/officeart/2018/2/layout/IconVerticalSolidList"/>
    <dgm:cxn modelId="{5CB5D674-CB79-4842-A080-4096EE154C89}" type="presParOf" srcId="{1CCE20DC-6AD1-4841-B6C0-DE7FFA82017E}" destId="{D93059F9-8AD3-427F-ACE7-6B217BC26C57}" srcOrd="1" destOrd="0" presId="urn:microsoft.com/office/officeart/2018/2/layout/IconVerticalSolidList"/>
    <dgm:cxn modelId="{0212CDDA-409B-435E-9D3B-0F390114A2AB}" type="presParOf" srcId="{1CCE20DC-6AD1-4841-B6C0-DE7FFA82017E}" destId="{04D985C4-E267-4A1B-B762-B8C45727805E}" srcOrd="2" destOrd="0" presId="urn:microsoft.com/office/officeart/2018/2/layout/IconVerticalSolidList"/>
    <dgm:cxn modelId="{44319ED0-B29A-4666-ACB2-E75735277BA8}" type="presParOf" srcId="{1CCE20DC-6AD1-4841-B6C0-DE7FFA82017E}" destId="{89060454-5EAB-41DB-BC75-37DD3A210895}" srcOrd="3" destOrd="0" presId="urn:microsoft.com/office/officeart/2018/2/layout/IconVerticalSolidList"/>
    <dgm:cxn modelId="{7FFFA8E9-CB4C-4AA5-948D-9BA1C0D5BE26}" type="presParOf" srcId="{41486102-A31E-48E5-8974-DB5F69C30DB5}" destId="{86CE36EE-8815-4521-8B16-B8824AC218C8}" srcOrd="5" destOrd="0" presId="urn:microsoft.com/office/officeart/2018/2/layout/IconVerticalSolidList"/>
    <dgm:cxn modelId="{A4A8A6A5-45ED-4452-A172-3928644F3A4C}" type="presParOf" srcId="{41486102-A31E-48E5-8974-DB5F69C30DB5}" destId="{337F3020-3F13-44D1-9CAA-10845C496FFC}" srcOrd="6" destOrd="0" presId="urn:microsoft.com/office/officeart/2018/2/layout/IconVerticalSolidList"/>
    <dgm:cxn modelId="{0396EE7F-5362-46BB-8A95-CCFAD675902E}" type="presParOf" srcId="{337F3020-3F13-44D1-9CAA-10845C496FFC}" destId="{C6130E90-BDF0-4110-AE14-48571974928C}" srcOrd="0" destOrd="0" presId="urn:microsoft.com/office/officeart/2018/2/layout/IconVerticalSolidList"/>
    <dgm:cxn modelId="{F07329AA-AFCA-4E1A-8DEB-F7B26F097FFD}" type="presParOf" srcId="{337F3020-3F13-44D1-9CAA-10845C496FFC}" destId="{3252D266-77B7-4370-AEBF-37769D74C574}" srcOrd="1" destOrd="0" presId="urn:microsoft.com/office/officeart/2018/2/layout/IconVerticalSolidList"/>
    <dgm:cxn modelId="{9D3FE3A3-71FC-4A92-B143-5E4233B54E38}" type="presParOf" srcId="{337F3020-3F13-44D1-9CAA-10845C496FFC}" destId="{2C7C6DB5-FD89-4A10-9331-1194EB529E75}" srcOrd="2" destOrd="0" presId="urn:microsoft.com/office/officeart/2018/2/layout/IconVerticalSolidList"/>
    <dgm:cxn modelId="{819DC45E-8A2D-48DA-8FE4-7FEF9C3ABF6D}" type="presParOf" srcId="{337F3020-3F13-44D1-9CAA-10845C496FFC}" destId="{C2BE55AD-B1F1-4D32-B310-CF12AF5CA3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C95A7-EC8F-4ABB-A08F-666BC6818A98}">
      <dsp:nvSpPr>
        <dsp:cNvPr id="0" name=""/>
        <dsp:cNvSpPr/>
      </dsp:nvSpPr>
      <dsp:spPr>
        <a:xfrm>
          <a:off x="4828578" y="1717"/>
          <a:ext cx="2217869" cy="221786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Royal Commission of Inquiry into Abuse in Care</a:t>
          </a:r>
          <a:endParaRPr lang="en-US" sz="1200" kern="1200"/>
        </a:p>
      </dsp:txBody>
      <dsp:txXfrm>
        <a:off x="5383045" y="1717"/>
        <a:ext cx="1108935" cy="1829742"/>
      </dsp:txXfrm>
    </dsp:sp>
    <dsp:sp modelId="{BDAACFBA-A34B-4249-9E24-C0091313C621}">
      <dsp:nvSpPr>
        <dsp:cNvPr id="0" name=""/>
        <dsp:cNvSpPr/>
      </dsp:nvSpPr>
      <dsp:spPr>
        <a:xfrm rot="5400000">
          <a:off x="8881013" y="1671215"/>
          <a:ext cx="2217869" cy="221786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DSS key functions as a commissioner, funder, and steward</a:t>
          </a:r>
          <a:endParaRPr lang="en-US" sz="1200" kern="1200"/>
        </a:p>
      </dsp:txBody>
      <dsp:txXfrm rot="-5400000">
        <a:off x="9269141" y="2225682"/>
        <a:ext cx="1829742" cy="1108935"/>
      </dsp:txXfrm>
    </dsp:sp>
    <dsp:sp modelId="{B798126A-4113-49FA-931D-A3A4654872EE}">
      <dsp:nvSpPr>
        <dsp:cNvPr id="0" name=""/>
        <dsp:cNvSpPr/>
      </dsp:nvSpPr>
      <dsp:spPr>
        <a:xfrm rot="10800000">
          <a:off x="4828578" y="3342813"/>
          <a:ext cx="2217869" cy="221786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Strengthened alignment across our assurance and improvement activities</a:t>
          </a:r>
          <a:endParaRPr lang="en-US" sz="1200" kern="1200"/>
        </a:p>
      </dsp:txBody>
      <dsp:txXfrm rot="10800000">
        <a:off x="5383045" y="3730940"/>
        <a:ext cx="1108935" cy="1829742"/>
      </dsp:txXfrm>
    </dsp:sp>
    <dsp:sp modelId="{8D1D10BF-1BE1-45E2-8591-805ABA51A312}">
      <dsp:nvSpPr>
        <dsp:cNvPr id="0" name=""/>
        <dsp:cNvSpPr/>
      </dsp:nvSpPr>
      <dsp:spPr>
        <a:xfrm rot="16200000">
          <a:off x="901553" y="1671715"/>
          <a:ext cx="2217869" cy="221786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Quality is not static</a:t>
          </a:r>
          <a:endParaRPr lang="en-US" sz="1200" kern="1200"/>
        </a:p>
      </dsp:txBody>
      <dsp:txXfrm rot="5400000">
        <a:off x="901554" y="2226182"/>
        <a:ext cx="1829742" cy="110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459DA-BBD6-4A52-9039-A68AA7CC04FD}">
      <dsp:nvSpPr>
        <dsp:cNvPr id="0" name=""/>
        <dsp:cNvSpPr/>
      </dsp:nvSpPr>
      <dsp:spPr>
        <a:xfrm>
          <a:off x="0" y="2626"/>
          <a:ext cx="5868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A47AA-16E0-4AEA-9F7A-6680E32CEDFA}">
      <dsp:nvSpPr>
        <dsp:cNvPr id="0" name=""/>
        <dsp:cNvSpPr/>
      </dsp:nvSpPr>
      <dsp:spPr>
        <a:xfrm>
          <a:off x="0" y="2626"/>
          <a:ext cx="5868988" cy="179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/>
            <a:t>A key focus on </a:t>
          </a:r>
          <a:r>
            <a:rPr lang="en-NZ" sz="2800" b="1" kern="1200"/>
            <a:t>safety and quality of care </a:t>
          </a:r>
          <a:r>
            <a:rPr lang="en-NZ" sz="2800" b="0" kern="1200"/>
            <a:t>for disabled people supported by DSS providers</a:t>
          </a:r>
          <a:endParaRPr lang="en-US" sz="2800" b="0" kern="1200"/>
        </a:p>
      </dsp:txBody>
      <dsp:txXfrm>
        <a:off x="0" y="2626"/>
        <a:ext cx="5868988" cy="1790960"/>
      </dsp:txXfrm>
    </dsp:sp>
    <dsp:sp modelId="{FB190DF0-38F3-44E4-B9DD-C196C789C675}">
      <dsp:nvSpPr>
        <dsp:cNvPr id="0" name=""/>
        <dsp:cNvSpPr/>
      </dsp:nvSpPr>
      <dsp:spPr>
        <a:xfrm>
          <a:off x="0" y="1793586"/>
          <a:ext cx="5868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557AE-19B7-431E-819B-4C8D0D48CC30}">
      <dsp:nvSpPr>
        <dsp:cNvPr id="0" name=""/>
        <dsp:cNvSpPr/>
      </dsp:nvSpPr>
      <dsp:spPr>
        <a:xfrm>
          <a:off x="0" y="1793586"/>
          <a:ext cx="5868988" cy="179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1" kern="1200"/>
            <a:t>Complementary </a:t>
          </a:r>
          <a:r>
            <a:rPr lang="en-NZ" sz="2800" kern="1200"/>
            <a:t>with national standards and alignment to contractual service specifications</a:t>
          </a:r>
          <a:endParaRPr lang="en-US" sz="2800" kern="1200"/>
        </a:p>
      </dsp:txBody>
      <dsp:txXfrm>
        <a:off x="0" y="1793586"/>
        <a:ext cx="5868988" cy="1790960"/>
      </dsp:txXfrm>
    </dsp:sp>
    <dsp:sp modelId="{66E3D80D-F87A-442F-BE9C-BC133B909AEC}">
      <dsp:nvSpPr>
        <dsp:cNvPr id="0" name=""/>
        <dsp:cNvSpPr/>
      </dsp:nvSpPr>
      <dsp:spPr>
        <a:xfrm>
          <a:off x="0" y="3584546"/>
          <a:ext cx="5868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3CFEF-853C-46F0-B4F0-A9D43919F7FA}">
      <dsp:nvSpPr>
        <dsp:cNvPr id="0" name=""/>
        <dsp:cNvSpPr/>
      </dsp:nvSpPr>
      <dsp:spPr>
        <a:xfrm>
          <a:off x="0" y="3584546"/>
          <a:ext cx="5868988" cy="179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/>
            <a:t>Places the </a:t>
          </a:r>
          <a:r>
            <a:rPr lang="en-NZ" sz="2800" b="1" kern="1200"/>
            <a:t>voice, wellbeing, and safeguarding of disabled people </a:t>
          </a:r>
          <a:r>
            <a:rPr lang="en-NZ" sz="2800" kern="1200"/>
            <a:t>and their </a:t>
          </a:r>
          <a:r>
            <a:rPr lang="mi-NZ" sz="2800" kern="1200"/>
            <a:t>whānau </a:t>
          </a:r>
          <a:r>
            <a:rPr lang="en-NZ" sz="2800" kern="1200"/>
            <a:t>at the centre of audit processes</a:t>
          </a:r>
          <a:endParaRPr lang="en-US" sz="2800" kern="1200"/>
        </a:p>
      </dsp:txBody>
      <dsp:txXfrm>
        <a:off x="0" y="3584546"/>
        <a:ext cx="5868988" cy="179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C4702-8E68-4A47-8FFA-7E85051B7FE8}">
      <dsp:nvSpPr>
        <dsp:cNvPr id="0" name=""/>
        <dsp:cNvSpPr/>
      </dsp:nvSpPr>
      <dsp:spPr>
        <a:xfrm>
          <a:off x="9884" y="2186027"/>
          <a:ext cx="2954404" cy="20219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kern="1200" dirty="0"/>
            <a:t>The enhanced audit programme prioritises understanding service and care practices in </a:t>
          </a:r>
          <a:r>
            <a:rPr lang="en-NZ" sz="1800" b="1" kern="1200" dirty="0"/>
            <a:t>community residential group homes </a:t>
          </a:r>
          <a:r>
            <a:rPr lang="en-NZ" sz="1800" kern="1200" dirty="0"/>
            <a:t>as a first focus area.</a:t>
          </a:r>
        </a:p>
      </dsp:txBody>
      <dsp:txXfrm>
        <a:off x="69104" y="2245247"/>
        <a:ext cx="2835964" cy="1903480"/>
      </dsp:txXfrm>
    </dsp:sp>
    <dsp:sp modelId="{795954B7-5077-4BD4-BA80-1E6635EC881D}">
      <dsp:nvSpPr>
        <dsp:cNvPr id="0" name=""/>
        <dsp:cNvSpPr/>
      </dsp:nvSpPr>
      <dsp:spPr>
        <a:xfrm>
          <a:off x="3259730" y="2830641"/>
          <a:ext cx="626333" cy="73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>
        <a:off x="3259730" y="2977179"/>
        <a:ext cx="438433" cy="439616"/>
      </dsp:txXfrm>
    </dsp:sp>
    <dsp:sp modelId="{8C746E58-1FF7-4FFB-B98C-76EB153E80AB}">
      <dsp:nvSpPr>
        <dsp:cNvPr id="0" name=""/>
        <dsp:cNvSpPr/>
      </dsp:nvSpPr>
      <dsp:spPr>
        <a:xfrm>
          <a:off x="4146051" y="2186027"/>
          <a:ext cx="2954404" cy="20219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kern="1200" dirty="0"/>
            <a:t>Audits will expand </a:t>
          </a:r>
          <a:r>
            <a:rPr lang="en-NZ" sz="1800" b="1" kern="1200" dirty="0"/>
            <a:t>over time to include all DSS contracted providers,</a:t>
          </a:r>
          <a:r>
            <a:rPr lang="en-NZ" sz="1800" kern="1200" dirty="0"/>
            <a:t> informing a longer term risk proportional audit approach. </a:t>
          </a:r>
        </a:p>
      </dsp:txBody>
      <dsp:txXfrm>
        <a:off x="4205271" y="2245247"/>
        <a:ext cx="2835964" cy="1903480"/>
      </dsp:txXfrm>
    </dsp:sp>
    <dsp:sp modelId="{0C275C5D-5A92-44B8-8D7C-D6566D3C8E2F}">
      <dsp:nvSpPr>
        <dsp:cNvPr id="0" name=""/>
        <dsp:cNvSpPr/>
      </dsp:nvSpPr>
      <dsp:spPr>
        <a:xfrm>
          <a:off x="7395896" y="2830641"/>
          <a:ext cx="626333" cy="73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>
        <a:off x="7395896" y="2977179"/>
        <a:ext cx="438433" cy="439616"/>
      </dsp:txXfrm>
    </dsp:sp>
    <dsp:sp modelId="{71318871-6C91-4F58-8DC6-B5C9ED500D6C}">
      <dsp:nvSpPr>
        <dsp:cNvPr id="0" name=""/>
        <dsp:cNvSpPr/>
      </dsp:nvSpPr>
      <dsp:spPr>
        <a:xfrm flipH="1">
          <a:off x="8282218" y="2186027"/>
          <a:ext cx="2954404" cy="20219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NZ" sz="1800" kern="1200" dirty="0"/>
            <a:t>The aim is to embed a </a:t>
          </a:r>
          <a:r>
            <a:rPr lang="en-NZ" sz="1800" b="1" kern="1200" dirty="0"/>
            <a:t>continuous improvement focus</a:t>
          </a:r>
          <a:r>
            <a:rPr lang="en-NZ" sz="1800" kern="1200" dirty="0"/>
            <a:t> in all that we do.</a:t>
          </a:r>
        </a:p>
      </dsp:txBody>
      <dsp:txXfrm>
        <a:off x="8341438" y="2245247"/>
        <a:ext cx="2835964" cy="1903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8ED6C-65F4-40DB-AB1A-13A4FB13FFEF}">
      <dsp:nvSpPr>
        <dsp:cNvPr id="0" name=""/>
        <dsp:cNvSpPr/>
      </dsp:nvSpPr>
      <dsp:spPr>
        <a:xfrm>
          <a:off x="0" y="1957"/>
          <a:ext cx="11725639" cy="991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F874-C9B7-4724-8FC9-54626BC768F2}">
      <dsp:nvSpPr>
        <dsp:cNvPr id="0" name=""/>
        <dsp:cNvSpPr/>
      </dsp:nvSpPr>
      <dsp:spPr>
        <a:xfrm>
          <a:off x="300054" y="225138"/>
          <a:ext cx="545553" cy="545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CEE84-1E65-4D36-B673-9AFC1340E197}">
      <dsp:nvSpPr>
        <dsp:cNvPr id="0" name=""/>
        <dsp:cNvSpPr/>
      </dsp:nvSpPr>
      <dsp:spPr>
        <a:xfrm>
          <a:off x="1145663" y="1957"/>
          <a:ext cx="10579975" cy="99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78" tIns="104978" rIns="104978" bIns="104978" numCol="1" spcCol="1270" anchor="ctr" anchorCtr="0">
          <a:noAutofit/>
        </a:bodyPr>
        <a:lstStyle/>
        <a:p>
          <a:pPr marL="0" lvl="0" indent="0" algn="l" defTabSz="977900"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We are working through a </a:t>
          </a:r>
          <a:r>
            <a:rPr lang="en-NZ" sz="2200" kern="1200">
              <a:latin typeface="Roboto"/>
            </a:rPr>
            <a:t>6-month</a:t>
          </a:r>
          <a:r>
            <a:rPr lang="en-NZ" sz="2200" kern="1200"/>
            <a:t> transition period.</a:t>
          </a:r>
          <a:endParaRPr lang="en-US" sz="2200" kern="1200"/>
        </a:p>
      </dsp:txBody>
      <dsp:txXfrm>
        <a:off x="1145663" y="1957"/>
        <a:ext cx="10579975" cy="991916"/>
      </dsp:txXfrm>
    </dsp:sp>
    <dsp:sp modelId="{F17DCEA7-082A-4448-B296-BDEEBB61E8EC}">
      <dsp:nvSpPr>
        <dsp:cNvPr id="0" name=""/>
        <dsp:cNvSpPr/>
      </dsp:nvSpPr>
      <dsp:spPr>
        <a:xfrm>
          <a:off x="0" y="1241852"/>
          <a:ext cx="11725639" cy="991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02739-5BD6-4A7A-8562-8DFF33D50147}">
      <dsp:nvSpPr>
        <dsp:cNvPr id="0" name=""/>
        <dsp:cNvSpPr/>
      </dsp:nvSpPr>
      <dsp:spPr>
        <a:xfrm>
          <a:off x="300054" y="1465033"/>
          <a:ext cx="545553" cy="545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3EABE-B7C8-4570-96C7-68A1AC4ABBF3}">
      <dsp:nvSpPr>
        <dsp:cNvPr id="0" name=""/>
        <dsp:cNvSpPr/>
      </dsp:nvSpPr>
      <dsp:spPr>
        <a:xfrm>
          <a:off x="1145663" y="1241852"/>
          <a:ext cx="10579975" cy="9919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78" tIns="104978" rIns="104978" bIns="104978" numCol="1" spcCol="1270" anchor="ctr" anchorCtr="0">
          <a:noAutofit/>
        </a:bodyPr>
        <a:lstStyle/>
        <a:p>
          <a:pPr marL="0" lvl="0" indent="0" algn="l" defTabSz="977900"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DSS is continuing to work with our existing audit and evaluation teams to ensure </a:t>
          </a:r>
          <a:r>
            <a:rPr lang="en-NZ" sz="2200" b="1" kern="1200"/>
            <a:t>minimal disruption </a:t>
          </a:r>
          <a:r>
            <a:rPr lang="en-NZ" sz="2200" kern="1200"/>
            <a:t>during the change-over to the enhanced audit programme.</a:t>
          </a:r>
          <a:endParaRPr lang="en-US" sz="2200" kern="1200"/>
        </a:p>
      </dsp:txBody>
      <dsp:txXfrm>
        <a:off x="1145663" y="1241852"/>
        <a:ext cx="10579975" cy="991916"/>
      </dsp:txXfrm>
    </dsp:sp>
    <dsp:sp modelId="{7EAD42B4-C536-4941-BA94-5E1625B8755A}">
      <dsp:nvSpPr>
        <dsp:cNvPr id="0" name=""/>
        <dsp:cNvSpPr/>
      </dsp:nvSpPr>
      <dsp:spPr>
        <a:xfrm>
          <a:off x="0" y="2481747"/>
          <a:ext cx="11725639" cy="991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059F9-8AD3-427F-ACE7-6B217BC26C57}">
      <dsp:nvSpPr>
        <dsp:cNvPr id="0" name=""/>
        <dsp:cNvSpPr/>
      </dsp:nvSpPr>
      <dsp:spPr>
        <a:xfrm>
          <a:off x="300054" y="2704928"/>
          <a:ext cx="545553" cy="545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60454-5EAB-41DB-BC75-37DD3A210895}">
      <dsp:nvSpPr>
        <dsp:cNvPr id="0" name=""/>
        <dsp:cNvSpPr/>
      </dsp:nvSpPr>
      <dsp:spPr>
        <a:xfrm>
          <a:off x="1145663" y="2481747"/>
          <a:ext cx="10579975" cy="99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78" tIns="104978" rIns="104978" bIns="104978" numCol="1" spcCol="1270" anchor="ctr" anchorCtr="0">
          <a:noAutofit/>
        </a:bodyPr>
        <a:lstStyle/>
        <a:p>
          <a:pPr marL="0" lvl="0" indent="0" algn="l" defTabSz="977900"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We acknowledge that there is a high degree of change across DSS as part of ongoing strengthening activities.</a:t>
          </a:r>
          <a:endParaRPr lang="en-US" sz="2200" kern="1200"/>
        </a:p>
      </dsp:txBody>
      <dsp:txXfrm>
        <a:off x="1145663" y="2481747"/>
        <a:ext cx="10579975" cy="991916"/>
      </dsp:txXfrm>
    </dsp:sp>
    <dsp:sp modelId="{C6130E90-BDF0-4110-AE14-48571974928C}">
      <dsp:nvSpPr>
        <dsp:cNvPr id="0" name=""/>
        <dsp:cNvSpPr/>
      </dsp:nvSpPr>
      <dsp:spPr>
        <a:xfrm>
          <a:off x="0" y="3721642"/>
          <a:ext cx="11725639" cy="991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2D266-77B7-4370-AEBF-37769D74C574}">
      <dsp:nvSpPr>
        <dsp:cNvPr id="0" name=""/>
        <dsp:cNvSpPr/>
      </dsp:nvSpPr>
      <dsp:spPr>
        <a:xfrm>
          <a:off x="300054" y="3944823"/>
          <a:ext cx="545553" cy="545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E55AD-B1F1-4D32-B310-CF12AF5CA36D}">
      <dsp:nvSpPr>
        <dsp:cNvPr id="0" name=""/>
        <dsp:cNvSpPr/>
      </dsp:nvSpPr>
      <dsp:spPr>
        <a:xfrm>
          <a:off x="1145663" y="3721642"/>
          <a:ext cx="10579975" cy="99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78" tIns="104978" rIns="104978" bIns="104978" numCol="1" spcCol="1270" anchor="ctr" anchorCtr="0">
          <a:noAutofit/>
        </a:bodyPr>
        <a:lstStyle/>
        <a:p>
          <a:pPr marL="0" lvl="0" indent="0" algn="l" defTabSz="977900"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We will work and engage with providers as much as possible. </a:t>
          </a:r>
          <a:endParaRPr lang="en-US" sz="2200" kern="1200"/>
        </a:p>
      </dsp:txBody>
      <dsp:txXfrm>
        <a:off x="1145663" y="3721642"/>
        <a:ext cx="10579975" cy="99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10/02/2026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10/02/2026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E704-435D-60B1-C932-A032DA79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26E9A-09A5-EF19-1CB1-F5675177D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2CD4E-8425-7739-9CDD-342958961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F9125-DA40-A2C4-4CEB-AEDA5DABB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321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446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A3FA-0BC3-7443-F100-D8F0E514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F33-BEBE-3BD0-6BE9-DF6778C7A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396F1-1C8E-B42C-5AD3-0A8625F39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A1125-5811-8529-AFA2-E87D8AF52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531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8215-2CD2-FBF3-2F83-2271AB6D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C9A11-1969-77E1-6BE7-664462673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C1C22-029F-C901-22E9-8EA54E222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348B4-8AF6-13CF-70BC-3B5A1942C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45AC-9F92-4C74-839D-24044B61ADE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453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236173" y="188914"/>
            <a:ext cx="11728815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19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24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81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1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100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12192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01030"/>
            <a:ext cx="5761037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433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855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655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1260"/>
            <a:ext cx="4752926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7423"/>
            <a:ext cx="4752926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96812"/>
            <a:ext cx="6096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680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33684"/>
            <a:ext cx="5061123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3" y="2166427"/>
            <a:ext cx="5061123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388620"/>
            <a:ext cx="5868988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6433758" y="5871195"/>
            <a:ext cx="5531230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93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8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47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735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22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400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03754"/>
            <a:ext cx="11725639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240920" y="5919270"/>
            <a:ext cx="2477728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9487260" y="5919270"/>
            <a:ext cx="2477728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12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12192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6" y="499071"/>
            <a:ext cx="11617291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7" y="1533525"/>
            <a:ext cx="11617291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881" y="5865782"/>
            <a:ext cx="4135120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236173" y="188913"/>
            <a:ext cx="11728815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3273630" y="2130847"/>
            <a:ext cx="57343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8208598" y="5495002"/>
            <a:ext cx="3983402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55275" y="155275"/>
            <a:ext cx="11809563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17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12192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184400"/>
            <a:ext cx="6006570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3405188" algn="l"/>
              </a:tabLst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6"/>
            <a:ext cx="12192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240920" y="5852145"/>
            <a:ext cx="5531230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32603" y="-324533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783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9" r:id="rId3"/>
    <p:sldLayoutId id="2147483713" r:id="rId4"/>
    <p:sldLayoutId id="2147483724" r:id="rId5"/>
    <p:sldLayoutId id="2147483709" r:id="rId6"/>
    <p:sldLayoutId id="2147483725" r:id="rId7"/>
    <p:sldLayoutId id="2147483726" r:id="rId8"/>
    <p:sldLayoutId id="2147483727" r:id="rId9"/>
    <p:sldLayoutId id="2147483723" r:id="rId10"/>
    <p:sldLayoutId id="2147483710" r:id="rId11"/>
    <p:sldLayoutId id="2147483717" r:id="rId12"/>
    <p:sldLayoutId id="2147483715" r:id="rId13"/>
    <p:sldLayoutId id="2147483718" r:id="rId14"/>
    <p:sldLayoutId id="2147483705" r:id="rId15"/>
    <p:sldLayoutId id="2147483721" r:id="rId16"/>
    <p:sldLayoutId id="2147483707" r:id="rId17"/>
    <p:sldLayoutId id="2147483720" r:id="rId18"/>
    <p:sldLayoutId id="2147483722" r:id="rId19"/>
    <p:sldLayoutId id="2147483714" r:id="rId20"/>
    <p:sldLayoutId id="2147483728" r:id="rId21"/>
    <p:sldLayoutId id="2147483731" r:id="rId22"/>
    <p:sldLayoutId id="2147483730" r:id="rId23"/>
    <p:sldLayoutId id="2147483729" r:id="rId24"/>
    <p:sldLayoutId id="214748370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DFFAE-D337-9BF1-C695-FF9D7566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69" y="1727200"/>
            <a:ext cx="6006570" cy="1858682"/>
          </a:xfrm>
        </p:spPr>
        <p:txBody>
          <a:bodyPr/>
          <a:lstStyle/>
          <a:p>
            <a:r>
              <a:rPr lang="en-NZ" dirty="0"/>
              <a:t>Enhanced Audit Programme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EF4379B-8DCE-8486-D462-9A6D71D821AF}"/>
              </a:ext>
            </a:extLst>
          </p:cNvPr>
          <p:cNvSpPr txBox="1">
            <a:spLocks/>
          </p:cNvSpPr>
          <p:nvPr/>
        </p:nvSpPr>
        <p:spPr>
          <a:xfrm>
            <a:off x="307042" y="4246282"/>
            <a:ext cx="8641975" cy="15090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5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2400">
                <a:ea typeface="Verdana"/>
              </a:rPr>
              <a:t>Carmela Petagna</a:t>
            </a:r>
          </a:p>
          <a:p>
            <a:r>
              <a:rPr lang="en-NZ" sz="2400" b="0" dirty="0"/>
              <a:t>General Manager, Quality Assurance &amp; Improvement </a:t>
            </a:r>
          </a:p>
          <a:p>
            <a:r>
              <a:rPr lang="en-NZ" sz="2400" b="0" dirty="0"/>
              <a:t>10 February 2026</a:t>
            </a:r>
          </a:p>
        </p:txBody>
      </p:sp>
    </p:spTree>
    <p:extLst>
      <p:ext uri="{BB962C8B-B14F-4D97-AF65-F5344CB8AC3E}">
        <p14:creationId xmlns:p14="http://schemas.microsoft.com/office/powerpoint/2010/main" val="61995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1BC8873-4473-FFC0-4181-F7A51162C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6136"/>
              </p:ext>
            </p:extLst>
          </p:nvPr>
        </p:nvGraphicFramePr>
        <p:xfrm>
          <a:off x="172114" y="156882"/>
          <a:ext cx="11875026" cy="556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82277F-AC54-FB6D-652C-A9FF9FFE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395" y="2354578"/>
            <a:ext cx="6080266" cy="1173777"/>
          </a:xfrm>
        </p:spPr>
        <p:txBody>
          <a:bodyPr/>
          <a:lstStyle/>
          <a:p>
            <a:pPr algn="ctr"/>
            <a:r>
              <a:rPr lang="en-NZ" sz="3600"/>
              <a:t>Impetus for change </a:t>
            </a:r>
            <a:br>
              <a:rPr lang="en-NZ" sz="3600"/>
            </a:br>
            <a:r>
              <a:rPr lang="en-NZ" sz="3600"/>
              <a:t>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397092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A453A-1EE5-DA67-BDE5-9347FA766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98648-1788-1601-12A4-9F2F04E7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10" y="1330907"/>
            <a:ext cx="5061123" cy="1751687"/>
          </a:xfrm>
        </p:spPr>
        <p:txBody>
          <a:bodyPr anchor="b">
            <a:normAutofit/>
          </a:bodyPr>
          <a:lstStyle/>
          <a:p>
            <a:r>
              <a:rPr lang="en-NZ" sz="4400" dirty="0"/>
              <a:t>Strengthened focus on safeguarding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9B9C7E18-6480-DA14-4824-7F37C92C599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72101386"/>
              </p:ext>
            </p:extLst>
          </p:nvPr>
        </p:nvGraphicFramePr>
        <p:xfrm>
          <a:off x="6096000" y="388620"/>
          <a:ext cx="5868988" cy="537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06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BEF7D9-F202-DED4-43AE-E4EBAED9B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047" y="-65094"/>
            <a:ext cx="11246508" cy="1236348"/>
          </a:xfrm>
          <a:prstGeom prst="rect">
            <a:avLst/>
          </a:prstGeom>
        </p:spPr>
        <p:txBody>
          <a:bodyPr/>
          <a:lstStyle/>
          <a:p>
            <a:r>
              <a:rPr lang="en-NZ" sz="4000" dirty="0"/>
              <a:t>A phased approach to implementation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C42C27-22D7-E1E9-6D67-2A9261092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334480"/>
              </p:ext>
            </p:extLst>
          </p:nvPr>
        </p:nvGraphicFramePr>
        <p:xfrm>
          <a:off x="472746" y="-65095"/>
          <a:ext cx="11246508" cy="639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24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F15D-7105-4753-C91D-75B53E03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6E401-C368-3AF9-B162-F4BDDC45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374654"/>
            <a:ext cx="11725639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700"/>
              <a:t>Ensuring a smooth transition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C826B4D-B412-8FD6-4C6D-70CD43812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451408"/>
              </p:ext>
            </p:extLst>
          </p:nvPr>
        </p:nvGraphicFramePr>
        <p:xfrm>
          <a:off x="239349" y="1203754"/>
          <a:ext cx="11725639" cy="471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02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5A787-2716-DEBA-2595-1021DEA4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4E493-3306-FC28-D495-3F36EC25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09" y="1054100"/>
            <a:ext cx="5190891" cy="2082800"/>
          </a:xfrm>
          <a:prstGeom prst="rect">
            <a:avLst/>
          </a:prstGeom>
        </p:spPr>
        <p:txBody>
          <a:bodyPr/>
          <a:lstStyle/>
          <a:p>
            <a:r>
              <a:rPr lang="en-NZ" sz="4000" dirty="0"/>
              <a:t>Strategic partnership and principles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BAD558-B2EA-93C1-21E8-410C97B54D3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3836" y="-172287"/>
            <a:ext cx="6380041" cy="6782757"/>
          </a:xfrm>
        </p:spPr>
        <p:txBody>
          <a:bodyPr lIns="91440" tIns="45720" rIns="91440" bIns="4572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sz="2400">
                <a:latin typeface="Roboto"/>
                <a:ea typeface="Verdana"/>
              </a:rPr>
              <a:t>The enhanced audit programme is designed as a </a:t>
            </a:r>
            <a:r>
              <a:rPr lang="en-NZ" sz="2400" b="1">
                <a:latin typeface="Roboto"/>
                <a:ea typeface="Verdana"/>
              </a:rPr>
              <a:t>partnered approach </a:t>
            </a:r>
            <a:r>
              <a:rPr lang="en-NZ" sz="2400">
                <a:latin typeface="Roboto"/>
                <a:ea typeface="Verdana"/>
              </a:rPr>
              <a:t>to raising quality, strengthening safeguarding, and supporting disabled people to experience safe, respectful, high-quality services every day. </a:t>
            </a:r>
          </a:p>
          <a:p>
            <a:endParaRPr lang="en-NZ" sz="2400">
              <a:latin typeface="Roboto"/>
            </a:endParaRPr>
          </a:p>
          <a:p>
            <a:r>
              <a:rPr lang="en-NZ" sz="2400">
                <a:latin typeface="Roboto"/>
                <a:ea typeface="Verdana"/>
              </a:rPr>
              <a:t>Providers play a crucial role, and we recognise your knowledge and shared focus on striving to continually improving outcomes for disabled people.</a:t>
            </a:r>
          </a:p>
          <a:p>
            <a:endParaRPr lang="en-NZ" sz="2400">
              <a:latin typeface="Roboto"/>
            </a:endParaRPr>
          </a:p>
          <a:p>
            <a:r>
              <a:rPr lang="en-NZ" sz="2400">
                <a:latin typeface="Roboto"/>
                <a:ea typeface="Verdana"/>
              </a:rPr>
              <a:t>DSS is committed to supporting the sector through this transition and into full scale implementation.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17160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S-powerpoint-template_AOG Jan25.pptx" id="{D553299B-E6E6-4970-A535-190DED63F634}" vid="{B91E1798-FFA5-46B0-9DE6-0D82CE6D1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18bea65f-058c-4606-8a35-6f97418c28a4">INFO-299422991-11247</_dlc_DocId>
    <_dlc_DocIdUrl xmlns="18bea65f-058c-4606-8a35-6f97418c28a4">
      <Url>https://msdgovtnz.sharepoint.com/sites/whaikaha-ORG-Quality-Performance/_layouts/15/DocIdRedir.aspx?ID=INFO-299422991-11247</Url>
      <Description>INFO-299422991-11247</Description>
    </_dlc_DocIdUrl>
    <_dlc_DocIdPersistId xmlns="18bea65f-058c-4606-8a35-6f97418c28a4">false</_dlc_DocIdPersistId>
    <lcf76f155ced4ddcb4097134ff3c332f xmlns="e2b0f649-e6a2-4be8-8305-f88f233d4347">
      <Terms xmlns="http://schemas.microsoft.com/office/infopath/2007/PartnerControls"/>
    </lcf76f155ced4ddcb4097134ff3c332f>
    <TaxCatchAll xmlns="18bea65f-058c-4606-8a35-6f97418c28a4" xsi:nil="true"/>
    <i0f84bba906045b4af568ee102a52dcb xmlns="18bea65f-058c-4606-8a35-6f97418c28a4">
      <Terms xmlns="http://schemas.microsoft.com/office/infopath/2007/PartnerControls"/>
    </i0f84bba906045b4af568ee102a52dc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DP Document" ma:contentTypeID="0x010100A4C634B9829F5B4CA6729CA17A9903AF00E642399386D96E4785F4D5D270CE5E06" ma:contentTypeVersion="23" ma:contentTypeDescription="Accommodates MDP specific document metadata" ma:contentTypeScope="" ma:versionID="2598404a29487768433d839d246552ea">
  <xsd:schema xmlns:xsd="http://www.w3.org/2001/XMLSchema" xmlns:xs="http://www.w3.org/2001/XMLSchema" xmlns:p="http://schemas.microsoft.com/office/2006/metadata/properties" xmlns:ns1="http://schemas.microsoft.com/sharepoint/v3" xmlns:ns2="18bea65f-058c-4606-8a35-6f97418c28a4" xmlns:ns3="e2b0f649-e6a2-4be8-8305-f88f233d4347" targetNamespace="http://schemas.microsoft.com/office/2006/metadata/properties" ma:root="true" ma:fieldsID="5f8acd0e651d93fc4461aebc443f0e31" ns1:_="" ns2:_="" ns3:_="">
    <xsd:import namespace="http://schemas.microsoft.com/sharepoint/v3"/>
    <xsd:import namespace="18bea65f-058c-4606-8a35-6f97418c28a4"/>
    <xsd:import namespace="e2b0f649-e6a2-4be8-8305-f88f233d43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i0f84bba906045b4af568ee102a52dc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ea65f-058c-4606-8a35-6f97418c28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a5926eb-d99b-4376-9013-2967a31e1d6d}" ma:internalName="TaxCatchAll" ma:showField="CatchAllData" ma:web="18bea65f-058c-4606-8a35-6f97418c28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31" nillable="true" ma:taxonomy="true" ma:internalName="i0f84bba906045b4af568ee102a52dcb" ma:taxonomyFieldName="RevIMBCS" ma:displayName="AvePoint Classification" ma:indexed="true" ma:default="" ma:fieldId="{20f84bba-9060-45b4-af56-8ee102a52dcb}" ma:sspId="a5349594-bd3e-4347-a84f-2427756b12f8" ma:termSetId="49208c45-55ac-4c79-8de6-6805b90cd0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0f649-e6a2-4be8-8305-f88f233d4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47634-7C12-4B4B-AC86-4881D765C04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2b0f649-e6a2-4be8-8305-f88f233d4347"/>
    <ds:schemaRef ds:uri="18bea65f-058c-4606-8a35-6f97418c28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D9CBD3-1566-42E7-8577-2AE2882E9E61}"/>
</file>

<file path=customXml/itemProps3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DSS-powerpoint-template_2025</Template>
  <TotalTime>326</TotalTime>
  <Words>313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Verdana</vt:lpstr>
      <vt:lpstr>Office Theme</vt:lpstr>
      <vt:lpstr>Enhanced Audit Programme</vt:lpstr>
      <vt:lpstr>Impetus for change  and improvement</vt:lpstr>
      <vt:lpstr>Strengthened focus on safeguarding </vt:lpstr>
      <vt:lpstr>A phased approach to implementation </vt:lpstr>
      <vt:lpstr>Ensuring a smooth transition </vt:lpstr>
      <vt:lpstr>Strategic partnership and principles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Audit Programme</dc:title>
  <dc:creator>Mark Singson</dc:creator>
  <cp:keywords>PowerPoint Template, Unity pattern</cp:keywords>
  <cp:lastModifiedBy>Ayu Wulandari</cp:lastModifiedBy>
  <cp:revision>5</cp:revision>
  <cp:lastPrinted>2019-04-02T21:31:29Z</cp:lastPrinted>
  <dcterms:created xsi:type="dcterms:W3CDTF">2026-02-02T01:45:48Z</dcterms:created>
  <dcterms:modified xsi:type="dcterms:W3CDTF">2026-02-09T21:27:41Z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0x010100A4C634B9829F5B4CA6729CA17A9903AF00E642399386D96E4785F4D5D270CE5E06</vt:lpwstr>
  </property>
  <property fmtid="{D5CDD505-2E9C-101B-9397-08002B2CF9AE}" pid="12" name="_dlc_DocIdItemGuid">
    <vt:lpwstr>70005c00-8082-4b6c-9dfd-bdc604f2b993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abe53b9722184f3a80529765dd5eb953">
    <vt:lpwstr/>
  </property>
  <property fmtid="{D5CDD505-2E9C-101B-9397-08002B2CF9AE}" pid="27" name="ObjectiveFolderPath">
    <vt:lpwstr/>
  </property>
  <property fmtid="{D5CDD505-2E9C-101B-9397-08002B2CF9AE}" pid="28" name="TaxCatchAll">
    <vt:lpwstr/>
  </property>
  <property fmtid="{D5CDD505-2E9C-101B-9397-08002B2CF9AE}" pid="29" name="RevIMBCS">
    <vt:lpwstr/>
  </property>
</Properties>
</file>