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9" r:id="rId2"/>
    <p:sldId id="312" r:id="rId3"/>
    <p:sldId id="310" r:id="rId4"/>
    <p:sldId id="315" r:id="rId5"/>
    <p:sldId id="3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52" autoAdjust="0"/>
  </p:normalViewPr>
  <p:slideViewPr>
    <p:cSldViewPr snapToGrid="0">
      <p:cViewPr varScale="1">
        <p:scale>
          <a:sx n="61" d="100"/>
          <a:sy n="61" d="100"/>
        </p:scale>
        <p:origin x="1233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en katipa" userId="c39420d2d51a3b19" providerId="LiveId" clId="{CC28DE9D-CFC2-440A-93A4-8A2DA95A487C}"/>
    <pc:docChg chg="modSld">
      <pc:chgData name="warren katipa" userId="c39420d2d51a3b19" providerId="LiveId" clId="{CC28DE9D-CFC2-440A-93A4-8A2DA95A487C}" dt="2025-07-15T02:24:03.419" v="116" actId="20577"/>
      <pc:docMkLst>
        <pc:docMk/>
      </pc:docMkLst>
      <pc:sldChg chg="modNotesTx">
        <pc:chgData name="warren katipa" userId="c39420d2d51a3b19" providerId="LiveId" clId="{CC28DE9D-CFC2-440A-93A4-8A2DA95A487C}" dt="2025-07-15T02:23:51.851" v="105" actId="20577"/>
        <pc:sldMkLst>
          <pc:docMk/>
          <pc:sldMk cId="3015937786" sldId="309"/>
        </pc:sldMkLst>
      </pc:sldChg>
      <pc:sldChg chg="modNotesTx">
        <pc:chgData name="warren katipa" userId="c39420d2d51a3b19" providerId="LiveId" clId="{CC28DE9D-CFC2-440A-93A4-8A2DA95A487C}" dt="2025-07-15T02:24:03.419" v="116" actId="20577"/>
        <pc:sldMkLst>
          <pc:docMk/>
          <pc:sldMk cId="3114995675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A657-A45A-4867-A777-261BBE5D5715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F47E-06AA-4B29-B324-7FDEB033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Te Ahi Kaa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8F47E-06AA-4B29-B324-7FDEB0333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1D40-897A-71EE-2A88-DC6511DA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2296F-378F-8B22-5225-FAE895FB1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4C8F7-DF5E-BAF9-6B0D-C3204504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 Ahi Kaa Which extends from Mercer, Pukekohe, Down to Port Waikato.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1E245-6E77-AB35-5A58-858C74F88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FBF2D-22A4-493A-9827-133B704A2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Wero (Challenge) — Establishing Intentions and Trust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stage to clarify the purpose of engagement and ensure all parties come with good intentions.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involve an initial conversation or meeting where providers express their goals, values, and commitment to partnership.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(Call) — Welcoming and Acknowledgment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sets a tone of respect and inclusion, making providers feel valued and connected.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Whakaeke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(Entry) — Moving into the Relationship Space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stage represents the gradual building of the relationship and being ready to participate fully, sharing their perspectives and expertise.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encourages respectful and mindful entry into the collaborative space, emphasizing openness and readiness to engage.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Mihi (Speeches) — Sharing Stories and Intentions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their backgrounds, aspirations, This deepens understanding and builds rapport by allowing each party to express their identity and intentions.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done through presentations, storytelling, or dialogue sessions.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Waiata (Song) — Supporting and Strengthening Connection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affirming shared goals, celebrating milestones, or reinforcing commitment through positive feedback and encouragement.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helps maintain morale and collective spirit.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Hongi (Pressing of Noses) — Building Close Connection and Trust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engagement, this can be mirrored by moments of genuine dialogue, active listening, and empathy.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encourages openness, vulnerability, and the building of strong relational bonds.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Hakari (Feast) — Celebrating Partnership and Collaboration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shared meal or informal gathering can be used to celebrate the partnership.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stage fosters informal relationship building, networking, and cultural exchange.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reinforces the social and communal aspects of collaboration.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Poroporoaki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(Farewell) — Ending with Respect and Future Intentions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 meetings or engagements with formal farewells that acknowledge the time spent together.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expressing gratitude, summarizing agreed actions, and setting intentions for ongoing collaboration.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leaves the relationship on a positive note, encouraging future engagement.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8F47E-06AA-4B29-B324-7FDEB0333B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AC0E-CCA9-BEA3-EB29-99103A780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DB986-D4AB-3DED-3A94-220A92A32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5E40-B2B3-49DC-038D-F1E5BAF1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C9642-ABFB-8753-11BA-E032F3B7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7447-469E-C9D4-ED86-DBFCB91E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11CB-51F5-FE54-42A5-9731478E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C9D53-8026-E400-8F9E-D5E4C674E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B6AA-5B51-1D16-FAF5-09FAC276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07CD-C09B-584A-4410-AC2AB7B9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A3F9-0525-F07B-E3C7-C9FB6AD8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36C6E-F25A-0C0F-CD42-40D62F165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A1E4A-67C1-474B-F173-DF5575F1E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A896-0C12-6BC3-5AE6-83CDAA69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EF20-F19E-1A22-D901-E3379D18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52D2-03AA-208B-10F3-352E575A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F25D-8301-A051-8BC9-B4B088E3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1B28-1FBD-9F4A-D80F-0BD49902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D99A-7EAE-16A3-7855-1E16302F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D32A0-1858-432D-F2F7-F0D7C92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92D7-FD09-B5B8-F244-0937E960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09AB-D7FB-8778-3051-55CE0BB8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A440A-2F7B-F7E6-FEE0-55C16E37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5D11-C6BB-3380-9F3A-D6BBE9FD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4625-7997-14DA-7F5B-B7D7F8D6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2E34-9B71-BDE7-1764-D767772B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C0A7-3B88-C19C-AE39-C32854BF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EEA1-A47F-FC3C-BA96-7675C02B5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1E5EE-3EFC-1C1D-80E1-C30515F52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3EC39-8145-F635-6D2C-56149B66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8AA9D-C949-FBF6-C192-21631A8F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EADC6-98B0-33BD-50E1-94B03904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E9A9-D243-2A05-83F9-4FC95761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1B08-3A3D-F538-1911-59ADAEC2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4BFE5-F0C2-6786-43A9-54F125399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D4BC9-F6C1-DF02-E711-F846E06B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E0937-EB77-945C-E193-98ECCB2C0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C3550-1E2A-4939-3285-5084078E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F979D-DFA0-9B77-B9BD-FE296439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E2A46-8900-6D97-9258-FF1B583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DE43-5AD8-EE38-F4DE-38C9F9DC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3A739-F4FD-4563-E75A-B9752033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8E723-DE4F-ADB1-CFD2-4B4EED0F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82989-068E-322F-6FFE-5E2F2508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F0273-308E-3F33-4B8E-E785BB75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74C51-2DE7-3C58-8A16-D7A4CA72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32C67-D92B-672F-2A53-4C678665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8E2F-3E15-4B45-E377-ACF96875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B823-D499-EA55-B141-C82DB3FA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51678-6B86-CBD8-3200-35EDA4442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4DC53-22C8-2FC3-F836-8346034F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E48C8-D306-7E13-96AF-987AF815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BB2FF-B442-3441-0B8F-872060FB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63CF-0B32-8DF2-ABCE-8CE42108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6FA0B-DB74-0195-70AF-B28C24FBB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B9ACB-6CED-6CA3-A791-9261238E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760D7-3640-7E31-57F5-BFC5D029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670DA-14A6-DE4D-BC96-DE03AFFA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ECB5-D1B9-CD70-A191-44C66621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9F380-00EA-E6FE-4AD6-14EBB959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58C1C-B46D-21AB-0241-37B20FB2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71A4F-DDD6-D9AD-9195-E7D7068A4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AAC0B-2A6A-4749-99E3-4C43E9E9AD6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CB25B-01CB-DBBE-A6DA-1D922A1B0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5CD9-5D08-DDE2-34B1-9B7B52F92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0F8E5-05C6-4E89-923C-ECE0237D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BD7C22-D145-D0D9-9DB7-6EF353296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3759" y="1734821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</a:rPr>
              <a:t>‘People for Us’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EF17CEBC-D01F-2EDC-1CF3-3B969D18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026" name="Picture 2" descr="Te Ahi Kaa">
            <a:extLst>
              <a:ext uri="{FF2B5EF4-FFF2-40B4-BE49-F238E27FC236}">
                <a16:creationId xmlns:a16="http://schemas.microsoft.com/office/drawing/2014/main" id="{79B6F692-8DF0-E4E1-1FFF-9D5D8BEF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9" y="2973709"/>
            <a:ext cx="29432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ed carved wood structure in a forest&#10;&#10;AI-generated content may be incorrect.">
            <a:extLst>
              <a:ext uri="{FF2B5EF4-FFF2-40B4-BE49-F238E27FC236}">
                <a16:creationId xmlns:a16="http://schemas.microsoft.com/office/drawing/2014/main" id="{BA0EAB1E-888D-AF93-985E-EC0790F5E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55"/>
            <a:ext cx="457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7C371-E537-D8CE-46B7-4E84BCEF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D76A7E9-C2B0-C376-2ACE-2A283EBA7455}"/>
              </a:ext>
            </a:extLst>
          </p:cNvPr>
          <p:cNvSpPr txBox="1"/>
          <p:nvPr/>
        </p:nvSpPr>
        <p:spPr>
          <a:xfrm>
            <a:off x="6417733" y="490537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Who are we?</a:t>
            </a:r>
          </a:p>
        </p:txBody>
      </p:sp>
      <p:pic>
        <p:nvPicPr>
          <p:cNvPr id="18" name="Content Placeholder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0DFA423-49FE-B286-EB34-0C44B2406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r="7404" b="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47BEC-0ED1-9529-C7B5-D5802D4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Kaupapa Māori provider located in Te Puaha o Waikato</a:t>
            </a:r>
          </a:p>
          <a:p>
            <a:r>
              <a:rPr lang="en-US" sz="1800"/>
              <a:t>Established in 2016 from the vision of our Kaumātua and whānau</a:t>
            </a:r>
          </a:p>
          <a:p>
            <a:r>
              <a:rPr lang="en-US" sz="1800"/>
              <a:t>Deliver health and social services including a rongoaa clinic</a:t>
            </a:r>
          </a:p>
          <a:p>
            <a:r>
              <a:rPr lang="en-US" sz="1800"/>
              <a:t>Services grounded in Mātauranga Māori, Te Puahatanga, Pūrākau</a:t>
            </a:r>
          </a:p>
          <a:p>
            <a:endParaRPr lang="en-US" sz="1800"/>
          </a:p>
          <a:p>
            <a:pPr marL="0"/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499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circle, font&#10;&#10;Description automatically generated">
            <a:extLst>
              <a:ext uri="{FF2B5EF4-FFF2-40B4-BE49-F238E27FC236}">
                <a16:creationId xmlns:a16="http://schemas.microsoft.com/office/drawing/2014/main" id="{D88479A8-0BAB-113D-F643-66620779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0"/>
            <a:ext cx="10456334" cy="67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ECBA8-31BF-5AF8-FE4B-E8D180AB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How will we engage with providers?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4231-43E2-A04C-6D7A-0C60EBAD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1. Waharoa (Carpark)— Establishing Intentions and Trust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err="1"/>
              <a:t>Karanga</a:t>
            </a:r>
            <a:r>
              <a:rPr lang="en-US" sz="2000" dirty="0"/>
              <a:t> – Respect and inclusion through the recognition of each others role and contribution </a:t>
            </a:r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err="1"/>
              <a:t>Whakaeke</a:t>
            </a:r>
            <a:r>
              <a:rPr lang="en-US" sz="2000" dirty="0"/>
              <a:t> (Entry) —Respectful and mindful entry into the space with openness and readiness to engage</a:t>
            </a:r>
          </a:p>
          <a:p>
            <a:pPr marL="0" indent="0">
              <a:buNone/>
            </a:pPr>
            <a:r>
              <a:rPr lang="en-US" sz="2000" dirty="0"/>
              <a:t>4. Mihi (Speeches) — Sharing Stories and Intentions</a:t>
            </a:r>
          </a:p>
          <a:p>
            <a:pPr marL="0" indent="0">
              <a:buNone/>
            </a:pPr>
            <a:r>
              <a:rPr lang="en-US" sz="2000" dirty="0"/>
              <a:t>5. Waiata (Song) — Supporting and Strengthening Connection</a:t>
            </a:r>
          </a:p>
          <a:p>
            <a:pPr marL="0" indent="0">
              <a:buNone/>
            </a:pPr>
            <a:r>
              <a:rPr lang="en-US" sz="2000" dirty="0"/>
              <a:t>6. Hongi (Pressing of Noses) — Building Close Connection and Trust</a:t>
            </a:r>
          </a:p>
          <a:p>
            <a:pPr marL="0" indent="0">
              <a:buNone/>
            </a:pPr>
            <a:r>
              <a:rPr lang="en-US" sz="2000" dirty="0"/>
              <a:t>7. Hakari (Feast) — Celebrating Partnership and Collaboration</a:t>
            </a:r>
          </a:p>
          <a:p>
            <a:pPr marL="0" indent="0">
              <a:buNone/>
            </a:pPr>
            <a:r>
              <a:rPr lang="en-US" sz="2000" dirty="0"/>
              <a:t>8. </a:t>
            </a:r>
            <a:r>
              <a:rPr lang="en-US" sz="2000" dirty="0" err="1"/>
              <a:t>Poroporoaki</a:t>
            </a:r>
            <a:r>
              <a:rPr lang="en-US" sz="2000" dirty="0"/>
              <a:t> (Farewell) — Ending with Respect and Future Intentions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68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4136B-13D1-7421-9486-1D721F2B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 few things that might be helpful…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4A3F-6655-DFF4-FB63-EC0BBD96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We will start in Kirikiriroa and over time expand ‘People for us’ through the greater Waikato Region</a:t>
            </a:r>
          </a:p>
          <a:p>
            <a:r>
              <a:rPr lang="en-US" sz="2000"/>
              <a:t>We want to start small and build….we want to get it right!</a:t>
            </a:r>
          </a:p>
          <a:p>
            <a:r>
              <a:rPr lang="en-US" sz="2000"/>
              <a:t>We will have our website up and running which will provide pathways into ‘People for Us’…any door will work!</a:t>
            </a:r>
          </a:p>
          <a:p>
            <a:r>
              <a:rPr lang="en-US" sz="2000"/>
              <a:t>We will have an established space in Kirikiriroa that we invite you to come and visit and have a cup of tea and if your lucky some hot fried bread </a:t>
            </a:r>
            <a:r>
              <a:rPr lang="en-US" sz="2000">
                <a:sym typeface="Wingdings" panose="05000000000000000000" pitchFamily="2" charset="2"/>
              </a:rPr>
              <a:t>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8088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639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How will we engage with providers?</vt:lpstr>
      <vt:lpstr>A few things that might be helpful…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Oakes</dc:creator>
  <cp:lastModifiedBy>warren katipa</cp:lastModifiedBy>
  <cp:revision>1</cp:revision>
  <dcterms:created xsi:type="dcterms:W3CDTF">2025-07-14T22:27:15Z</dcterms:created>
  <dcterms:modified xsi:type="dcterms:W3CDTF">2025-07-15T02:24:09Z</dcterms:modified>
</cp:coreProperties>
</file>