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5"/>
  </p:sldMasterIdLst>
  <p:notesMasterIdLst>
    <p:notesMasterId r:id="rId10"/>
  </p:notesMasterIdLst>
  <p:handoutMasterIdLst>
    <p:handoutMasterId r:id="rId11"/>
  </p:handoutMasterIdLst>
  <p:sldIdLst>
    <p:sldId id="284" r:id="rId6"/>
    <p:sldId id="285" r:id="rId7"/>
    <p:sldId id="286" r:id="rId8"/>
    <p:sldId id="288" r:id="rId9"/>
  </p:sldIdLst>
  <p:sldSz cx="9906000" cy="6858000" type="A4"/>
  <p:notesSz cx="9939338" cy="6807200"/>
  <p:defaultTextStyle>
    <a:defPPr>
      <a:defRPr lang="en-US"/>
    </a:defPPr>
    <a:lvl1pPr marL="0" algn="l" defTabSz="8045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258" algn="l" defTabSz="8045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517" algn="l" defTabSz="8045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776" algn="l" defTabSz="8045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035" algn="l" defTabSz="8045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292" algn="l" defTabSz="8045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551" algn="l" defTabSz="8045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5809" algn="l" defTabSz="8045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069" algn="l" defTabSz="8045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D1283E-1674-4983-A60E-CD33C8821730}">
          <p14:sldIdLst>
            <p14:sldId id="284"/>
            <p14:sldId id="285"/>
            <p14:sldId id="286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6B1F43-039A-0B30-BB91-D6B1E380D8C2}" name="Philip Berghan-Whyman" initials="PB" userId="S::philip.berghan-whyman001@msd.govt.nz::26596d28-16c5-449c-a43a-f7de8f07d64d" providerId="AD"/>
  <p188:author id="{09DC3094-F3BF-20B0-C032-384266DEF7D4}" name="Michael Hiscox" initials="MH" userId="S::Michael.Hiscox001@msd.govt.nz::57544e76-f44f-487a-981d-6334d7aa6dde" providerId="AD"/>
  <p188:author id="{2AD49AAD-A2FA-CADB-FE1C-1AB57B74B0AB}" name="Philip Berghan-Whyman" initials="PB" userId="S::Philip.Berghan-Whyman001@msd.govt.nz::26596d28-16c5-449c-a43a-f7de8f07d64d" providerId="AD"/>
  <p188:author id="{2EDA5AAE-4D7B-BB82-3A31-6F3EFEDFA425}" name="Kaye Cunningham" initials="KC" userId="S::kaye.cunningham010@msd.govt.nz::1e3c23d0-0ed2-4f8f-b127-61e5e551b4da" providerId="AD"/>
  <p188:author id="{F88862C9-A373-8230-EDC7-B50999004565}" name="Catherine Poutasi" initials="CP" userId="S::Catherine.Poutasi001@msd.govt.nz::f0a6b08c-50d9-4ceb-b384-c06b2591d9f8" providerId="AD"/>
  <p188:author id="{642446D0-A2FC-505D-EB10-56E1BB78259D}" name="Lucy Hall" initials="LH" userId="S::lucy.hall016@msd.govt.nz::175e8553-cdb5-4946-a438-56fed95bb1dc" providerId="AD"/>
  <p188:author id="{B1E532EE-8E56-BB14-4224-865A61CABF5C}" name="Lucy Hall" initials="CH" userId="S::Lucy.Hall016@msd.govt.nz::175e8553-cdb5-4946-a438-56fed95bb1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AA5F"/>
    <a:srgbClr val="F7FAF5"/>
    <a:srgbClr val="1F588C"/>
    <a:srgbClr val="F3FBEB"/>
    <a:srgbClr val="D61A61"/>
    <a:srgbClr val="5F3A7A"/>
    <a:srgbClr val="537549"/>
    <a:srgbClr val="262626"/>
    <a:srgbClr val="2A602F"/>
    <a:srgbClr val="5E3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83D722-46CC-DC8B-AEB4-4FC932DFCC62}" v="2" dt="2025-06-18T23:00:12.240"/>
    <p1510:client id="{0DDA189B-C545-6A9B-CE1F-4FA9CB484205}" v="7" dt="2025-06-19T00:03:45.943"/>
    <p1510:client id="{28D8E21B-BC0D-4EFC-9396-5104E9817861}" v="94" dt="2025-06-18T01:28:39.279"/>
    <p1510:client id="{391109FA-4A25-3257-6938-6E45BEFCD62F}" v="3" dt="2025-06-18T23:13:44.811"/>
    <p1510:client id="{75689D1C-DF56-4F2E-A124-848AE880505F}" v="2239" dt="2025-06-19T00:03:07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12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Hall" userId="S::lucy.hall016@msd.govt.nz::175e8553-cdb5-4946-a438-56fed95bb1dc" providerId="AD" clId="Web-{EB267DDB-9A40-F3B8-F319-D875DE2E67E5}"/>
    <pc:docChg chg="modSld">
      <pc:chgData name="Lucy Hall" userId="S::lucy.hall016@msd.govt.nz::175e8553-cdb5-4946-a438-56fed95bb1dc" providerId="AD" clId="Web-{EB267DDB-9A40-F3B8-F319-D875DE2E67E5}" dt="2025-06-17T04:35:11.066" v="33" actId="20577"/>
      <pc:docMkLst>
        <pc:docMk/>
      </pc:docMkLst>
      <pc:sldChg chg="modSp">
        <pc:chgData name="Lucy Hall" userId="S::lucy.hall016@msd.govt.nz::175e8553-cdb5-4946-a438-56fed95bb1dc" providerId="AD" clId="Web-{EB267DDB-9A40-F3B8-F319-D875DE2E67E5}" dt="2025-06-17T04:25:57.065" v="0" actId="14100"/>
        <pc:sldMkLst>
          <pc:docMk/>
          <pc:sldMk cId="2708449029" sldId="257"/>
        </pc:sldMkLst>
        <pc:spChg chg="mod">
          <ac:chgData name="Lucy Hall" userId="S::lucy.hall016@msd.govt.nz::175e8553-cdb5-4946-a438-56fed95bb1dc" providerId="AD" clId="Web-{EB267DDB-9A40-F3B8-F319-D875DE2E67E5}" dt="2025-06-17T04:25:57.065" v="0" actId="14100"/>
          <ac:spMkLst>
            <pc:docMk/>
            <pc:sldMk cId="2708449029" sldId="257"/>
            <ac:spMk id="7" creationId="{0B5B44DF-4A17-0596-F84C-4559AA471C29}"/>
          </ac:spMkLst>
        </pc:spChg>
      </pc:sldChg>
      <pc:sldChg chg="modSp">
        <pc:chgData name="Lucy Hall" userId="S::lucy.hall016@msd.govt.nz::175e8553-cdb5-4946-a438-56fed95bb1dc" providerId="AD" clId="Web-{EB267DDB-9A40-F3B8-F319-D875DE2E67E5}" dt="2025-06-17T04:35:11.066" v="33" actId="20577"/>
        <pc:sldMkLst>
          <pc:docMk/>
          <pc:sldMk cId="3445968864" sldId="259"/>
        </pc:sldMkLst>
        <pc:spChg chg="mod">
          <ac:chgData name="Lucy Hall" userId="S::lucy.hall016@msd.govt.nz::175e8553-cdb5-4946-a438-56fed95bb1dc" providerId="AD" clId="Web-{EB267DDB-9A40-F3B8-F319-D875DE2E67E5}" dt="2025-06-17T04:35:11.066" v="33" actId="20577"/>
          <ac:spMkLst>
            <pc:docMk/>
            <pc:sldMk cId="3445968864" sldId="259"/>
            <ac:spMk id="5" creationId="{6CD0A080-23E8-A3E9-6DA5-A7DFB6E763B2}"/>
          </ac:spMkLst>
        </pc:spChg>
      </pc:sldChg>
    </pc:docChg>
  </pc:docChgLst>
  <pc:docChgLst>
    <pc:chgData name="Philip Berghan-Whyman" userId="S::philip.berghan-whyman001@msd.govt.nz::26596d28-16c5-449c-a43a-f7de8f07d64d" providerId="AD" clId="Web-{B068337C-C0C5-7CB5-C6D2-708D40302A4E}"/>
    <pc:docChg chg="modSld">
      <pc:chgData name="Philip Berghan-Whyman" userId="S::philip.berghan-whyman001@msd.govt.nz::26596d28-16c5-449c-a43a-f7de8f07d64d" providerId="AD" clId="Web-{B068337C-C0C5-7CB5-C6D2-708D40302A4E}" dt="2025-06-17T23:52:13.454" v="12" actId="1076"/>
      <pc:docMkLst>
        <pc:docMk/>
      </pc:docMkLst>
      <pc:sldChg chg="modSp">
        <pc:chgData name="Philip Berghan-Whyman" userId="S::philip.berghan-whyman001@msd.govt.nz::26596d28-16c5-449c-a43a-f7de8f07d64d" providerId="AD" clId="Web-{B068337C-C0C5-7CB5-C6D2-708D40302A4E}" dt="2025-06-17T23:52:13.454" v="12" actId="1076"/>
        <pc:sldMkLst>
          <pc:docMk/>
          <pc:sldMk cId="263163831" sldId="285"/>
        </pc:sldMkLst>
        <pc:spChg chg="mod">
          <ac:chgData name="Philip Berghan-Whyman" userId="S::philip.berghan-whyman001@msd.govt.nz::26596d28-16c5-449c-a43a-f7de8f07d64d" providerId="AD" clId="Web-{B068337C-C0C5-7CB5-C6D2-708D40302A4E}" dt="2025-06-17T23:52:13.438" v="11" actId="1076"/>
          <ac:spMkLst>
            <pc:docMk/>
            <pc:sldMk cId="263163831" sldId="285"/>
            <ac:spMk id="4" creationId="{18BC8F91-49A7-5FF0-E6A1-AA652446FDA8}"/>
          </ac:spMkLst>
        </pc:spChg>
        <pc:spChg chg="mod">
          <ac:chgData name="Philip Berghan-Whyman" userId="S::philip.berghan-whyman001@msd.govt.nz::26596d28-16c5-449c-a43a-f7de8f07d64d" providerId="AD" clId="Web-{B068337C-C0C5-7CB5-C6D2-708D40302A4E}" dt="2025-06-17T23:52:07.860" v="10" actId="20577"/>
          <ac:spMkLst>
            <pc:docMk/>
            <pc:sldMk cId="263163831" sldId="285"/>
            <ac:spMk id="22" creationId="{96B72AF0-F555-0768-D80F-DE782CD420E4}"/>
          </ac:spMkLst>
        </pc:spChg>
        <pc:spChg chg="mod">
          <ac:chgData name="Philip Berghan-Whyman" userId="S::philip.berghan-whyman001@msd.govt.nz::26596d28-16c5-449c-a43a-f7de8f07d64d" providerId="AD" clId="Web-{B068337C-C0C5-7CB5-C6D2-708D40302A4E}" dt="2025-06-17T23:52:13.454" v="12" actId="1076"/>
          <ac:spMkLst>
            <pc:docMk/>
            <pc:sldMk cId="263163831" sldId="285"/>
            <ac:spMk id="23" creationId="{E28766AD-F7D2-359A-2F74-26A4B1D324FA}"/>
          </ac:spMkLst>
        </pc:spChg>
      </pc:sldChg>
    </pc:docChg>
  </pc:docChgLst>
  <pc:docChgLst>
    <pc:chgData clId="Web-{A004A474-AA7E-4346-8FF9-4D86A4B59C04}"/>
    <pc:docChg chg="mod">
      <pc:chgData name="" userId="" providerId="" clId="Web-{A004A474-AA7E-4346-8FF9-4D86A4B59C04}" dt="2025-06-17T04:27:41.845" v="0"/>
      <pc:docMkLst>
        <pc:docMk/>
      </pc:docMkLst>
    </pc:docChg>
  </pc:docChgLst>
  <pc:docChgLst>
    <pc:chgData name="Cameron Mackintosh" userId="cf441462-a72f-422d-b2ad-c45212d636f7" providerId="ADAL" clId="{7FDC2986-05DD-4D99-A656-9793E85565D9}"/>
    <pc:docChg chg="undo redo custSel addSld delSld modSld delMainMaster addSection delSection modSection">
      <pc:chgData name="Cameron Mackintosh" userId="cf441462-a72f-422d-b2ad-c45212d636f7" providerId="ADAL" clId="{7FDC2986-05DD-4D99-A656-9793E85565D9}" dt="2025-06-17T23:56:58.193" v="795"/>
      <pc:docMkLst>
        <pc:docMk/>
      </pc:docMkLst>
      <pc:sldChg chg="del">
        <pc:chgData name="Cameron Mackintosh" userId="cf441462-a72f-422d-b2ad-c45212d636f7" providerId="ADAL" clId="{7FDC2986-05DD-4D99-A656-9793E85565D9}" dt="2025-06-17T23:54:22.969" v="778" actId="47"/>
        <pc:sldMkLst>
          <pc:docMk/>
          <pc:sldMk cId="540405633" sldId="256"/>
        </pc:sldMkLst>
      </pc:sldChg>
      <pc:sldChg chg="addSp modSp del">
        <pc:chgData name="Cameron Mackintosh" userId="cf441462-a72f-422d-b2ad-c45212d636f7" providerId="ADAL" clId="{7FDC2986-05DD-4D99-A656-9793E85565D9}" dt="2025-06-17T23:54:20.552" v="777" actId="47"/>
        <pc:sldMkLst>
          <pc:docMk/>
          <pc:sldMk cId="2708449029" sldId="257"/>
        </pc:sldMkLst>
        <pc:spChg chg="add mod">
          <ac:chgData name="Cameron Mackintosh" userId="cf441462-a72f-422d-b2ad-c45212d636f7" providerId="ADAL" clId="{7FDC2986-05DD-4D99-A656-9793E85565D9}" dt="2025-06-17T22:06:27.103" v="91"/>
          <ac:spMkLst>
            <pc:docMk/>
            <pc:sldMk cId="2708449029" sldId="257"/>
            <ac:spMk id="3" creationId="{7559B7C2-8ABA-68C3-A5CC-B63A6AD150F1}"/>
          </ac:spMkLst>
        </pc:spChg>
        <pc:spChg chg="add mod">
          <ac:chgData name="Cameron Mackintosh" userId="cf441462-a72f-422d-b2ad-c45212d636f7" providerId="ADAL" clId="{7FDC2986-05DD-4D99-A656-9793E85565D9}" dt="2025-06-17T22:06:27.103" v="91"/>
          <ac:spMkLst>
            <pc:docMk/>
            <pc:sldMk cId="2708449029" sldId="257"/>
            <ac:spMk id="5" creationId="{98211538-41C0-654D-FD22-24408A9ACACB}"/>
          </ac:spMkLst>
        </pc:spChg>
        <pc:spChg chg="add mod">
          <ac:chgData name="Cameron Mackintosh" userId="cf441462-a72f-422d-b2ad-c45212d636f7" providerId="ADAL" clId="{7FDC2986-05DD-4D99-A656-9793E85565D9}" dt="2025-06-17T22:06:29.210" v="92"/>
          <ac:spMkLst>
            <pc:docMk/>
            <pc:sldMk cId="2708449029" sldId="257"/>
            <ac:spMk id="6" creationId="{5160039A-6F8A-1021-A1A3-1A543BE4A007}"/>
          </ac:spMkLst>
        </pc:spChg>
        <pc:spChg chg="add mod">
          <ac:chgData name="Cameron Mackintosh" userId="cf441462-a72f-422d-b2ad-c45212d636f7" providerId="ADAL" clId="{7FDC2986-05DD-4D99-A656-9793E85565D9}" dt="2025-06-17T22:06:29.210" v="92"/>
          <ac:spMkLst>
            <pc:docMk/>
            <pc:sldMk cId="2708449029" sldId="257"/>
            <ac:spMk id="8" creationId="{637EB4EA-5C22-6D04-BA6E-BFFDA253AF20}"/>
          </ac:spMkLst>
        </pc:spChg>
        <pc:picChg chg="add mod">
          <ac:chgData name="Cameron Mackintosh" userId="cf441462-a72f-422d-b2ad-c45212d636f7" providerId="ADAL" clId="{7FDC2986-05DD-4D99-A656-9793E85565D9}" dt="2025-06-17T22:06:29.210" v="92"/>
          <ac:picMkLst>
            <pc:docMk/>
            <pc:sldMk cId="2708449029" sldId="257"/>
            <ac:picMk id="10" creationId="{E27DD7B5-AB4B-91F3-DFF8-2E66CB2C4577}"/>
          </ac:picMkLst>
        </pc:picChg>
      </pc:sldChg>
      <pc:sldChg chg="del">
        <pc:chgData name="Cameron Mackintosh" userId="cf441462-a72f-422d-b2ad-c45212d636f7" providerId="ADAL" clId="{7FDC2986-05DD-4D99-A656-9793E85565D9}" dt="2025-06-17T23:54:25.185" v="779" actId="47"/>
        <pc:sldMkLst>
          <pc:docMk/>
          <pc:sldMk cId="4007406109" sldId="258"/>
        </pc:sldMkLst>
      </pc:sldChg>
      <pc:sldChg chg="del">
        <pc:chgData name="Cameron Mackintosh" userId="cf441462-a72f-422d-b2ad-c45212d636f7" providerId="ADAL" clId="{7FDC2986-05DD-4D99-A656-9793E85565D9}" dt="2025-06-17T22:05:18.291" v="84" actId="47"/>
        <pc:sldMkLst>
          <pc:docMk/>
          <pc:sldMk cId="3445968864" sldId="259"/>
        </pc:sldMkLst>
      </pc:sldChg>
      <pc:sldChg chg="addSp delSp modSp mod delAnim modAnim">
        <pc:chgData name="Cameron Mackintosh" userId="cf441462-a72f-422d-b2ad-c45212d636f7" providerId="ADAL" clId="{7FDC2986-05DD-4D99-A656-9793E85565D9}" dt="2025-06-17T23:16:12.257" v="745" actId="5793"/>
        <pc:sldMkLst>
          <pc:docMk/>
          <pc:sldMk cId="49119750" sldId="284"/>
        </pc:sldMkLst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2" creationId="{3A83E53F-41D6-2966-2A51-C68D55D29267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5" creationId="{D68F4B89-270D-8AF6-3BF8-DF6E87BD64F6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8" creationId="{6F028E27-7082-4B1A-D93B-44ABCA1BEBC2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9" creationId="{8B9D733D-6E58-CDB1-FDCE-C45D43CF0C41}"/>
          </ac:spMkLst>
        </pc:spChg>
        <pc:spChg chg="add mod">
          <ac:chgData name="Cameron Mackintosh" userId="cf441462-a72f-422d-b2ad-c45212d636f7" providerId="ADAL" clId="{7FDC2986-05DD-4D99-A656-9793E85565D9}" dt="2025-06-17T22:02:23.264" v="32" actId="2085"/>
          <ac:spMkLst>
            <pc:docMk/>
            <pc:sldMk cId="49119750" sldId="284"/>
            <ac:spMk id="10" creationId="{AFB4793C-1591-A769-9A97-7CF758B80903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1" creationId="{AF7A622F-4888-52E2-6CB7-F6FDB3FFB1A8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2" creationId="{C0C94973-9B67-E966-5681-957F42E109EE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3" creationId="{A1E8991A-CECB-EBF3-B443-9E3837D11127}"/>
          </ac:spMkLst>
        </pc:spChg>
        <pc:spChg chg="add mod">
          <ac:chgData name="Cameron Mackintosh" userId="cf441462-a72f-422d-b2ad-c45212d636f7" providerId="ADAL" clId="{7FDC2986-05DD-4D99-A656-9793E85565D9}" dt="2025-06-17T22:03:42.199" v="45"/>
          <ac:spMkLst>
            <pc:docMk/>
            <pc:sldMk cId="49119750" sldId="284"/>
            <ac:spMk id="14" creationId="{922BD71D-44E5-9F73-D0F4-03723D2681B5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5" creationId="{EC9DC03C-7062-6A01-1299-68687845B070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6" creationId="{84ED1448-32F4-628D-8D84-EBAA595FC116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7" creationId="{E0E54376-43F7-BA87-A573-6F0085518CA4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8" creationId="{82B9A0F6-71F2-A564-A575-06FA9547E9D4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9" creationId="{AE2F3A39-3069-D13E-A7B4-DA9650497CFE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20" creationId="{42FAC260-333F-5574-FD62-9A110A75B260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21" creationId="{3230423B-0FCA-ACEC-A0E2-E6DCDEAD9E23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22" creationId="{35863FC9-8634-A6E7-B77E-0074C93C7651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23" creationId="{50D0884B-BC80-D9ED-AA0F-37DBEF1DAEEA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24" creationId="{34BEEFAF-9F48-1640-8B34-2F8826489C9F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25" creationId="{BD8D383B-3F6C-56E1-C96C-9532614A531B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26" creationId="{3FA52D09-1921-03B8-F231-D38B5D15897A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27" creationId="{64E9370F-5798-61FB-157E-CF74D72147C2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28" creationId="{9FBFBA5A-1EEC-6B9C-9299-387E7A881766}"/>
          </ac:spMkLst>
        </pc:spChg>
        <pc:spChg chg="add mod">
          <ac:chgData name="Cameron Mackintosh" userId="cf441462-a72f-422d-b2ad-c45212d636f7" providerId="ADAL" clId="{7FDC2986-05DD-4D99-A656-9793E85565D9}" dt="2025-06-17T22:03:42.199" v="45"/>
          <ac:spMkLst>
            <pc:docMk/>
            <pc:sldMk cId="49119750" sldId="284"/>
            <ac:spMk id="29" creationId="{5E6B0A8D-FC68-02CB-861B-60A7D74A9568}"/>
          </ac:spMkLst>
        </pc:spChg>
        <pc:spChg chg="add mod">
          <ac:chgData name="Cameron Mackintosh" userId="cf441462-a72f-422d-b2ad-c45212d636f7" providerId="ADAL" clId="{7FDC2986-05DD-4D99-A656-9793E85565D9}" dt="2025-06-17T22:03:42.199" v="45"/>
          <ac:spMkLst>
            <pc:docMk/>
            <pc:sldMk cId="49119750" sldId="284"/>
            <ac:spMk id="30" creationId="{F0F08000-22DA-1C75-382B-60A5E15E27E0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31" creationId="{1CA4E1C6-D18C-FF61-063D-32EAB851879F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32" creationId="{32791435-5324-2C77-B571-33D011A949C8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33" creationId="{2E72395F-F25C-01DB-A580-31CCFFA63D50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34" creationId="{8093C020-93C6-F344-F2FC-241218EB4492}"/>
          </ac:spMkLst>
        </pc:spChg>
        <pc:spChg chg="add mod">
          <ac:chgData name="Cameron Mackintosh" userId="cf441462-a72f-422d-b2ad-c45212d636f7" providerId="ADAL" clId="{7FDC2986-05DD-4D99-A656-9793E85565D9}" dt="2025-06-17T22:04:08.573" v="70" actId="1076"/>
          <ac:spMkLst>
            <pc:docMk/>
            <pc:sldMk cId="49119750" sldId="284"/>
            <ac:spMk id="35" creationId="{59D4111A-2AB2-7489-AD2C-454AB9044AF8}"/>
          </ac:spMkLst>
        </pc:spChg>
        <pc:spChg chg="add del mod">
          <ac:chgData name="Cameron Mackintosh" userId="cf441462-a72f-422d-b2ad-c45212d636f7" providerId="ADAL" clId="{7FDC2986-05DD-4D99-A656-9793E85565D9}" dt="2025-06-17T22:10:18.942" v="144" actId="478"/>
          <ac:spMkLst>
            <pc:docMk/>
            <pc:sldMk cId="49119750" sldId="284"/>
            <ac:spMk id="36" creationId="{81E882DD-CE90-8847-D685-24FB3F302FCE}"/>
          </ac:spMkLst>
        </pc:spChg>
        <pc:spChg chg="add del mod">
          <ac:chgData name="Cameron Mackintosh" userId="cf441462-a72f-422d-b2ad-c45212d636f7" providerId="ADAL" clId="{7FDC2986-05DD-4D99-A656-9793E85565D9}" dt="2025-06-17T22:05:10.978" v="83" actId="478"/>
          <ac:spMkLst>
            <pc:docMk/>
            <pc:sldMk cId="49119750" sldId="284"/>
            <ac:spMk id="37" creationId="{E77B02FB-DEDB-3433-0D1E-3FCE188CE340}"/>
          </ac:spMkLst>
        </pc:spChg>
        <pc:spChg chg="add mod">
          <ac:chgData name="Cameron Mackintosh" userId="cf441462-a72f-422d-b2ad-c45212d636f7" providerId="ADAL" clId="{7FDC2986-05DD-4D99-A656-9793E85565D9}" dt="2025-06-17T23:16:12.257" v="745" actId="5793"/>
          <ac:spMkLst>
            <pc:docMk/>
            <pc:sldMk cId="49119750" sldId="284"/>
            <ac:spMk id="38" creationId="{BBAAB278-77C0-2581-5DA6-4C179A9B340A}"/>
          </ac:spMkLst>
        </pc:spChg>
        <pc:spChg chg="add mod">
          <ac:chgData name="Cameron Mackintosh" userId="cf441462-a72f-422d-b2ad-c45212d636f7" providerId="ADAL" clId="{7FDC2986-05DD-4D99-A656-9793E85565D9}" dt="2025-06-17T22:22:55.446" v="218" actId="1076"/>
          <ac:spMkLst>
            <pc:docMk/>
            <pc:sldMk cId="49119750" sldId="284"/>
            <ac:spMk id="39" creationId="{2BE06C21-5F28-2245-9580-89AA1A157F53}"/>
          </ac:spMkLst>
        </pc:spChg>
        <pc:spChg chg="add mod">
          <ac:chgData name="Cameron Mackintosh" userId="cf441462-a72f-422d-b2ad-c45212d636f7" providerId="ADAL" clId="{7FDC2986-05DD-4D99-A656-9793E85565D9}" dt="2025-06-17T22:31:14.527" v="275" actId="20577"/>
          <ac:spMkLst>
            <pc:docMk/>
            <pc:sldMk cId="49119750" sldId="284"/>
            <ac:spMk id="41" creationId="{9CCFF95E-45FD-4B6D-7566-E36B76CC04D9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42" creationId="{E0552ACB-DA07-9EE4-4130-26417D567DD9}"/>
          </ac:spMkLst>
        </pc:spChg>
        <pc:spChg chg="add mod">
          <ac:chgData name="Cameron Mackintosh" userId="cf441462-a72f-422d-b2ad-c45212d636f7" providerId="ADAL" clId="{7FDC2986-05DD-4D99-A656-9793E85565D9}" dt="2025-06-17T22:23:03.837" v="221" actId="1076"/>
          <ac:spMkLst>
            <pc:docMk/>
            <pc:sldMk cId="49119750" sldId="284"/>
            <ac:spMk id="43" creationId="{87012647-A724-E52D-F578-BB617A0561A2}"/>
          </ac:spMkLst>
        </pc:spChg>
        <pc:spChg chg="add mod">
          <ac:chgData name="Cameron Mackintosh" userId="cf441462-a72f-422d-b2ad-c45212d636f7" providerId="ADAL" clId="{7FDC2986-05DD-4D99-A656-9793E85565D9}" dt="2025-06-17T22:24:14.003" v="234" actId="1076"/>
          <ac:spMkLst>
            <pc:docMk/>
            <pc:sldMk cId="49119750" sldId="284"/>
            <ac:spMk id="44" creationId="{40EA3F91-F134-ABA5-D043-45A697AFC747}"/>
          </ac:spMkLst>
        </pc:spChg>
        <pc:spChg chg="add mod">
          <ac:chgData name="Cameron Mackintosh" userId="cf441462-a72f-422d-b2ad-c45212d636f7" providerId="ADAL" clId="{7FDC2986-05DD-4D99-A656-9793E85565D9}" dt="2025-06-17T23:10:36.889" v="741" actId="14100"/>
          <ac:spMkLst>
            <pc:docMk/>
            <pc:sldMk cId="49119750" sldId="284"/>
            <ac:spMk id="46" creationId="{A0224A80-9EA4-9A62-2A3E-E05A07D9F45F}"/>
          </ac:spMkLst>
        </pc:spChg>
        <pc:spChg chg="add mod">
          <ac:chgData name="Cameron Mackintosh" userId="cf441462-a72f-422d-b2ad-c45212d636f7" providerId="ADAL" clId="{7FDC2986-05DD-4D99-A656-9793E85565D9}" dt="2025-06-17T22:26:27.300" v="242" actId="14100"/>
          <ac:spMkLst>
            <pc:docMk/>
            <pc:sldMk cId="49119750" sldId="284"/>
            <ac:spMk id="48" creationId="{B0C23482-8ED7-3BE7-EA74-597DE0DBC8FD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55" creationId="{2C8C0D4A-EDF7-E790-87AA-BF1170DD4786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56" creationId="{30983A81-71D6-3A20-AD08-3A4E3E479F80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58" creationId="{195B98AA-490E-0298-6D39-E1DEAEA672DA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59" creationId="{C8AB6BAC-B12E-253C-4EFA-811C80A6C982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61" creationId="{40405CDA-D6B9-2949-3823-84A69F1E5795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62" creationId="{92E00418-A0F4-6D5A-9FD0-AD996B170B9D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64" creationId="{29433703-3504-FF38-8A23-07D8D3B230F8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66" creationId="{A97CA2B5-6C92-AF6B-7495-DEF5CD4B56FA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70" creationId="{80886CA3-1DE3-E577-D2DA-62CE6AE49B25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72" creationId="{37D61941-FFA0-654F-9A64-9D72462ED592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73" creationId="{B7244017-C39A-F145-60BD-7EA7088E62DD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78" creationId="{7BE0CBFD-DF0D-DF3E-1F05-EA27164F6AAB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80" creationId="{2771688D-6C91-C2B5-BCAE-B9F104A5D670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81" creationId="{0E6F5B23-9A30-25EC-98B2-623A6DAC9747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84" creationId="{FF931F6D-FC69-7EDD-D0E8-0BA10C16CC6F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85" creationId="{5DAA52F6-B259-1701-AA67-C3A86603E924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89" creationId="{707D6259-3CC3-5239-9F54-DEA32EEC5099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90" creationId="{E24E0F8F-C2ED-C4A7-A890-6BBB076596A4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93" creationId="{5E52CE79-D434-C964-891B-20CD70D917C3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94" creationId="{03CADE72-1A60-0B3B-90F1-193FAFD81CA4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95" creationId="{CA81BC72-C535-8755-0647-01B4E6CCD60A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00" creationId="{56BE363E-0841-70DE-E9EF-84C3A3EAEC1A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01" creationId="{82A2D3B9-ED83-7CA0-B87C-6FF731BF5369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04" creationId="{5574E60A-D8CA-97AD-4B35-83883C785AA6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05" creationId="{9F5F8715-5017-0586-B309-E297EAFE24B0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08" creationId="{E944DAA0-5A22-E40F-9F08-F1911922D8D1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10" creationId="{A8AB33A3-0A43-9E31-E1F7-856AB5C0AE34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11" creationId="{0C49980F-4D12-7748-22C2-FF00A2AB3096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16" creationId="{8B509B02-F742-07AB-70B8-7D588BE2E179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18" creationId="{9DA72EE2-6A43-A619-4C07-89F25FE1B2F7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19" creationId="{273A8324-67E7-CE16-FE3B-C6FBE7B9F7A7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20" creationId="{6DC08ED0-66D9-8649-0E41-C1757456B502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21" creationId="{F5FCE3B5-6321-7861-B96C-17D2A6F7C679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22" creationId="{7B10BD44-5C11-CB0A-1FB3-9A8048EC141F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23" creationId="{3D4F5A8B-53BF-A57E-EA08-D28790E54E33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24" creationId="{8374AC85-2F1E-448F-AAF8-8D5FF7BE906C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25" creationId="{828EAD9D-48CE-F639-6C89-61419D9762C8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26" creationId="{715D61C8-6B2A-3D23-EAB3-26797F3AE1C6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27" creationId="{9A22AE61-2A30-86F3-70D1-A0048B16BEB5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28" creationId="{64AA845D-73B5-BA74-8734-4A93E79EBB32}"/>
          </ac:spMkLst>
        </pc:spChg>
        <pc:spChg chg="del">
          <ac:chgData name="Cameron Mackintosh" userId="cf441462-a72f-422d-b2ad-c45212d636f7" providerId="ADAL" clId="{7FDC2986-05DD-4D99-A656-9793E85565D9}" dt="2025-06-17T22:01:49.806" v="21" actId="478"/>
          <ac:spMkLst>
            <pc:docMk/>
            <pc:sldMk cId="49119750" sldId="284"/>
            <ac:spMk id="129" creationId="{04344B72-8421-0170-A4D0-684F4453BA14}"/>
          </ac:spMkLst>
        </pc:spChg>
        <pc:graphicFrameChg chg="del">
          <ac:chgData name="Cameron Mackintosh" userId="cf441462-a72f-422d-b2ad-c45212d636f7" providerId="ADAL" clId="{7FDC2986-05DD-4D99-A656-9793E85565D9}" dt="2025-06-17T22:01:49.806" v="21" actId="478"/>
          <ac:graphicFrameMkLst>
            <pc:docMk/>
            <pc:sldMk cId="49119750" sldId="284"/>
            <ac:graphicFrameMk id="7" creationId="{3BF8F2EA-BA9D-271A-33DF-41BDEEDC01E5}"/>
          </ac:graphicFrameMkLst>
        </pc:graphicFrameChg>
        <pc:picChg chg="add del mod">
          <ac:chgData name="Cameron Mackintosh" userId="cf441462-a72f-422d-b2ad-c45212d636f7" providerId="ADAL" clId="{7FDC2986-05DD-4D99-A656-9793E85565D9}" dt="2025-06-17T22:02:13.122" v="29" actId="478"/>
          <ac:picMkLst>
            <pc:docMk/>
            <pc:sldMk cId="49119750" sldId="284"/>
            <ac:picMk id="4" creationId="{EC16F369-3912-5796-29CD-FDB60247494A}"/>
          </ac:picMkLst>
        </pc:picChg>
        <pc:picChg chg="mod modCrop">
          <ac:chgData name="Cameron Mackintosh" userId="cf441462-a72f-422d-b2ad-c45212d636f7" providerId="ADAL" clId="{7FDC2986-05DD-4D99-A656-9793E85565D9}" dt="2025-06-17T22:03:12.908" v="42" actId="1036"/>
          <ac:picMkLst>
            <pc:docMk/>
            <pc:sldMk cId="49119750" sldId="284"/>
            <ac:picMk id="6" creationId="{9821869B-8FE9-7BEA-15CF-E6D44C9B2240}"/>
          </ac:picMkLst>
        </pc:picChg>
        <pc:picChg chg="add mod">
          <ac:chgData name="Cameron Mackintosh" userId="cf441462-a72f-422d-b2ad-c45212d636f7" providerId="ADAL" clId="{7FDC2986-05DD-4D99-A656-9793E85565D9}" dt="2025-06-17T22:26:24.625" v="241" actId="1076"/>
          <ac:picMkLst>
            <pc:docMk/>
            <pc:sldMk cId="49119750" sldId="284"/>
            <ac:picMk id="49" creationId="{50D62EB3-410F-1882-31B4-69D6768EB747}"/>
          </ac:picMkLst>
        </pc:picChg>
        <pc:picChg chg="add mod">
          <ac:chgData name="Cameron Mackintosh" userId="cf441462-a72f-422d-b2ad-c45212d636f7" providerId="ADAL" clId="{7FDC2986-05DD-4D99-A656-9793E85565D9}" dt="2025-06-17T22:26:58.236" v="246" actId="1076"/>
          <ac:picMkLst>
            <pc:docMk/>
            <pc:sldMk cId="49119750" sldId="284"/>
            <ac:picMk id="50" creationId="{58CDFC35-D53B-D55A-A9B5-FF9B365BB935}"/>
          </ac:picMkLst>
        </pc:picChg>
        <pc:picChg chg="add del mod">
          <ac:chgData name="Cameron Mackintosh" userId="cf441462-a72f-422d-b2ad-c45212d636f7" providerId="ADAL" clId="{7FDC2986-05DD-4D99-A656-9793E85565D9}" dt="2025-06-17T22:28:52.617" v="252" actId="478"/>
          <ac:picMkLst>
            <pc:docMk/>
            <pc:sldMk cId="49119750" sldId="284"/>
            <ac:picMk id="51" creationId="{CCFB2A41-E810-BD59-3B12-FB24C0795EE4}"/>
          </ac:picMkLst>
        </pc:picChg>
        <pc:picChg chg="add del mod">
          <ac:chgData name="Cameron Mackintosh" userId="cf441462-a72f-422d-b2ad-c45212d636f7" providerId="ADAL" clId="{7FDC2986-05DD-4D99-A656-9793E85565D9}" dt="2025-06-17T22:33:06.652" v="293" actId="1038"/>
          <ac:picMkLst>
            <pc:docMk/>
            <pc:sldMk cId="49119750" sldId="284"/>
            <ac:picMk id="52" creationId="{64738D02-BEED-777A-C67B-C0216C54D34E}"/>
          </ac:picMkLst>
        </pc:picChg>
        <pc:picChg chg="add mod">
          <ac:chgData name="Cameron Mackintosh" userId="cf441462-a72f-422d-b2ad-c45212d636f7" providerId="ADAL" clId="{7FDC2986-05DD-4D99-A656-9793E85565D9}" dt="2025-06-17T22:30:51.069" v="266" actId="14100"/>
          <ac:picMkLst>
            <pc:docMk/>
            <pc:sldMk cId="49119750" sldId="284"/>
            <ac:picMk id="53" creationId="{D49E833D-B94E-A54D-EB4E-6EE7E5F269C8}"/>
          </ac:picMkLst>
        </pc:picChg>
      </pc:sldChg>
      <pc:sldChg chg="addSp delSp modSp add mod">
        <pc:chgData name="Cameron Mackintosh" userId="cf441462-a72f-422d-b2ad-c45212d636f7" providerId="ADAL" clId="{7FDC2986-05DD-4D99-A656-9793E85565D9}" dt="2025-06-17T23:55:22.671" v="783" actId="14100"/>
        <pc:sldMkLst>
          <pc:docMk/>
          <pc:sldMk cId="263163831" sldId="285"/>
        </pc:sldMkLst>
        <pc:spChg chg="add mod">
          <ac:chgData name="Cameron Mackintosh" userId="cf441462-a72f-422d-b2ad-c45212d636f7" providerId="ADAL" clId="{7FDC2986-05DD-4D99-A656-9793E85565D9}" dt="2025-06-17T22:05:29.723" v="86"/>
          <ac:spMkLst>
            <pc:docMk/>
            <pc:sldMk cId="263163831" sldId="285"/>
            <ac:spMk id="2" creationId="{DA1EF19D-4234-1C81-5EB1-108E1F21417F}"/>
          </ac:spMkLst>
        </pc:spChg>
        <pc:spChg chg="add mod">
          <ac:chgData name="Cameron Mackintosh" userId="cf441462-a72f-422d-b2ad-c45212d636f7" providerId="ADAL" clId="{7FDC2986-05DD-4D99-A656-9793E85565D9}" dt="2025-06-17T22:37:28.390" v="369" actId="14100"/>
          <ac:spMkLst>
            <pc:docMk/>
            <pc:sldMk cId="263163831" sldId="285"/>
            <ac:spMk id="3" creationId="{DFA27167-9008-08D5-DB73-80F1EF547902}"/>
          </ac:spMkLst>
        </pc:spChg>
        <pc:spChg chg="add mod">
          <ac:chgData name="Cameron Mackintosh" userId="cf441462-a72f-422d-b2ad-c45212d636f7" providerId="ADAL" clId="{7FDC2986-05DD-4D99-A656-9793E85565D9}" dt="2025-06-17T23:55:22.671" v="783" actId="14100"/>
          <ac:spMkLst>
            <pc:docMk/>
            <pc:sldMk cId="263163831" sldId="285"/>
            <ac:spMk id="4" creationId="{18BC8F91-49A7-5FF0-E6A1-AA652446FDA8}"/>
          </ac:spMkLst>
        </pc:spChg>
        <pc:spChg chg="add del mod">
          <ac:chgData name="Cameron Mackintosh" userId="cf441462-a72f-422d-b2ad-c45212d636f7" providerId="ADAL" clId="{7FDC2986-05DD-4D99-A656-9793E85565D9}" dt="2025-06-17T22:06:44.966" v="95" actId="478"/>
          <ac:spMkLst>
            <pc:docMk/>
            <pc:sldMk cId="263163831" sldId="285"/>
            <ac:spMk id="7" creationId="{7A722496-56D6-79EE-17F7-E69B6B5F1390}"/>
          </ac:spMkLst>
        </pc:spChg>
        <pc:spChg chg="add mod">
          <ac:chgData name="Cameron Mackintosh" userId="cf441462-a72f-422d-b2ad-c45212d636f7" providerId="ADAL" clId="{7FDC2986-05DD-4D99-A656-9793E85565D9}" dt="2025-06-17T22:33:55.171" v="301" actId="1076"/>
          <ac:spMkLst>
            <pc:docMk/>
            <pc:sldMk cId="263163831" sldId="285"/>
            <ac:spMk id="13" creationId="{9527C100-54E4-B8F0-0E4C-7C1198FAE69D}"/>
          </ac:spMkLst>
        </pc:spChg>
        <pc:spChg chg="add mod">
          <ac:chgData name="Cameron Mackintosh" userId="cf441462-a72f-422d-b2ad-c45212d636f7" providerId="ADAL" clId="{7FDC2986-05DD-4D99-A656-9793E85565D9}" dt="2025-06-17T22:37:39.874" v="370" actId="1076"/>
          <ac:spMkLst>
            <pc:docMk/>
            <pc:sldMk cId="263163831" sldId="285"/>
            <ac:spMk id="15" creationId="{D9F5CE87-B614-8E59-86F2-48D1A86ECE47}"/>
          </ac:spMkLst>
        </pc:spChg>
        <pc:spChg chg="add mod">
          <ac:chgData name="Cameron Mackintosh" userId="cf441462-a72f-422d-b2ad-c45212d636f7" providerId="ADAL" clId="{7FDC2986-05DD-4D99-A656-9793E85565D9}" dt="2025-06-17T22:37:39.874" v="370" actId="1076"/>
          <ac:spMkLst>
            <pc:docMk/>
            <pc:sldMk cId="263163831" sldId="285"/>
            <ac:spMk id="16" creationId="{4C9495CC-B006-52BE-472B-72DA84D6E270}"/>
          </ac:spMkLst>
        </pc:spChg>
        <pc:spChg chg="add mod">
          <ac:chgData name="Cameron Mackintosh" userId="cf441462-a72f-422d-b2ad-c45212d636f7" providerId="ADAL" clId="{7FDC2986-05DD-4D99-A656-9793E85565D9}" dt="2025-06-17T23:14:21.501" v="743" actId="20577"/>
          <ac:spMkLst>
            <pc:docMk/>
            <pc:sldMk cId="263163831" sldId="285"/>
            <ac:spMk id="18" creationId="{9C71B311-034A-574C-DD2A-8A5EC2FE0D94}"/>
          </ac:spMkLst>
        </pc:spChg>
        <pc:spChg chg="add mod">
          <ac:chgData name="Cameron Mackintosh" userId="cf441462-a72f-422d-b2ad-c45212d636f7" providerId="ADAL" clId="{7FDC2986-05DD-4D99-A656-9793E85565D9}" dt="2025-06-17T23:53:10.611" v="766" actId="1076"/>
          <ac:spMkLst>
            <pc:docMk/>
            <pc:sldMk cId="263163831" sldId="285"/>
            <ac:spMk id="22" creationId="{96B72AF0-F555-0768-D80F-DE782CD420E4}"/>
          </ac:spMkLst>
        </pc:spChg>
        <pc:spChg chg="add mod">
          <ac:chgData name="Cameron Mackintosh" userId="cf441462-a72f-422d-b2ad-c45212d636f7" providerId="ADAL" clId="{7FDC2986-05DD-4D99-A656-9793E85565D9}" dt="2025-06-17T23:53:22.973" v="770" actId="1076"/>
          <ac:spMkLst>
            <pc:docMk/>
            <pc:sldMk cId="263163831" sldId="285"/>
            <ac:spMk id="23" creationId="{E28766AD-F7D2-359A-2F74-26A4B1D324FA}"/>
          </ac:spMkLst>
        </pc:spChg>
        <pc:spChg chg="add del mod">
          <ac:chgData name="Cameron Mackintosh" userId="cf441462-a72f-422d-b2ad-c45212d636f7" providerId="ADAL" clId="{7FDC2986-05DD-4D99-A656-9793E85565D9}" dt="2025-06-17T23:53:24.229" v="771" actId="478"/>
          <ac:spMkLst>
            <pc:docMk/>
            <pc:sldMk cId="263163831" sldId="285"/>
            <ac:spMk id="24" creationId="{037DF20F-84ED-0C4D-5D1E-826B9230B874}"/>
          </ac:spMkLst>
        </pc:spChg>
        <pc:spChg chg="add mod">
          <ac:chgData name="Cameron Mackintosh" userId="cf441462-a72f-422d-b2ad-c45212d636f7" providerId="ADAL" clId="{7FDC2986-05DD-4D99-A656-9793E85565D9}" dt="2025-06-17T23:55:20.090" v="782" actId="14100"/>
          <ac:spMkLst>
            <pc:docMk/>
            <pc:sldMk cId="263163831" sldId="285"/>
            <ac:spMk id="26" creationId="{D3777B95-B117-807A-8FF3-7FE0B7F325E4}"/>
          </ac:spMkLst>
        </pc:spChg>
        <pc:spChg chg="add mod">
          <ac:chgData name="Cameron Mackintosh" userId="cf441462-a72f-422d-b2ad-c45212d636f7" providerId="ADAL" clId="{7FDC2986-05DD-4D99-A656-9793E85565D9}" dt="2025-06-17T23:55:07.830" v="781" actId="1076"/>
          <ac:spMkLst>
            <pc:docMk/>
            <pc:sldMk cId="263163831" sldId="285"/>
            <ac:spMk id="27" creationId="{8E695867-A2C2-ACE8-5C47-D0866194F38B}"/>
          </ac:spMkLst>
        </pc:spChg>
        <pc:picChg chg="add mod">
          <ac:chgData name="Cameron Mackintosh" userId="cf441462-a72f-422d-b2ad-c45212d636f7" providerId="ADAL" clId="{7FDC2986-05DD-4D99-A656-9793E85565D9}" dt="2025-06-17T22:37:57.493" v="385" actId="1076"/>
          <ac:picMkLst>
            <pc:docMk/>
            <pc:sldMk cId="263163831" sldId="285"/>
            <ac:picMk id="5" creationId="{1E3CD3CC-4576-5D40-2280-4A956D70BE01}"/>
          </ac:picMkLst>
        </pc:picChg>
        <pc:picChg chg="add mod">
          <ac:chgData name="Cameron Mackintosh" userId="cf441462-a72f-422d-b2ad-c45212d636f7" providerId="ADAL" clId="{7FDC2986-05DD-4D99-A656-9793E85565D9}" dt="2025-06-17T22:37:00.461" v="360" actId="1076"/>
          <ac:picMkLst>
            <pc:docMk/>
            <pc:sldMk cId="263163831" sldId="285"/>
            <ac:picMk id="19" creationId="{614FF21F-82CB-774D-EC80-C27EB6D4A394}"/>
          </ac:picMkLst>
        </pc:picChg>
        <pc:picChg chg="add mod">
          <ac:chgData name="Cameron Mackintosh" userId="cf441462-a72f-422d-b2ad-c45212d636f7" providerId="ADAL" clId="{7FDC2986-05DD-4D99-A656-9793E85565D9}" dt="2025-06-17T22:37:39.874" v="370" actId="1076"/>
          <ac:picMkLst>
            <pc:docMk/>
            <pc:sldMk cId="263163831" sldId="285"/>
            <ac:picMk id="20" creationId="{5EF9C8DF-546D-F4B3-1366-C06487C53273}"/>
          </ac:picMkLst>
        </pc:picChg>
        <pc:cxnChg chg="add mod">
          <ac:chgData name="Cameron Mackintosh" userId="cf441462-a72f-422d-b2ad-c45212d636f7" providerId="ADAL" clId="{7FDC2986-05DD-4D99-A656-9793E85565D9}" dt="2025-06-17T22:41:47.389" v="423" actId="1582"/>
          <ac:cxnSpMkLst>
            <pc:docMk/>
            <pc:sldMk cId="263163831" sldId="285"/>
            <ac:cxnSpMk id="9" creationId="{0D6EF9B7-9056-F238-9A89-8C9856320F53}"/>
          </ac:cxnSpMkLst>
        </pc:cxnChg>
      </pc:sldChg>
      <pc:sldChg chg="addSp delSp modSp add mod">
        <pc:chgData name="Cameron Mackintosh" userId="cf441462-a72f-422d-b2ad-c45212d636f7" providerId="ADAL" clId="{7FDC2986-05DD-4D99-A656-9793E85565D9}" dt="2025-06-17T22:50:37.677" v="546" actId="255"/>
        <pc:sldMkLst>
          <pc:docMk/>
          <pc:sldMk cId="3688325285" sldId="286"/>
        </pc:sldMkLst>
        <pc:spChg chg="add mod">
          <ac:chgData name="Cameron Mackintosh" userId="cf441462-a72f-422d-b2ad-c45212d636f7" providerId="ADAL" clId="{7FDC2986-05DD-4D99-A656-9793E85565D9}" dt="2025-06-17T22:05:42.641" v="88"/>
          <ac:spMkLst>
            <pc:docMk/>
            <pc:sldMk cId="3688325285" sldId="286"/>
            <ac:spMk id="2" creationId="{0165D852-F0FE-6085-622D-DA7D77B37B31}"/>
          </ac:spMkLst>
        </pc:spChg>
        <pc:spChg chg="add mod">
          <ac:chgData name="Cameron Mackintosh" userId="cf441462-a72f-422d-b2ad-c45212d636f7" providerId="ADAL" clId="{7FDC2986-05DD-4D99-A656-9793E85565D9}" dt="2025-06-17T22:46:50.185" v="488" actId="14100"/>
          <ac:spMkLst>
            <pc:docMk/>
            <pc:sldMk cId="3688325285" sldId="286"/>
            <ac:spMk id="3" creationId="{A0D6197B-4542-0D66-E97B-94FC208B1418}"/>
          </ac:spMkLst>
        </pc:spChg>
        <pc:spChg chg="mod">
          <ac:chgData name="Cameron Mackintosh" userId="cf441462-a72f-422d-b2ad-c45212d636f7" providerId="ADAL" clId="{7FDC2986-05DD-4D99-A656-9793E85565D9}" dt="2025-06-17T22:44:29.352" v="440" actId="1076"/>
          <ac:spMkLst>
            <pc:docMk/>
            <pc:sldMk cId="3688325285" sldId="286"/>
            <ac:spMk id="10" creationId="{AFB4793C-1591-A769-9A97-7CF758B80903}"/>
          </ac:spMkLst>
        </pc:spChg>
        <pc:spChg chg="mod">
          <ac:chgData name="Cameron Mackintosh" userId="cf441462-a72f-422d-b2ad-c45212d636f7" providerId="ADAL" clId="{7FDC2986-05DD-4D99-A656-9793E85565D9}" dt="2025-06-17T22:50:37.677" v="546" actId="255"/>
          <ac:spMkLst>
            <pc:docMk/>
            <pc:sldMk cId="3688325285" sldId="286"/>
            <ac:spMk id="12" creationId="{45B60DDD-9CAA-BD56-C817-DF36D692B9EA}"/>
          </ac:spMkLst>
        </pc:spChg>
        <pc:spChg chg="mod">
          <ac:chgData name="Cameron Mackintosh" userId="cf441462-a72f-422d-b2ad-c45212d636f7" providerId="ADAL" clId="{7FDC2986-05DD-4D99-A656-9793E85565D9}" dt="2025-06-17T22:50:33.677" v="545" actId="255"/>
          <ac:spMkLst>
            <pc:docMk/>
            <pc:sldMk cId="3688325285" sldId="286"/>
            <ac:spMk id="13" creationId="{62FB8E5C-278F-6803-5E36-DFC07FE0FB1A}"/>
          </ac:spMkLst>
        </pc:spChg>
        <pc:spChg chg="mod">
          <ac:chgData name="Cameron Mackintosh" userId="cf441462-a72f-422d-b2ad-c45212d636f7" providerId="ADAL" clId="{7FDC2986-05DD-4D99-A656-9793E85565D9}" dt="2025-06-17T22:50:23.370" v="543" actId="255"/>
          <ac:spMkLst>
            <pc:docMk/>
            <pc:sldMk cId="3688325285" sldId="286"/>
            <ac:spMk id="14" creationId="{E4E5BF11-70CA-FF16-82D5-68CB67DD8C13}"/>
          </ac:spMkLst>
        </pc:spChg>
        <pc:spChg chg="mod">
          <ac:chgData name="Cameron Mackintosh" userId="cf441462-a72f-422d-b2ad-c45212d636f7" providerId="ADAL" clId="{7FDC2986-05DD-4D99-A656-9793E85565D9}" dt="2025-06-17T22:50:23.370" v="543" actId="255"/>
          <ac:spMkLst>
            <pc:docMk/>
            <pc:sldMk cId="3688325285" sldId="286"/>
            <ac:spMk id="15" creationId="{1B93A2D8-F31A-0C6F-2519-85A6695B4E0B}"/>
          </ac:spMkLst>
        </pc:spChg>
        <pc:spChg chg="mod">
          <ac:chgData name="Cameron Mackintosh" userId="cf441462-a72f-422d-b2ad-c45212d636f7" providerId="ADAL" clId="{7FDC2986-05DD-4D99-A656-9793E85565D9}" dt="2025-06-17T22:50:23.370" v="543" actId="255"/>
          <ac:spMkLst>
            <pc:docMk/>
            <pc:sldMk cId="3688325285" sldId="286"/>
            <ac:spMk id="16" creationId="{48DA58F2-309B-C542-3BF8-630B2B2E980C}"/>
          </ac:spMkLst>
        </pc:spChg>
        <pc:spChg chg="mod">
          <ac:chgData name="Cameron Mackintosh" userId="cf441462-a72f-422d-b2ad-c45212d636f7" providerId="ADAL" clId="{7FDC2986-05DD-4D99-A656-9793E85565D9}" dt="2025-06-17T22:50:23.370" v="543" actId="255"/>
          <ac:spMkLst>
            <pc:docMk/>
            <pc:sldMk cId="3688325285" sldId="286"/>
            <ac:spMk id="17" creationId="{C3CC782F-D4BE-81C4-019B-24ED34254B22}"/>
          </ac:spMkLst>
        </pc:spChg>
        <pc:spChg chg="mod">
          <ac:chgData name="Cameron Mackintosh" userId="cf441462-a72f-422d-b2ad-c45212d636f7" providerId="ADAL" clId="{7FDC2986-05DD-4D99-A656-9793E85565D9}" dt="2025-06-17T22:50:23.370" v="543" actId="255"/>
          <ac:spMkLst>
            <pc:docMk/>
            <pc:sldMk cId="3688325285" sldId="286"/>
            <ac:spMk id="18" creationId="{A595BA3C-7843-F1F5-2D16-8275A01731D3}"/>
          </ac:spMkLst>
        </pc:spChg>
        <pc:spChg chg="mod">
          <ac:chgData name="Cameron Mackintosh" userId="cf441462-a72f-422d-b2ad-c45212d636f7" providerId="ADAL" clId="{7FDC2986-05DD-4D99-A656-9793E85565D9}" dt="2025-06-17T22:50:23.370" v="543" actId="255"/>
          <ac:spMkLst>
            <pc:docMk/>
            <pc:sldMk cId="3688325285" sldId="286"/>
            <ac:spMk id="19" creationId="{6D6C77CF-74C5-D9E5-7164-5E73014B438C}"/>
          </ac:spMkLst>
        </pc:spChg>
        <pc:spChg chg="mod">
          <ac:chgData name="Cameron Mackintosh" userId="cf441462-a72f-422d-b2ad-c45212d636f7" providerId="ADAL" clId="{7FDC2986-05DD-4D99-A656-9793E85565D9}" dt="2025-06-17T22:50:23.370" v="543" actId="255"/>
          <ac:spMkLst>
            <pc:docMk/>
            <pc:sldMk cId="3688325285" sldId="286"/>
            <ac:spMk id="20" creationId="{EB5490C8-10D4-B4EB-5590-550CCA201CF6}"/>
          </ac:spMkLst>
        </pc:spChg>
        <pc:spChg chg="mod">
          <ac:chgData name="Cameron Mackintosh" userId="cf441462-a72f-422d-b2ad-c45212d636f7" providerId="ADAL" clId="{7FDC2986-05DD-4D99-A656-9793E85565D9}" dt="2025-06-17T22:50:23.370" v="543" actId="255"/>
          <ac:spMkLst>
            <pc:docMk/>
            <pc:sldMk cId="3688325285" sldId="286"/>
            <ac:spMk id="21" creationId="{A42FE44D-8F78-4D4B-EB3C-B0758452BC39}"/>
          </ac:spMkLst>
        </pc:spChg>
        <pc:spChg chg="mod">
          <ac:chgData name="Cameron Mackintosh" userId="cf441462-a72f-422d-b2ad-c45212d636f7" providerId="ADAL" clId="{7FDC2986-05DD-4D99-A656-9793E85565D9}" dt="2025-06-17T22:50:23.370" v="543" actId="255"/>
          <ac:spMkLst>
            <pc:docMk/>
            <pc:sldMk cId="3688325285" sldId="286"/>
            <ac:spMk id="22" creationId="{D8517A2B-0675-F5DD-BC71-AAC0B69A261F}"/>
          </ac:spMkLst>
        </pc:spChg>
        <pc:spChg chg="mod">
          <ac:chgData name="Cameron Mackintosh" userId="cf441462-a72f-422d-b2ad-c45212d636f7" providerId="ADAL" clId="{7FDC2986-05DD-4D99-A656-9793E85565D9}" dt="2025-06-17T22:50:23.370" v="543" actId="255"/>
          <ac:spMkLst>
            <pc:docMk/>
            <pc:sldMk cId="3688325285" sldId="286"/>
            <ac:spMk id="23" creationId="{A3A82CE7-80AB-57DD-BE1E-2D48C5297A17}"/>
          </ac:spMkLst>
        </pc:spChg>
        <pc:spChg chg="mod">
          <ac:chgData name="Cameron Mackintosh" userId="cf441462-a72f-422d-b2ad-c45212d636f7" providerId="ADAL" clId="{7FDC2986-05DD-4D99-A656-9793E85565D9}" dt="2025-06-17T22:50:23.370" v="543" actId="255"/>
          <ac:spMkLst>
            <pc:docMk/>
            <pc:sldMk cId="3688325285" sldId="286"/>
            <ac:spMk id="24" creationId="{A588E0E9-4328-D087-6A8A-066CA96DA680}"/>
          </ac:spMkLst>
        </pc:spChg>
        <pc:spChg chg="mod">
          <ac:chgData name="Cameron Mackintosh" userId="cf441462-a72f-422d-b2ad-c45212d636f7" providerId="ADAL" clId="{7FDC2986-05DD-4D99-A656-9793E85565D9}" dt="2025-06-17T22:50:23.370" v="543" actId="255"/>
          <ac:spMkLst>
            <pc:docMk/>
            <pc:sldMk cId="3688325285" sldId="286"/>
            <ac:spMk id="25" creationId="{112BED9D-3A40-A2F0-1B45-4BA313882474}"/>
          </ac:spMkLst>
        </pc:spChg>
        <pc:spChg chg="mod">
          <ac:chgData name="Cameron Mackintosh" userId="cf441462-a72f-422d-b2ad-c45212d636f7" providerId="ADAL" clId="{7FDC2986-05DD-4D99-A656-9793E85565D9}" dt="2025-06-17T22:50:23.370" v="543" actId="255"/>
          <ac:spMkLst>
            <pc:docMk/>
            <pc:sldMk cId="3688325285" sldId="286"/>
            <ac:spMk id="26" creationId="{5C4D0287-22AE-301B-5E6E-DB762392AFD5}"/>
          </ac:spMkLst>
        </pc:spChg>
        <pc:spChg chg="mod">
          <ac:chgData name="Cameron Mackintosh" userId="cf441462-a72f-422d-b2ad-c45212d636f7" providerId="ADAL" clId="{7FDC2986-05DD-4D99-A656-9793E85565D9}" dt="2025-06-17T22:50:23.370" v="543" actId="255"/>
          <ac:spMkLst>
            <pc:docMk/>
            <pc:sldMk cId="3688325285" sldId="286"/>
            <ac:spMk id="27" creationId="{1E498D14-DD5E-2601-3D3B-B531A43B0D7D}"/>
          </ac:spMkLst>
        </pc:spChg>
        <pc:spChg chg="mod">
          <ac:chgData name="Cameron Mackintosh" userId="cf441462-a72f-422d-b2ad-c45212d636f7" providerId="ADAL" clId="{7FDC2986-05DD-4D99-A656-9793E85565D9}" dt="2025-06-17T22:50:23.370" v="543" actId="255"/>
          <ac:spMkLst>
            <pc:docMk/>
            <pc:sldMk cId="3688325285" sldId="286"/>
            <ac:spMk id="28" creationId="{76D6C3C3-EFD1-7C98-D9D2-2AF418A455C8}"/>
          </ac:spMkLst>
        </pc:spChg>
        <pc:spChg chg="mod">
          <ac:chgData name="Cameron Mackintosh" userId="cf441462-a72f-422d-b2ad-c45212d636f7" providerId="ADAL" clId="{7FDC2986-05DD-4D99-A656-9793E85565D9}" dt="2025-06-17T22:50:23.370" v="543" actId="255"/>
          <ac:spMkLst>
            <pc:docMk/>
            <pc:sldMk cId="3688325285" sldId="286"/>
            <ac:spMk id="29" creationId="{6E19170D-A3EB-ABE5-458A-D95D90397687}"/>
          </ac:spMkLst>
        </pc:spChg>
        <pc:spChg chg="mod">
          <ac:chgData name="Cameron Mackintosh" userId="cf441462-a72f-422d-b2ad-c45212d636f7" providerId="ADAL" clId="{7FDC2986-05DD-4D99-A656-9793E85565D9}" dt="2025-06-17T22:50:23.370" v="543" actId="255"/>
          <ac:spMkLst>
            <pc:docMk/>
            <pc:sldMk cId="3688325285" sldId="286"/>
            <ac:spMk id="30" creationId="{91D2C6A2-E207-C663-3947-896872408DA4}"/>
          </ac:spMkLst>
        </pc:spChg>
        <pc:spChg chg="mod">
          <ac:chgData name="Cameron Mackintosh" userId="cf441462-a72f-422d-b2ad-c45212d636f7" providerId="ADAL" clId="{7FDC2986-05DD-4D99-A656-9793E85565D9}" dt="2025-06-17T22:50:23.370" v="543" actId="255"/>
          <ac:spMkLst>
            <pc:docMk/>
            <pc:sldMk cId="3688325285" sldId="286"/>
            <ac:spMk id="31" creationId="{D4AE6FA3-A9D0-3F4B-5569-8112AE393611}"/>
          </ac:spMkLst>
        </pc:spChg>
        <pc:spChg chg="mod">
          <ac:chgData name="Cameron Mackintosh" userId="cf441462-a72f-422d-b2ad-c45212d636f7" providerId="ADAL" clId="{7FDC2986-05DD-4D99-A656-9793E85565D9}" dt="2025-06-17T22:50:23.370" v="543" actId="255"/>
          <ac:spMkLst>
            <pc:docMk/>
            <pc:sldMk cId="3688325285" sldId="286"/>
            <ac:spMk id="32" creationId="{EEF2E139-BBBE-3F21-9F5F-5F17219547C7}"/>
          </ac:spMkLst>
        </pc:spChg>
        <pc:spChg chg="mod">
          <ac:chgData name="Cameron Mackintosh" userId="cf441462-a72f-422d-b2ad-c45212d636f7" providerId="ADAL" clId="{7FDC2986-05DD-4D99-A656-9793E85565D9}" dt="2025-06-17T22:50:23.370" v="543" actId="255"/>
          <ac:spMkLst>
            <pc:docMk/>
            <pc:sldMk cId="3688325285" sldId="286"/>
            <ac:spMk id="33" creationId="{32BD7494-273D-90AE-A355-B8A9303E5263}"/>
          </ac:spMkLst>
        </pc:spChg>
        <pc:spChg chg="mod">
          <ac:chgData name="Cameron Mackintosh" userId="cf441462-a72f-422d-b2ad-c45212d636f7" providerId="ADAL" clId="{7FDC2986-05DD-4D99-A656-9793E85565D9}" dt="2025-06-17T22:50:23.370" v="543" actId="255"/>
          <ac:spMkLst>
            <pc:docMk/>
            <pc:sldMk cId="3688325285" sldId="286"/>
            <ac:spMk id="34" creationId="{B72F2377-ADE0-DF6E-70E6-64F04D447A28}"/>
          </ac:spMkLst>
        </pc:spChg>
        <pc:spChg chg="mod">
          <ac:chgData name="Cameron Mackintosh" userId="cf441462-a72f-422d-b2ad-c45212d636f7" providerId="ADAL" clId="{7FDC2986-05DD-4D99-A656-9793E85565D9}" dt="2025-06-17T22:50:23.370" v="543" actId="255"/>
          <ac:spMkLst>
            <pc:docMk/>
            <pc:sldMk cId="3688325285" sldId="286"/>
            <ac:spMk id="35" creationId="{94AB002C-BC71-93B5-6997-DAC0DFFE7683}"/>
          </ac:spMkLst>
        </pc:spChg>
        <pc:spChg chg="mod">
          <ac:chgData name="Cameron Mackintosh" userId="cf441462-a72f-422d-b2ad-c45212d636f7" providerId="ADAL" clId="{7FDC2986-05DD-4D99-A656-9793E85565D9}" dt="2025-06-17T22:50:23.370" v="543" actId="255"/>
          <ac:spMkLst>
            <pc:docMk/>
            <pc:sldMk cId="3688325285" sldId="286"/>
            <ac:spMk id="36" creationId="{6D0374BF-91C3-3708-181E-F095A2D7D341}"/>
          </ac:spMkLst>
        </pc:spChg>
        <pc:spChg chg="add mod">
          <ac:chgData name="Cameron Mackintosh" userId="cf441462-a72f-422d-b2ad-c45212d636f7" providerId="ADAL" clId="{7FDC2986-05DD-4D99-A656-9793E85565D9}" dt="2025-06-17T22:47:08.177" v="491" actId="255"/>
          <ac:spMkLst>
            <pc:docMk/>
            <pc:sldMk cId="3688325285" sldId="286"/>
            <ac:spMk id="37" creationId="{79E33633-5B8E-8584-A797-A8D61639BBB4}"/>
          </ac:spMkLst>
        </pc:spChg>
        <pc:spChg chg="add mod">
          <ac:chgData name="Cameron Mackintosh" userId="cf441462-a72f-422d-b2ad-c45212d636f7" providerId="ADAL" clId="{7FDC2986-05DD-4D99-A656-9793E85565D9}" dt="2025-06-17T22:47:24.329" v="500" actId="1036"/>
          <ac:spMkLst>
            <pc:docMk/>
            <pc:sldMk cId="3688325285" sldId="286"/>
            <ac:spMk id="39" creationId="{7C83D6B6-4036-5E63-C533-F4AB553C933C}"/>
          </ac:spMkLst>
        </pc:spChg>
        <pc:spChg chg="add mod">
          <ac:chgData name="Cameron Mackintosh" userId="cf441462-a72f-422d-b2ad-c45212d636f7" providerId="ADAL" clId="{7FDC2986-05DD-4D99-A656-9793E85565D9}" dt="2025-06-17T22:48:25.833" v="511" actId="208"/>
          <ac:spMkLst>
            <pc:docMk/>
            <pc:sldMk cId="3688325285" sldId="286"/>
            <ac:spMk id="41" creationId="{61BD2924-7BBB-6B71-A7B5-73B5202964A1}"/>
          </ac:spMkLst>
        </pc:spChg>
        <pc:spChg chg="add del mod">
          <ac:chgData name="Cameron Mackintosh" userId="cf441462-a72f-422d-b2ad-c45212d636f7" providerId="ADAL" clId="{7FDC2986-05DD-4D99-A656-9793E85565D9}" dt="2025-06-17T22:48:53.726" v="518" actId="478"/>
          <ac:spMkLst>
            <pc:docMk/>
            <pc:sldMk cId="3688325285" sldId="286"/>
            <ac:spMk id="42" creationId="{F4C11330-71A8-ABDE-F78E-E67C0D2F0677}"/>
          </ac:spMkLst>
        </pc:spChg>
        <pc:spChg chg="add del mod">
          <ac:chgData name="Cameron Mackintosh" userId="cf441462-a72f-422d-b2ad-c45212d636f7" providerId="ADAL" clId="{7FDC2986-05DD-4D99-A656-9793E85565D9}" dt="2025-06-17T22:48:50.380" v="516" actId="478"/>
          <ac:spMkLst>
            <pc:docMk/>
            <pc:sldMk cId="3688325285" sldId="286"/>
            <ac:spMk id="43" creationId="{7DF8F56E-49CE-D6E8-037C-3248BBB760D2}"/>
          </ac:spMkLst>
        </pc:spChg>
        <pc:grpChg chg="add mod">
          <ac:chgData name="Cameron Mackintosh" userId="cf441462-a72f-422d-b2ad-c45212d636f7" providerId="ADAL" clId="{7FDC2986-05DD-4D99-A656-9793E85565D9}" dt="2025-06-17T22:47:37.328" v="501" actId="1076"/>
          <ac:grpSpMkLst>
            <pc:docMk/>
            <pc:sldMk cId="3688325285" sldId="286"/>
            <ac:grpSpMk id="4" creationId="{36E0A135-422E-0158-4DB4-E1B4F5479F4A}"/>
          </ac:grpSpMkLst>
        </pc:grpChg>
        <pc:grpChg chg="mod">
          <ac:chgData name="Cameron Mackintosh" userId="cf441462-a72f-422d-b2ad-c45212d636f7" providerId="ADAL" clId="{7FDC2986-05DD-4D99-A656-9793E85565D9}" dt="2025-06-17T22:08:07.228" v="114"/>
          <ac:grpSpMkLst>
            <pc:docMk/>
            <pc:sldMk cId="3688325285" sldId="286"/>
            <ac:grpSpMk id="5" creationId="{1964A4F2-6740-E202-92BD-BB2B2E15C4BB}"/>
          </ac:grpSpMkLst>
        </pc:grpChg>
        <pc:grpChg chg="mod">
          <ac:chgData name="Cameron Mackintosh" userId="cf441462-a72f-422d-b2ad-c45212d636f7" providerId="ADAL" clId="{7FDC2986-05DD-4D99-A656-9793E85565D9}" dt="2025-06-17T22:08:07.228" v="114"/>
          <ac:grpSpMkLst>
            <pc:docMk/>
            <pc:sldMk cId="3688325285" sldId="286"/>
            <ac:grpSpMk id="7" creationId="{B5A5B1BA-FA46-982E-FD34-548C19273A08}"/>
          </ac:grpSpMkLst>
        </pc:grpChg>
        <pc:grpChg chg="mod">
          <ac:chgData name="Cameron Mackintosh" userId="cf441462-a72f-422d-b2ad-c45212d636f7" providerId="ADAL" clId="{7FDC2986-05DD-4D99-A656-9793E85565D9}" dt="2025-06-17T22:08:07.228" v="114"/>
          <ac:grpSpMkLst>
            <pc:docMk/>
            <pc:sldMk cId="3688325285" sldId="286"/>
            <ac:grpSpMk id="8" creationId="{0A74A016-D594-0B5C-6197-66AD4D16FA84}"/>
          </ac:grpSpMkLst>
        </pc:grpChg>
        <pc:grpChg chg="mod">
          <ac:chgData name="Cameron Mackintosh" userId="cf441462-a72f-422d-b2ad-c45212d636f7" providerId="ADAL" clId="{7FDC2986-05DD-4D99-A656-9793E85565D9}" dt="2025-06-17T22:08:07.228" v="114"/>
          <ac:grpSpMkLst>
            <pc:docMk/>
            <pc:sldMk cId="3688325285" sldId="286"/>
            <ac:grpSpMk id="9" creationId="{EEBA497A-B201-3953-C451-7DD911AC0749}"/>
          </ac:grpSpMkLst>
        </pc:grpChg>
        <pc:grpChg chg="mod">
          <ac:chgData name="Cameron Mackintosh" userId="cf441462-a72f-422d-b2ad-c45212d636f7" providerId="ADAL" clId="{7FDC2986-05DD-4D99-A656-9793E85565D9}" dt="2025-06-17T22:08:07.228" v="114"/>
          <ac:grpSpMkLst>
            <pc:docMk/>
            <pc:sldMk cId="3688325285" sldId="286"/>
            <ac:grpSpMk id="11" creationId="{B690365B-F765-4F83-D671-88304BA4EC8F}"/>
          </ac:grpSpMkLst>
        </pc:grpChg>
        <pc:picChg chg="add del mod modCrop">
          <ac:chgData name="Cameron Mackintosh" userId="cf441462-a72f-422d-b2ad-c45212d636f7" providerId="ADAL" clId="{7FDC2986-05DD-4D99-A656-9793E85565D9}" dt="2025-06-17T22:48:52.348" v="517" actId="478"/>
          <ac:picMkLst>
            <pc:docMk/>
            <pc:sldMk cId="3688325285" sldId="286"/>
            <ac:picMk id="40" creationId="{05E6119C-DB8C-3AB9-9C32-CB97EF80BC90}"/>
          </ac:picMkLst>
        </pc:picChg>
        <pc:picChg chg="add mod ord">
          <ac:chgData name="Cameron Mackintosh" userId="cf441462-a72f-422d-b2ad-c45212d636f7" providerId="ADAL" clId="{7FDC2986-05DD-4D99-A656-9793E85565D9}" dt="2025-06-17T22:50:07.722" v="541" actId="1076"/>
          <ac:picMkLst>
            <pc:docMk/>
            <pc:sldMk cId="3688325285" sldId="286"/>
            <ac:picMk id="45" creationId="{9EA1FB4F-534C-5B25-1B78-F069E266ABE1}"/>
          </ac:picMkLst>
        </pc:picChg>
        <pc:cxnChg chg="add mod">
          <ac:chgData name="Cameron Mackintosh" userId="cf441462-a72f-422d-b2ad-c45212d636f7" providerId="ADAL" clId="{7FDC2986-05DD-4D99-A656-9793E85565D9}" dt="2025-06-17T22:49:26.909" v="528" actId="1582"/>
          <ac:cxnSpMkLst>
            <pc:docMk/>
            <pc:sldMk cId="3688325285" sldId="286"/>
            <ac:cxnSpMk id="47" creationId="{D7F4CA3E-0B77-8D30-D0E4-D3CEEB258A80}"/>
          </ac:cxnSpMkLst>
        </pc:cxnChg>
      </pc:sldChg>
      <pc:sldChg chg="addSp delSp modSp add mod">
        <pc:chgData name="Cameron Mackintosh" userId="cf441462-a72f-422d-b2ad-c45212d636f7" providerId="ADAL" clId="{7FDC2986-05DD-4D99-A656-9793E85565D9}" dt="2025-06-17T23:56:58.193" v="795"/>
        <pc:sldMkLst>
          <pc:docMk/>
          <pc:sldMk cId="2238213024" sldId="287"/>
        </pc:sldMkLst>
        <pc:spChg chg="mod">
          <ac:chgData name="Cameron Mackintosh" userId="cf441462-a72f-422d-b2ad-c45212d636f7" providerId="ADAL" clId="{7FDC2986-05DD-4D99-A656-9793E85565D9}" dt="2025-06-17T23:09:51.886" v="740" actId="20577"/>
          <ac:spMkLst>
            <pc:docMk/>
            <pc:sldMk cId="2238213024" sldId="287"/>
            <ac:spMk id="2" creationId="{0165D852-F0FE-6085-622D-DA7D77B37B31}"/>
          </ac:spMkLst>
        </pc:spChg>
        <pc:spChg chg="add mod">
          <ac:chgData name="Cameron Mackintosh" userId="cf441462-a72f-422d-b2ad-c45212d636f7" providerId="ADAL" clId="{7FDC2986-05DD-4D99-A656-9793E85565D9}" dt="2025-06-17T23:07:53.101" v="699" actId="14100"/>
          <ac:spMkLst>
            <pc:docMk/>
            <pc:sldMk cId="2238213024" sldId="287"/>
            <ac:spMk id="4" creationId="{719CE3EA-7EA6-D9BD-AD80-FCB5CC65D027}"/>
          </ac:spMkLst>
        </pc:spChg>
        <pc:spChg chg="add mod">
          <ac:chgData name="Cameron Mackintosh" userId="cf441462-a72f-422d-b2ad-c45212d636f7" providerId="ADAL" clId="{7FDC2986-05DD-4D99-A656-9793E85565D9}" dt="2025-06-17T23:56:17.235" v="786" actId="404"/>
          <ac:spMkLst>
            <pc:docMk/>
            <pc:sldMk cId="2238213024" sldId="287"/>
            <ac:spMk id="5" creationId="{4EDE794A-0475-A92C-82B1-F88E5DD6B545}"/>
          </ac:spMkLst>
        </pc:spChg>
        <pc:spChg chg="add mod">
          <ac:chgData name="Cameron Mackintosh" userId="cf441462-a72f-422d-b2ad-c45212d636f7" providerId="ADAL" clId="{7FDC2986-05DD-4D99-A656-9793E85565D9}" dt="2025-06-17T23:08:25.818" v="703" actId="1076"/>
          <ac:spMkLst>
            <pc:docMk/>
            <pc:sldMk cId="2238213024" sldId="287"/>
            <ac:spMk id="7" creationId="{6546966F-4FE1-CEAF-255E-FAD4C744FB1F}"/>
          </ac:spMkLst>
        </pc:spChg>
        <pc:spChg chg="add mod">
          <ac:chgData name="Cameron Mackintosh" userId="cf441462-a72f-422d-b2ad-c45212d636f7" providerId="ADAL" clId="{7FDC2986-05DD-4D99-A656-9793E85565D9}" dt="2025-06-17T23:06:58.332" v="696" actId="1076"/>
          <ac:spMkLst>
            <pc:docMk/>
            <pc:sldMk cId="2238213024" sldId="287"/>
            <ac:spMk id="9" creationId="{72CC56FE-5A9E-FD81-170B-541B5964B2D8}"/>
          </ac:spMkLst>
        </pc:spChg>
        <pc:spChg chg="mod">
          <ac:chgData name="Cameron Mackintosh" userId="cf441462-a72f-422d-b2ad-c45212d636f7" providerId="ADAL" clId="{7FDC2986-05DD-4D99-A656-9793E85565D9}" dt="2025-06-17T22:54:52.878" v="575" actId="1076"/>
          <ac:spMkLst>
            <pc:docMk/>
            <pc:sldMk cId="2238213024" sldId="287"/>
            <ac:spMk id="10" creationId="{AFB4793C-1591-A769-9A97-7CF758B80903}"/>
          </ac:spMkLst>
        </pc:spChg>
        <pc:spChg chg="add mod">
          <ac:chgData name="Cameron Mackintosh" userId="cf441462-a72f-422d-b2ad-c45212d636f7" providerId="ADAL" clId="{7FDC2986-05DD-4D99-A656-9793E85565D9}" dt="2025-06-17T23:08:00.766" v="700" actId="14100"/>
          <ac:spMkLst>
            <pc:docMk/>
            <pc:sldMk cId="2238213024" sldId="287"/>
            <ac:spMk id="12" creationId="{711CDD19-5F27-53CD-4D75-02F0E66CBE65}"/>
          </ac:spMkLst>
        </pc:spChg>
        <pc:spChg chg="add mod">
          <ac:chgData name="Cameron Mackintosh" userId="cf441462-a72f-422d-b2ad-c45212d636f7" providerId="ADAL" clId="{7FDC2986-05DD-4D99-A656-9793E85565D9}" dt="2025-06-17T23:06:58.332" v="696" actId="1076"/>
          <ac:spMkLst>
            <pc:docMk/>
            <pc:sldMk cId="2238213024" sldId="287"/>
            <ac:spMk id="13" creationId="{4DAA3831-596F-9D5E-5BBD-76C0D0156D4A}"/>
          </ac:spMkLst>
        </pc:spChg>
        <pc:spChg chg="add mod">
          <ac:chgData name="Cameron Mackintosh" userId="cf441462-a72f-422d-b2ad-c45212d636f7" providerId="ADAL" clId="{7FDC2986-05DD-4D99-A656-9793E85565D9}" dt="2025-06-17T23:06:58.332" v="696" actId="1076"/>
          <ac:spMkLst>
            <pc:docMk/>
            <pc:sldMk cId="2238213024" sldId="287"/>
            <ac:spMk id="14" creationId="{99870061-B291-0075-E61F-CAFE44C58A1D}"/>
          </ac:spMkLst>
        </pc:spChg>
        <pc:spChg chg="add mod">
          <ac:chgData name="Cameron Mackintosh" userId="cf441462-a72f-422d-b2ad-c45212d636f7" providerId="ADAL" clId="{7FDC2986-05DD-4D99-A656-9793E85565D9}" dt="2025-06-17T23:06:58.332" v="696" actId="1076"/>
          <ac:spMkLst>
            <pc:docMk/>
            <pc:sldMk cId="2238213024" sldId="287"/>
            <ac:spMk id="15" creationId="{48259868-292C-841B-9C32-C363EF7132DB}"/>
          </ac:spMkLst>
        </pc:spChg>
        <pc:spChg chg="add mod">
          <ac:chgData name="Cameron Mackintosh" userId="cf441462-a72f-422d-b2ad-c45212d636f7" providerId="ADAL" clId="{7FDC2986-05DD-4D99-A656-9793E85565D9}" dt="2025-06-17T23:06:58.332" v="696" actId="1076"/>
          <ac:spMkLst>
            <pc:docMk/>
            <pc:sldMk cId="2238213024" sldId="287"/>
            <ac:spMk id="16" creationId="{78ACCDF8-644C-F476-851D-F74C0CDCB908}"/>
          </ac:spMkLst>
        </pc:spChg>
        <pc:spChg chg="add mod">
          <ac:chgData name="Cameron Mackintosh" userId="cf441462-a72f-422d-b2ad-c45212d636f7" providerId="ADAL" clId="{7FDC2986-05DD-4D99-A656-9793E85565D9}" dt="2025-06-17T23:06:58.332" v="696" actId="1076"/>
          <ac:spMkLst>
            <pc:docMk/>
            <pc:sldMk cId="2238213024" sldId="287"/>
            <ac:spMk id="17" creationId="{7DC0BD0D-1155-45BA-E55F-A4997142C5FF}"/>
          </ac:spMkLst>
        </pc:spChg>
        <pc:spChg chg="add mod">
          <ac:chgData name="Cameron Mackintosh" userId="cf441462-a72f-422d-b2ad-c45212d636f7" providerId="ADAL" clId="{7FDC2986-05DD-4D99-A656-9793E85565D9}" dt="2025-06-17T23:07:43.425" v="698" actId="14100"/>
          <ac:spMkLst>
            <pc:docMk/>
            <pc:sldMk cId="2238213024" sldId="287"/>
            <ac:spMk id="23" creationId="{4FFC2BEA-0E1D-4FF5-3C05-179565C21D58}"/>
          </ac:spMkLst>
        </pc:spChg>
        <pc:spChg chg="add del">
          <ac:chgData name="Cameron Mackintosh" userId="cf441462-a72f-422d-b2ad-c45212d636f7" providerId="ADAL" clId="{7FDC2986-05DD-4D99-A656-9793E85565D9}" dt="2025-06-17T23:09:31.484" v="714" actId="478"/>
          <ac:spMkLst>
            <pc:docMk/>
            <pc:sldMk cId="2238213024" sldId="287"/>
            <ac:spMk id="27" creationId="{1A12E6CC-00AA-BFAA-C3AC-7118CFAF0D33}"/>
          </ac:spMkLst>
        </pc:spChg>
        <pc:graphicFrameChg chg="add mod modGraphic">
          <ac:chgData name="Cameron Mackintosh" userId="cf441462-a72f-422d-b2ad-c45212d636f7" providerId="ADAL" clId="{7FDC2986-05DD-4D99-A656-9793E85565D9}" dt="2025-06-17T23:56:58.193" v="795"/>
          <ac:graphicFrameMkLst>
            <pc:docMk/>
            <pc:sldMk cId="2238213024" sldId="287"/>
            <ac:graphicFrameMk id="3" creationId="{0B426445-6741-7599-AD60-4AB20690C759}"/>
          </ac:graphicFrameMkLst>
        </pc:graphicFrameChg>
        <pc:cxnChg chg="add mod">
          <ac:chgData name="Cameron Mackintosh" userId="cf441462-a72f-422d-b2ad-c45212d636f7" providerId="ADAL" clId="{7FDC2986-05DD-4D99-A656-9793E85565D9}" dt="2025-06-17T23:37:12.470" v="746" actId="208"/>
          <ac:cxnSpMkLst>
            <pc:docMk/>
            <pc:sldMk cId="2238213024" sldId="287"/>
            <ac:cxnSpMk id="19" creationId="{BCCA7591-FD55-3297-7644-EF779C3AF46A}"/>
          </ac:cxnSpMkLst>
        </pc:cxnChg>
        <pc:cxnChg chg="add mod">
          <ac:chgData name="Cameron Mackintosh" userId="cf441462-a72f-422d-b2ad-c45212d636f7" providerId="ADAL" clId="{7FDC2986-05DD-4D99-A656-9793E85565D9}" dt="2025-06-17T23:37:12.470" v="746" actId="208"/>
          <ac:cxnSpMkLst>
            <pc:docMk/>
            <pc:sldMk cId="2238213024" sldId="287"/>
            <ac:cxnSpMk id="20" creationId="{A3EB2D9F-7A1E-5983-2252-2B10C9C78577}"/>
          </ac:cxnSpMkLst>
        </pc:cxnChg>
        <pc:cxnChg chg="add mod">
          <ac:chgData name="Cameron Mackintosh" userId="cf441462-a72f-422d-b2ad-c45212d636f7" providerId="ADAL" clId="{7FDC2986-05DD-4D99-A656-9793E85565D9}" dt="2025-06-17T23:09:29.164" v="712" actId="1076"/>
          <ac:cxnSpMkLst>
            <pc:docMk/>
            <pc:sldMk cId="2238213024" sldId="287"/>
            <ac:cxnSpMk id="21" creationId="{28ABC2F2-E9B7-CB87-9DFB-5F619302B6DF}"/>
          </ac:cxnSpMkLst>
        </pc:cxnChg>
      </pc:sldChg>
      <pc:sldMasterChg chg="del delSldLayout">
        <pc:chgData name="Cameron Mackintosh" userId="cf441462-a72f-422d-b2ad-c45212d636f7" providerId="ADAL" clId="{7FDC2986-05DD-4D99-A656-9793E85565D9}" dt="2025-06-17T23:54:25.185" v="779" actId="47"/>
        <pc:sldMasterMkLst>
          <pc:docMk/>
          <pc:sldMasterMk cId="1978343337" sldId="2147483648"/>
        </pc:sldMasterMkLst>
        <pc:sldLayoutChg chg="del">
          <pc:chgData name="Cameron Mackintosh" userId="cf441462-a72f-422d-b2ad-c45212d636f7" providerId="ADAL" clId="{7FDC2986-05DD-4D99-A656-9793E85565D9}" dt="2025-06-17T23:54:25.185" v="779" actId="47"/>
          <pc:sldLayoutMkLst>
            <pc:docMk/>
            <pc:sldMasterMk cId="1978343337" sldId="2147483648"/>
            <pc:sldLayoutMk cId="2082226565" sldId="2147483730"/>
          </pc:sldLayoutMkLst>
        </pc:sldLayoutChg>
        <pc:sldLayoutChg chg="del">
          <pc:chgData name="Cameron Mackintosh" userId="cf441462-a72f-422d-b2ad-c45212d636f7" providerId="ADAL" clId="{7FDC2986-05DD-4D99-A656-9793E85565D9}" dt="2025-06-17T23:54:25.185" v="779" actId="47"/>
          <pc:sldLayoutMkLst>
            <pc:docMk/>
            <pc:sldMasterMk cId="1978343337" sldId="2147483648"/>
            <pc:sldLayoutMk cId="2547351921" sldId="2147483731"/>
          </pc:sldLayoutMkLst>
        </pc:sldLayoutChg>
        <pc:sldLayoutChg chg="del">
          <pc:chgData name="Cameron Mackintosh" userId="cf441462-a72f-422d-b2ad-c45212d636f7" providerId="ADAL" clId="{7FDC2986-05DD-4D99-A656-9793E85565D9}" dt="2025-06-17T23:54:25.185" v="779" actId="47"/>
          <pc:sldLayoutMkLst>
            <pc:docMk/>
            <pc:sldMasterMk cId="1978343337" sldId="2147483648"/>
            <pc:sldLayoutMk cId="36814768" sldId="2147483732"/>
          </pc:sldLayoutMkLst>
        </pc:sldLayoutChg>
        <pc:sldLayoutChg chg="del">
          <pc:chgData name="Cameron Mackintosh" userId="cf441462-a72f-422d-b2ad-c45212d636f7" providerId="ADAL" clId="{7FDC2986-05DD-4D99-A656-9793E85565D9}" dt="2025-06-17T23:54:25.185" v="779" actId="47"/>
          <pc:sldLayoutMkLst>
            <pc:docMk/>
            <pc:sldMasterMk cId="1978343337" sldId="2147483648"/>
            <pc:sldLayoutMk cId="3225108305" sldId="2147483733"/>
          </pc:sldLayoutMkLst>
        </pc:sldLayoutChg>
      </pc:sldMasterChg>
    </pc:docChg>
  </pc:docChgLst>
  <pc:docChgLst>
    <pc:chgData name="Philip Berghan-Whyman" userId="26596d28-16c5-449c-a43a-f7de8f07d64d" providerId="ADAL" clId="{75689D1C-DF56-4F2E-A124-848AE880505F}"/>
    <pc:docChg chg="undo redo custSel addSld delSld modSld sldOrd modMainMaster modSection">
      <pc:chgData name="Philip Berghan-Whyman" userId="26596d28-16c5-449c-a43a-f7de8f07d64d" providerId="ADAL" clId="{75689D1C-DF56-4F2E-A124-848AE880505F}" dt="2025-06-19T00:03:07.706" v="3470"/>
      <pc:docMkLst>
        <pc:docMk/>
      </pc:docMkLst>
      <pc:sldChg chg="modSp mod delCm modCm">
        <pc:chgData name="Philip Berghan-Whyman" userId="26596d28-16c5-449c-a43a-f7de8f07d64d" providerId="ADAL" clId="{75689D1C-DF56-4F2E-A124-848AE880505F}" dt="2025-06-17T21:29:47.649" v="1661"/>
        <pc:sldMkLst>
          <pc:docMk/>
          <pc:sldMk cId="540405633" sldId="256"/>
        </pc:sldMkLst>
        <pc:spChg chg="mod">
          <ac:chgData name="Philip Berghan-Whyman" userId="26596d28-16c5-449c-a43a-f7de8f07d64d" providerId="ADAL" clId="{75689D1C-DF56-4F2E-A124-848AE880505F}" dt="2025-06-17T05:07:20.724" v="194" actId="114"/>
          <ac:spMkLst>
            <pc:docMk/>
            <pc:sldMk cId="540405633" sldId="256"/>
            <ac:spMk id="3" creationId="{7CBA3EFC-A953-7B5A-BCF4-285580D9B074}"/>
          </ac:spMkLst>
        </pc:spChg>
        <pc:spChg chg="mod">
          <ac:chgData name="Philip Berghan-Whyman" userId="26596d28-16c5-449c-a43a-f7de8f07d64d" providerId="ADAL" clId="{75689D1C-DF56-4F2E-A124-848AE880505F}" dt="2025-06-17T21:25:32.173" v="1658" actId="20577"/>
          <ac:spMkLst>
            <pc:docMk/>
            <pc:sldMk cId="540405633" sldId="256"/>
            <ac:spMk id="35" creationId="{7C7D9DFD-49BC-4D65-82AD-7660ECFAA63C}"/>
          </ac:spMkLst>
        </pc:spChg>
        <pc:grpChg chg="mod">
          <ac:chgData name="Philip Berghan-Whyman" userId="26596d28-16c5-449c-a43a-f7de8f07d64d" providerId="ADAL" clId="{75689D1C-DF56-4F2E-A124-848AE880505F}" dt="2025-06-17T05:30:21.106" v="552" actId="14100"/>
          <ac:grpSpMkLst>
            <pc:docMk/>
            <pc:sldMk cId="540405633" sldId="256"/>
            <ac:grpSpMk id="4" creationId="{F2DCE304-93A3-B176-0AA4-A15F392A318E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Philip Berghan-Whyman" userId="26596d28-16c5-449c-a43a-f7de8f07d64d" providerId="ADAL" clId="{75689D1C-DF56-4F2E-A124-848AE880505F}" dt="2025-06-17T19:38:24.869" v="1430"/>
              <pc2:cmMkLst xmlns:pc2="http://schemas.microsoft.com/office/powerpoint/2019/9/main/command">
                <pc:docMk/>
                <pc:sldMk cId="540405633" sldId="256"/>
                <pc2:cmMk id="{46A86007-93C8-4216-9E94-E0A120C5C1F9}"/>
              </pc2:cmMkLst>
              <pc226:cmRplyChg chg="add">
                <pc226:chgData name="Philip Berghan-Whyman" userId="26596d28-16c5-449c-a43a-f7de8f07d64d" providerId="ADAL" clId="{75689D1C-DF56-4F2E-A124-848AE880505F}" dt="2025-06-17T19:05:32.912" v="671"/>
                <pc2:cmRplyMkLst xmlns:pc2="http://schemas.microsoft.com/office/powerpoint/2019/9/main/command">
                  <pc:docMk/>
                  <pc:sldMk cId="540405633" sldId="256"/>
                  <pc2:cmMk id="{46A86007-93C8-4216-9E94-E0A120C5C1F9}"/>
                  <pc2:cmRplyMk id="{2B78C3C9-9C9B-4DA6-B6B5-572EA8330AD0}"/>
                </pc2:cmRplyMkLst>
              </pc226:cmRplyChg>
            </pc226:cmChg>
            <pc226:cmChg xmlns:pc226="http://schemas.microsoft.com/office/powerpoint/2022/06/main/command" chg="del mod">
              <pc226:chgData name="Philip Berghan-Whyman" userId="26596d28-16c5-449c-a43a-f7de8f07d64d" providerId="ADAL" clId="{75689D1C-DF56-4F2E-A124-848AE880505F}" dt="2025-06-17T21:29:47.649" v="1661"/>
              <pc2:cmMkLst xmlns:pc2="http://schemas.microsoft.com/office/powerpoint/2019/9/main/command">
                <pc:docMk/>
                <pc:sldMk cId="540405633" sldId="256"/>
                <pc2:cmMk id="{6C7F9426-56D1-408F-9B0B-F60F7D89C20A}"/>
              </pc2:cmMkLst>
              <pc226:cmRplyChg chg="add">
                <pc226:chgData name="Philip Berghan-Whyman" userId="26596d28-16c5-449c-a43a-f7de8f07d64d" providerId="ADAL" clId="{75689D1C-DF56-4F2E-A124-848AE880505F}" dt="2025-06-17T21:08:44.528" v="1613"/>
                <pc2:cmRplyMkLst xmlns:pc2="http://schemas.microsoft.com/office/powerpoint/2019/9/main/command">
                  <pc:docMk/>
                  <pc:sldMk cId="540405633" sldId="256"/>
                  <pc2:cmMk id="{6C7F9426-56D1-408F-9B0B-F60F7D89C20A}"/>
                  <pc2:cmRplyMk id="{419FD95A-922A-4EF9-9A3D-4A80FE8B15D1}"/>
                </pc2:cmRplyMkLst>
              </pc226:cmRplyChg>
            </pc226:cmChg>
            <pc226:cmChg xmlns:pc226="http://schemas.microsoft.com/office/powerpoint/2022/06/main/command" chg="del mod">
              <pc226:chgData name="Philip Berghan-Whyman" userId="26596d28-16c5-449c-a43a-f7de8f07d64d" providerId="ADAL" clId="{75689D1C-DF56-4F2E-A124-848AE880505F}" dt="2025-06-17T19:38:22.927" v="1429"/>
              <pc2:cmMkLst xmlns:pc2="http://schemas.microsoft.com/office/powerpoint/2019/9/main/command">
                <pc:docMk/>
                <pc:sldMk cId="540405633" sldId="256"/>
                <pc2:cmMk id="{07A2F5ED-EA15-4AA9-A241-E295E30BF84C}"/>
              </pc2:cmMkLst>
            </pc226:cmChg>
          </p:ext>
        </pc:extLst>
      </pc:sldChg>
      <pc:sldChg chg="addSp delSp modSp mod addCm delCm modCm">
        <pc:chgData name="Philip Berghan-Whyman" userId="26596d28-16c5-449c-a43a-f7de8f07d64d" providerId="ADAL" clId="{75689D1C-DF56-4F2E-A124-848AE880505F}" dt="2025-06-17T21:30:28.850" v="1667"/>
        <pc:sldMkLst>
          <pc:docMk/>
          <pc:sldMk cId="2708449029" sldId="257"/>
        </pc:sldMkLst>
        <pc:spChg chg="mod">
          <ac:chgData name="Philip Berghan-Whyman" userId="26596d28-16c5-449c-a43a-f7de8f07d64d" providerId="ADAL" clId="{75689D1C-DF56-4F2E-A124-848AE880505F}" dt="2025-06-17T19:10:02.513" v="806" actId="20577"/>
          <ac:spMkLst>
            <pc:docMk/>
            <pc:sldMk cId="2708449029" sldId="257"/>
            <ac:spMk id="2" creationId="{6B816775-4C3F-6CAB-210A-6B04857EE394}"/>
          </ac:spMkLst>
        </pc:spChg>
        <pc:spChg chg="mod">
          <ac:chgData name="Philip Berghan-Whyman" userId="26596d28-16c5-449c-a43a-f7de8f07d64d" providerId="ADAL" clId="{75689D1C-DF56-4F2E-A124-848AE880505F}" dt="2025-06-17T19:35:57.770" v="1426" actId="20577"/>
          <ac:spMkLst>
            <pc:docMk/>
            <pc:sldMk cId="2708449029" sldId="257"/>
            <ac:spMk id="7" creationId="{0B5B44DF-4A17-0596-F84C-4559AA471C29}"/>
          </ac:spMkLst>
        </pc:spChg>
        <pc:picChg chg="add mod">
          <ac:chgData name="Philip Berghan-Whyman" userId="26596d28-16c5-449c-a43a-f7de8f07d64d" providerId="ADAL" clId="{75689D1C-DF56-4F2E-A124-848AE880505F}" dt="2025-06-17T05:01:46.944" v="126" actId="1036"/>
          <ac:picMkLst>
            <pc:docMk/>
            <pc:sldMk cId="2708449029" sldId="257"/>
            <ac:picMk id="5" creationId="{F6080E0B-AD45-E1CE-2B43-F9DE1F6E9E27}"/>
          </ac:picMkLst>
        </pc:picChg>
        <pc:picChg chg="del">
          <ac:chgData name="Philip Berghan-Whyman" userId="26596d28-16c5-449c-a43a-f7de8f07d64d" providerId="ADAL" clId="{75689D1C-DF56-4F2E-A124-848AE880505F}" dt="2025-06-17T05:01:25.592" v="108" actId="478"/>
          <ac:picMkLst>
            <pc:docMk/>
            <pc:sldMk cId="2708449029" sldId="257"/>
            <ac:picMk id="6" creationId="{04178FEC-C9A2-687B-89EE-AFAB3CF2A993}"/>
          </ac:picMkLst>
        </pc:picChg>
        <pc:picChg chg="mod">
          <ac:chgData name="Philip Berghan-Whyman" userId="26596d28-16c5-449c-a43a-f7de8f07d64d" providerId="ADAL" clId="{75689D1C-DF56-4F2E-A124-848AE880505F}" dt="2025-06-17T21:01:05.210" v="1437" actId="14826"/>
          <ac:picMkLst>
            <pc:docMk/>
            <pc:sldMk cId="2708449029" sldId="257"/>
            <ac:picMk id="9" creationId="{F7AE3737-58E9-AB7F-7687-96F308D0C07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Philip Berghan-Whyman" userId="26596d28-16c5-449c-a43a-f7de8f07d64d" providerId="ADAL" clId="{75689D1C-DF56-4F2E-A124-848AE880505F}" dt="2025-06-17T19:38:30.013" v="1432"/>
              <pc2:cmMkLst xmlns:pc2="http://schemas.microsoft.com/office/powerpoint/2019/9/main/command">
                <pc:docMk/>
                <pc:sldMk cId="2708449029" sldId="257"/>
                <pc2:cmMk id="{0B3CD214-EAB7-4521-92DE-DEE5764B87C3}"/>
              </pc2:cmMkLst>
              <pc226:cmRplyChg chg="add">
                <pc226:chgData name="Philip Berghan-Whyman" userId="26596d28-16c5-449c-a43a-f7de8f07d64d" providerId="ADAL" clId="{75689D1C-DF56-4F2E-A124-848AE880505F}" dt="2025-06-17T19:01:21.423" v="663"/>
                <pc2:cmRplyMkLst xmlns:pc2="http://schemas.microsoft.com/office/powerpoint/2019/9/main/command">
                  <pc:docMk/>
                  <pc:sldMk cId="2708449029" sldId="257"/>
                  <pc2:cmMk id="{0B3CD214-EAB7-4521-92DE-DEE5764B87C3}"/>
                  <pc2:cmRplyMk id="{04F04554-035F-48C5-9C23-43B82DEC0849}"/>
                </pc2:cmRplyMkLst>
              </pc226:cmRplyChg>
            </pc226:cmChg>
            <pc226:cmChg xmlns:pc226="http://schemas.microsoft.com/office/powerpoint/2022/06/main/command" chg="">
              <pc226:chgData name="Philip Berghan-Whyman" userId="26596d28-16c5-449c-a43a-f7de8f07d64d" providerId="ADAL" clId="{75689D1C-DF56-4F2E-A124-848AE880505F}" dt="2025-06-17T21:30:28.850" v="1667"/>
              <pc2:cmMkLst xmlns:pc2="http://schemas.microsoft.com/office/powerpoint/2019/9/main/command">
                <pc:docMk/>
                <pc:sldMk cId="2708449029" sldId="257"/>
                <pc2:cmMk id="{0473CF68-0BD9-4B95-98DA-45401F132366}"/>
              </pc2:cmMkLst>
              <pc226:cmRplyChg chg="del">
                <pc226:chgData name="Philip Berghan-Whyman" userId="26596d28-16c5-449c-a43a-f7de8f07d64d" providerId="ADAL" clId="{75689D1C-DF56-4F2E-A124-848AE880505F}" dt="2025-06-17T21:30:07.185" v="1665"/>
                <pc2:cmRplyMkLst xmlns:pc2="http://schemas.microsoft.com/office/powerpoint/2019/9/main/command">
                  <pc:docMk/>
                  <pc:sldMk cId="2708449029" sldId="257"/>
                  <pc2:cmMk id="{0473CF68-0BD9-4B95-98DA-45401F132366}"/>
                  <pc2:cmRplyMk id="{F488A100-F538-4854-928C-C1C3491F1585}"/>
                </pc2:cmRplyMkLst>
              </pc226:cmRplyChg>
              <pc226:cmRplyChg chg="add">
                <pc226:chgData name="Philip Berghan-Whyman" userId="26596d28-16c5-449c-a43a-f7de8f07d64d" providerId="ADAL" clId="{75689D1C-DF56-4F2E-A124-848AE880505F}" dt="2025-06-17T21:30:28.850" v="1667"/>
                <pc2:cmRplyMkLst xmlns:pc2="http://schemas.microsoft.com/office/powerpoint/2019/9/main/command">
                  <pc:docMk/>
                  <pc:sldMk cId="2708449029" sldId="257"/>
                  <pc2:cmMk id="{0473CF68-0BD9-4B95-98DA-45401F132366}"/>
                  <pc2:cmRplyMk id="{2D09FB58-089E-4D3D-A13C-4755A6530C6A}"/>
                </pc2:cmRplyMkLst>
              </pc226:cmRplyChg>
              <pc226:cmRplyChg chg="add del mod">
                <pc226:chgData name="Philip Berghan-Whyman" userId="26596d28-16c5-449c-a43a-f7de8f07d64d" providerId="ADAL" clId="{75689D1C-DF56-4F2E-A124-848AE880505F}" dt="2025-06-17T21:30:08.843" v="1666"/>
                <pc2:cmRplyMkLst xmlns:pc2="http://schemas.microsoft.com/office/powerpoint/2019/9/main/command">
                  <pc:docMk/>
                  <pc:sldMk cId="2708449029" sldId="257"/>
                  <pc2:cmMk id="{0473CF68-0BD9-4B95-98DA-45401F132366}"/>
                  <pc2:cmRplyMk id="{2F444E9E-1EF6-4BC4-A8DB-FE306FB47ADC}"/>
                </pc2:cmRplyMkLst>
              </pc226:cmRplyChg>
            </pc226:cmChg>
            <pc226:cmChg xmlns:pc226="http://schemas.microsoft.com/office/powerpoint/2022/06/main/command" chg="del mod">
              <pc226:chgData name="Philip Berghan-Whyman" userId="26596d28-16c5-449c-a43a-f7de8f07d64d" providerId="ADAL" clId="{75689D1C-DF56-4F2E-A124-848AE880505F}" dt="2025-06-17T19:38:40.162" v="1434"/>
              <pc2:cmMkLst xmlns:pc2="http://schemas.microsoft.com/office/powerpoint/2019/9/main/command">
                <pc:docMk/>
                <pc:sldMk cId="2708449029" sldId="257"/>
                <pc2:cmMk id="{1EAEC96B-4949-4975-BD9D-D70998B5A4C8}"/>
              </pc2:cmMkLst>
              <pc226:cmRplyChg chg="add">
                <pc226:chgData name="Philip Berghan-Whyman" userId="26596d28-16c5-449c-a43a-f7de8f07d64d" providerId="ADAL" clId="{75689D1C-DF56-4F2E-A124-848AE880505F}" dt="2025-06-17T19:04:18.096" v="666"/>
                <pc2:cmRplyMkLst xmlns:pc2="http://schemas.microsoft.com/office/powerpoint/2019/9/main/command">
                  <pc:docMk/>
                  <pc:sldMk cId="2708449029" sldId="257"/>
                  <pc2:cmMk id="{1EAEC96B-4949-4975-BD9D-D70998B5A4C8}"/>
                  <pc2:cmRplyMk id="{5BC89AC4-6BCC-49CB-82C2-B8F9CB27C332}"/>
                </pc2:cmRplyMkLst>
              </pc226:cmRplyChg>
            </pc226:cmChg>
            <pc226:cmChg xmlns:pc226="http://schemas.microsoft.com/office/powerpoint/2022/06/main/command" chg="del mod">
              <pc226:chgData name="Philip Berghan-Whyman" userId="26596d28-16c5-449c-a43a-f7de8f07d64d" providerId="ADAL" clId="{75689D1C-DF56-4F2E-A124-848AE880505F}" dt="2025-06-17T19:38:28.609" v="1431"/>
              <pc2:cmMkLst xmlns:pc2="http://schemas.microsoft.com/office/powerpoint/2019/9/main/command">
                <pc:docMk/>
                <pc:sldMk cId="2708449029" sldId="257"/>
                <pc2:cmMk id="{6E11BD83-E3A2-43C4-AC30-4F99D7F1AD8F}"/>
              </pc2:cmMkLst>
            </pc226:cmChg>
            <pc226:cmChg xmlns:pc226="http://schemas.microsoft.com/office/powerpoint/2022/06/main/command" chg="del mod">
              <pc226:chgData name="Philip Berghan-Whyman" userId="26596d28-16c5-449c-a43a-f7de8f07d64d" providerId="ADAL" clId="{75689D1C-DF56-4F2E-A124-848AE880505F}" dt="2025-06-17T19:38:37.804" v="1433"/>
              <pc2:cmMkLst xmlns:pc2="http://schemas.microsoft.com/office/powerpoint/2019/9/main/command">
                <pc:docMk/>
                <pc:sldMk cId="2708449029" sldId="257"/>
                <pc2:cmMk id="{7CDEAA8D-3E1A-4D12-B8C1-73991B63C4FD}"/>
              </pc2:cmMkLst>
            </pc226:cmChg>
            <pc226:cmChg xmlns:pc226="http://schemas.microsoft.com/office/powerpoint/2022/06/main/command" chg="mod">
              <pc226:chgData name="Philip Berghan-Whyman" userId="26596d28-16c5-449c-a43a-f7de8f07d64d" providerId="ADAL" clId="{75689D1C-DF56-4F2E-A124-848AE880505F}" dt="2025-06-17T05:02:18.878" v="128" actId="6549"/>
              <pc2:cmMkLst xmlns:pc2="http://schemas.microsoft.com/office/powerpoint/2019/9/main/command">
                <pc:docMk/>
                <pc:sldMk cId="2708449029" sldId="257"/>
                <pc2:cmMk id="{9634B1B2-6977-44AC-8689-E9168CF142A7}"/>
              </pc2:cmMkLst>
            </pc226:cmChg>
            <pc226:cmChg xmlns:pc226="http://schemas.microsoft.com/office/powerpoint/2022/06/main/command" chg="add del">
              <pc226:chgData name="Philip Berghan-Whyman" userId="26596d28-16c5-449c-a43a-f7de8f07d64d" providerId="ADAL" clId="{75689D1C-DF56-4F2E-A124-848AE880505F}" dt="2025-06-17T19:38:45.793" v="1435"/>
              <pc2:cmMkLst xmlns:pc2="http://schemas.microsoft.com/office/powerpoint/2019/9/main/command">
                <pc:docMk/>
                <pc:sldMk cId="2708449029" sldId="257"/>
                <pc2:cmMk id="{ED1574D7-435B-45CF-90C4-64B0BB93917F}"/>
              </pc2:cmMkLst>
            </pc226:cmChg>
            <pc226:cmChg xmlns:pc226="http://schemas.microsoft.com/office/powerpoint/2022/06/main/command" chg="add del">
              <pc226:chgData name="Philip Berghan-Whyman" userId="26596d28-16c5-449c-a43a-f7de8f07d64d" providerId="ADAL" clId="{75689D1C-DF56-4F2E-A124-848AE880505F}" dt="2025-06-17T19:09:27.752" v="774"/>
              <pc2:cmMkLst xmlns:pc2="http://schemas.microsoft.com/office/powerpoint/2019/9/main/command">
                <pc:docMk/>
                <pc:sldMk cId="2708449029" sldId="257"/>
                <pc2:cmMk id="{5B76CEE3-4D96-4F2E-80A7-05E10C1438B6}"/>
              </pc2:cmMkLst>
            </pc226:cmChg>
          </p:ext>
        </pc:extLst>
      </pc:sldChg>
      <pc:sldChg chg="modSp mod delCm modCm">
        <pc:chgData name="Philip Berghan-Whyman" userId="26596d28-16c5-449c-a43a-f7de8f07d64d" providerId="ADAL" clId="{75689D1C-DF56-4F2E-A124-848AE880505F}" dt="2025-06-17T21:29:54.943" v="1663"/>
        <pc:sldMkLst>
          <pc:docMk/>
          <pc:sldMk cId="4007406109" sldId="258"/>
        </pc:sldMkLst>
        <pc:spChg chg="mod">
          <ac:chgData name="Philip Berghan-Whyman" userId="26596d28-16c5-449c-a43a-f7de8f07d64d" providerId="ADAL" clId="{75689D1C-DF56-4F2E-A124-848AE880505F}" dt="2025-06-17T19:13:06.284" v="814" actId="6549"/>
          <ac:spMkLst>
            <pc:docMk/>
            <pc:sldMk cId="4007406109" sldId="258"/>
            <ac:spMk id="10" creationId="{4B002D2B-1129-942C-9AB9-0060D284B051}"/>
          </ac:spMkLst>
        </pc:spChg>
        <pc:spChg chg="mod">
          <ac:chgData name="Philip Berghan-Whyman" userId="26596d28-16c5-449c-a43a-f7de8f07d64d" providerId="ADAL" clId="{75689D1C-DF56-4F2E-A124-848AE880505F}" dt="2025-06-17T21:10:27.963" v="1626" actId="1076"/>
          <ac:spMkLst>
            <pc:docMk/>
            <pc:sldMk cId="4007406109" sldId="258"/>
            <ac:spMk id="11" creationId="{0CF86739-6A44-2D35-E513-08B2F2433D5A}"/>
          </ac:spMkLst>
        </pc:spChg>
        <pc:spChg chg="mod">
          <ac:chgData name="Philip Berghan-Whyman" userId="26596d28-16c5-449c-a43a-f7de8f07d64d" providerId="ADAL" clId="{75689D1C-DF56-4F2E-A124-848AE880505F}" dt="2025-06-17T21:11:35.844" v="1633" actId="14100"/>
          <ac:spMkLst>
            <pc:docMk/>
            <pc:sldMk cId="4007406109" sldId="258"/>
            <ac:spMk id="12" creationId="{1B8159F8-2A89-9A28-AAE3-59529A9635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Philip Berghan-Whyman" userId="26596d28-16c5-449c-a43a-f7de8f07d64d" providerId="ADAL" clId="{75689D1C-DF56-4F2E-A124-848AE880505F}" dt="2025-06-17T19:38:16.393" v="1427"/>
              <pc2:cmMkLst xmlns:pc2="http://schemas.microsoft.com/office/powerpoint/2019/9/main/command">
                <pc:docMk/>
                <pc:sldMk cId="4007406109" sldId="258"/>
                <pc2:cmMk id="{2B430D14-7CE8-4A9B-933E-ADDB4CA5F64A}"/>
              </pc2:cmMkLst>
              <pc226:cmRplyChg chg="add">
                <pc226:chgData name="Philip Berghan-Whyman" userId="26596d28-16c5-449c-a43a-f7de8f07d64d" providerId="ADAL" clId="{75689D1C-DF56-4F2E-A124-848AE880505F}" dt="2025-06-17T19:07:12.230" v="705"/>
                <pc2:cmRplyMkLst xmlns:pc2="http://schemas.microsoft.com/office/powerpoint/2019/9/main/command">
                  <pc:docMk/>
                  <pc:sldMk cId="4007406109" sldId="258"/>
                  <pc2:cmMk id="{2B430D14-7CE8-4A9B-933E-ADDB4CA5F64A}"/>
                  <pc2:cmRplyMk id="{A293FBC0-077F-4CEF-9FE2-039B495D5D41}"/>
                </pc2:cmRplyMkLst>
              </pc226:cmRplyChg>
            </pc226:cmChg>
            <pc226:cmChg xmlns:pc226="http://schemas.microsoft.com/office/powerpoint/2022/06/main/command" chg="del mod">
              <pc226:chgData name="Philip Berghan-Whyman" userId="26596d28-16c5-449c-a43a-f7de8f07d64d" providerId="ADAL" clId="{75689D1C-DF56-4F2E-A124-848AE880505F}" dt="2025-06-17T19:38:17.766" v="1428"/>
              <pc2:cmMkLst xmlns:pc2="http://schemas.microsoft.com/office/powerpoint/2019/9/main/command">
                <pc:docMk/>
                <pc:sldMk cId="4007406109" sldId="258"/>
                <pc2:cmMk id="{F36A1562-28A3-4293-89F5-C657E71ADA69}"/>
              </pc2:cmMkLst>
              <pc226:cmRplyChg chg="add">
                <pc226:chgData name="Philip Berghan-Whyman" userId="26596d28-16c5-449c-a43a-f7de8f07d64d" providerId="ADAL" clId="{75689D1C-DF56-4F2E-A124-848AE880505F}" dt="2025-06-17T19:06:27.631" v="681"/>
                <pc2:cmRplyMkLst xmlns:pc2="http://schemas.microsoft.com/office/powerpoint/2019/9/main/command">
                  <pc:docMk/>
                  <pc:sldMk cId="4007406109" sldId="258"/>
                  <pc2:cmMk id="{F36A1562-28A3-4293-89F5-C657E71ADA69}"/>
                  <pc2:cmRplyMk id="{B3171715-DEBB-4395-A2A9-775B979E10D1}"/>
                </pc2:cmRplyMkLst>
              </pc226:cmRplyChg>
            </pc226:cmChg>
            <pc226:cmChg xmlns:pc226="http://schemas.microsoft.com/office/powerpoint/2022/06/main/command" chg="del mod">
              <pc226:chgData name="Philip Berghan-Whyman" userId="26596d28-16c5-449c-a43a-f7de8f07d64d" providerId="ADAL" clId="{75689D1C-DF56-4F2E-A124-848AE880505F}" dt="2025-06-17T21:29:53.663" v="1662"/>
              <pc2:cmMkLst xmlns:pc2="http://schemas.microsoft.com/office/powerpoint/2019/9/main/command">
                <pc:docMk/>
                <pc:sldMk cId="4007406109" sldId="258"/>
                <pc2:cmMk id="{85689DA0-99C7-4C04-A1A1-A8DD95B8BDA1}"/>
              </pc2:cmMkLst>
            </pc226:cmChg>
            <pc226:cmChg xmlns:pc226="http://schemas.microsoft.com/office/powerpoint/2022/06/main/command" chg="del mod">
              <pc226:chgData name="Philip Berghan-Whyman" userId="26596d28-16c5-449c-a43a-f7de8f07d64d" providerId="ADAL" clId="{75689D1C-DF56-4F2E-A124-848AE880505F}" dt="2025-06-17T21:29:54.943" v="1663"/>
              <pc2:cmMkLst xmlns:pc2="http://schemas.microsoft.com/office/powerpoint/2019/9/main/command">
                <pc:docMk/>
                <pc:sldMk cId="4007406109" sldId="258"/>
                <pc2:cmMk id="{52F53EE4-D969-47A4-A472-E764E82E2AF2}"/>
              </pc2:cmMkLst>
              <pc226:cmRplyChg chg="add mod">
                <pc226:chgData name="Philip Berghan-Whyman" userId="26596d28-16c5-449c-a43a-f7de8f07d64d" providerId="ADAL" clId="{75689D1C-DF56-4F2E-A124-848AE880505F}" dt="2025-06-17T21:11:22.985" v="1631"/>
                <pc2:cmRplyMkLst xmlns:pc2="http://schemas.microsoft.com/office/powerpoint/2019/9/main/command">
                  <pc:docMk/>
                  <pc:sldMk cId="4007406109" sldId="258"/>
                  <pc2:cmMk id="{52F53EE4-D969-47A4-A472-E764E82E2AF2}"/>
                  <pc2:cmRplyMk id="{48357416-DFB9-40ED-BA7D-204025211623}"/>
                </pc2:cmRplyMkLst>
              </pc226:cmRplyChg>
            </pc226:cmChg>
          </p:ext>
        </pc:extLst>
      </pc:sldChg>
      <pc:sldChg chg="modSp mod delCm modCm">
        <pc:chgData name="Philip Berghan-Whyman" userId="26596d28-16c5-449c-a43a-f7de8f07d64d" providerId="ADAL" clId="{75689D1C-DF56-4F2E-A124-848AE880505F}" dt="2025-06-17T21:30:01.295" v="1664"/>
        <pc:sldMkLst>
          <pc:docMk/>
          <pc:sldMk cId="3445968864" sldId="259"/>
        </pc:sldMkLst>
        <pc:spChg chg="mod">
          <ac:chgData name="Philip Berghan-Whyman" userId="26596d28-16c5-449c-a43a-f7de8f07d64d" providerId="ADAL" clId="{75689D1C-DF56-4F2E-A124-848AE880505F}" dt="2025-06-17T19:28:21.719" v="1290" actId="20577"/>
          <ac:spMkLst>
            <pc:docMk/>
            <pc:sldMk cId="3445968864" sldId="259"/>
            <ac:spMk id="4" creationId="{ADDA86A5-8F2C-747B-65E8-25D34946BF08}"/>
          </ac:spMkLst>
        </pc:spChg>
        <pc:spChg chg="mod">
          <ac:chgData name="Philip Berghan-Whyman" userId="26596d28-16c5-449c-a43a-f7de8f07d64d" providerId="ADAL" clId="{75689D1C-DF56-4F2E-A124-848AE880505F}" dt="2025-06-17T21:12:15.389" v="1634" actId="6549"/>
          <ac:spMkLst>
            <pc:docMk/>
            <pc:sldMk cId="3445968864" sldId="259"/>
            <ac:spMk id="5" creationId="{6CD0A080-23E8-A3E9-6DA5-A7DFB6E763B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Philip Berghan-Whyman" userId="26596d28-16c5-449c-a43a-f7de8f07d64d" providerId="ADAL" clId="{75689D1C-DF56-4F2E-A124-848AE880505F}" dt="2025-06-17T21:30:01.295" v="1664"/>
              <pc2:cmMkLst xmlns:pc2="http://schemas.microsoft.com/office/powerpoint/2019/9/main/command">
                <pc:docMk/>
                <pc:sldMk cId="3445968864" sldId="259"/>
                <pc2:cmMk id="{AF6C9046-E8DE-4D27-A5B9-9948D23D1D24}"/>
              </pc2:cmMkLst>
              <pc226:cmRplyChg chg="add">
                <pc226:chgData name="Philip Berghan-Whyman" userId="26596d28-16c5-449c-a43a-f7de8f07d64d" providerId="ADAL" clId="{75689D1C-DF56-4F2E-A124-848AE880505F}" dt="2025-06-17T21:12:24.490" v="1635"/>
                <pc2:cmRplyMkLst xmlns:pc2="http://schemas.microsoft.com/office/powerpoint/2019/9/main/command">
                  <pc:docMk/>
                  <pc:sldMk cId="3445968864" sldId="259"/>
                  <pc2:cmMk id="{AF6C9046-E8DE-4D27-A5B9-9948D23D1D24}"/>
                  <pc2:cmRplyMk id="{261E07F7-49DB-4095-A82A-F6E0777EE1B1}"/>
                </pc2:cmRplyMkLst>
              </pc226:cmRplyChg>
            </pc226:cmChg>
            <pc226:cmChg xmlns:pc226="http://schemas.microsoft.com/office/powerpoint/2022/06/main/command" chg="del mod">
              <pc226:chgData name="Philip Berghan-Whyman" userId="26596d28-16c5-449c-a43a-f7de8f07d64d" providerId="ADAL" clId="{75689D1C-DF56-4F2E-A124-848AE880505F}" dt="2025-06-17T19:38:51.656" v="1436"/>
              <pc2:cmMkLst xmlns:pc2="http://schemas.microsoft.com/office/powerpoint/2019/9/main/command">
                <pc:docMk/>
                <pc:sldMk cId="3445968864" sldId="259"/>
                <pc2:cmMk id="{218E20A2-1CAA-4050-8C4B-A447146FE978}"/>
              </pc2:cmMkLst>
            </pc226:cmChg>
          </p:ext>
        </pc:extLst>
      </pc:sldChg>
      <pc:sldChg chg="modSp mod modCm">
        <pc:chgData name="Philip Berghan-Whyman" userId="26596d28-16c5-449c-a43a-f7de8f07d64d" providerId="ADAL" clId="{75689D1C-DF56-4F2E-A124-848AE880505F}" dt="2025-06-19T00:03:07.706" v="3470"/>
        <pc:sldMkLst>
          <pc:docMk/>
          <pc:sldMk cId="49119750" sldId="284"/>
        </pc:sldMkLst>
        <pc:spChg chg="mod">
          <ac:chgData name="Philip Berghan-Whyman" userId="26596d28-16c5-449c-a43a-f7de8f07d64d" providerId="ADAL" clId="{75689D1C-DF56-4F2E-A124-848AE880505F}" dt="2025-06-18T21:37:25.960" v="3164" actId="20577"/>
          <ac:spMkLst>
            <pc:docMk/>
            <pc:sldMk cId="49119750" sldId="284"/>
            <ac:spMk id="38" creationId="{BBAAB278-77C0-2581-5DA6-4C179A9B340A}"/>
          </ac:spMkLst>
        </pc:spChg>
        <pc:spChg chg="mod">
          <ac:chgData name="Philip Berghan-Whyman" userId="26596d28-16c5-449c-a43a-f7de8f07d64d" providerId="ADAL" clId="{75689D1C-DF56-4F2E-A124-848AE880505F}" dt="2025-06-18T23:48:47.958" v="3452" actId="6549"/>
          <ac:spMkLst>
            <pc:docMk/>
            <pc:sldMk cId="49119750" sldId="284"/>
            <ac:spMk id="46" creationId="{A0224A80-9EA4-9A62-2A3E-E05A07D9F45F}"/>
          </ac:spMkLst>
        </pc:spChg>
        <pc:spChg chg="mod">
          <ac:chgData name="Philip Berghan-Whyman" userId="26596d28-16c5-449c-a43a-f7de8f07d64d" providerId="ADAL" clId="{75689D1C-DF56-4F2E-A124-848AE880505F}" dt="2025-06-18T23:49:30.666" v="3454" actId="6549"/>
          <ac:spMkLst>
            <pc:docMk/>
            <pc:sldMk cId="49119750" sldId="284"/>
            <ac:spMk id="48" creationId="{B0C23482-8ED7-3BE7-EA74-597DE0DBC8F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Philip Berghan-Whyman" userId="26596d28-16c5-449c-a43a-f7de8f07d64d" providerId="ADAL" clId="{75689D1C-DF56-4F2E-A124-848AE880505F}" dt="2025-06-18T23:49:21.880" v="3453"/>
              <pc2:cmMkLst xmlns:pc2="http://schemas.microsoft.com/office/powerpoint/2019/9/main/command">
                <pc:docMk/>
                <pc:sldMk cId="49119750" sldId="284"/>
                <pc2:cmMk id="{B7B903A3-5EBA-4732-9BB7-0ED60B4895C2}"/>
              </pc2:cmMkLst>
              <pc226:cmRplyChg chg="add">
                <pc226:chgData name="Philip Berghan-Whyman" userId="26596d28-16c5-449c-a43a-f7de8f07d64d" providerId="ADAL" clId="{75689D1C-DF56-4F2E-A124-848AE880505F}" dt="2025-06-18T23:49:21.880" v="3453"/>
                <pc2:cmRplyMkLst xmlns:pc2="http://schemas.microsoft.com/office/powerpoint/2019/9/main/command">
                  <pc:docMk/>
                  <pc:sldMk cId="49119750" sldId="284"/>
                  <pc2:cmMk id="{B7B903A3-5EBA-4732-9BB7-0ED60B4895C2}"/>
                  <pc2:cmRplyMk id="{BBA46D57-84FA-4595-88F0-E680F8C7A391}"/>
                </pc2:cmRplyMkLst>
              </pc226:cmRplyChg>
            </pc226:cmChg>
            <pc226:cmChg xmlns:pc226="http://schemas.microsoft.com/office/powerpoint/2022/06/main/command" chg="">
              <pc226:chgData name="Philip Berghan-Whyman" userId="26596d28-16c5-449c-a43a-f7de8f07d64d" providerId="ADAL" clId="{75689D1C-DF56-4F2E-A124-848AE880505F}" dt="2025-06-18T23:49:37.794" v="3455"/>
              <pc2:cmMkLst xmlns:pc2="http://schemas.microsoft.com/office/powerpoint/2019/9/main/command">
                <pc:docMk/>
                <pc:sldMk cId="49119750" sldId="284"/>
                <pc2:cmMk id="{97BB6ED1-AFEB-4656-8887-47CD63B59B49}"/>
              </pc2:cmMkLst>
              <pc226:cmRplyChg chg="add">
                <pc226:chgData name="Philip Berghan-Whyman" userId="26596d28-16c5-449c-a43a-f7de8f07d64d" providerId="ADAL" clId="{75689D1C-DF56-4F2E-A124-848AE880505F}" dt="2025-06-18T23:49:37.794" v="3455"/>
                <pc2:cmRplyMkLst xmlns:pc2="http://schemas.microsoft.com/office/powerpoint/2019/9/main/command">
                  <pc:docMk/>
                  <pc:sldMk cId="49119750" sldId="284"/>
                  <pc2:cmMk id="{97BB6ED1-AFEB-4656-8887-47CD63B59B49}"/>
                  <pc2:cmRplyMk id="{27685EF7-3979-4A95-80D6-EB4FD1A1A4B4}"/>
                </pc2:cmRplyMkLst>
              </pc226:cmRplyChg>
            </pc226:cmChg>
            <pc226:cmChg xmlns:pc226="http://schemas.microsoft.com/office/powerpoint/2022/06/main/command" chg="">
              <pc226:chgData name="Philip Berghan-Whyman" userId="26596d28-16c5-449c-a43a-f7de8f07d64d" providerId="ADAL" clId="{75689D1C-DF56-4F2E-A124-848AE880505F}" dt="2025-06-19T00:03:07.706" v="3470"/>
              <pc2:cmMkLst xmlns:pc2="http://schemas.microsoft.com/office/powerpoint/2019/9/main/command">
                <pc:docMk/>
                <pc:sldMk cId="49119750" sldId="284"/>
                <pc2:cmMk id="{730D3CE8-3DA3-4AB5-9999-ACBC45468AB0}"/>
              </pc2:cmMkLst>
              <pc226:cmRplyChg chg="add">
                <pc226:chgData name="Philip Berghan-Whyman" userId="26596d28-16c5-449c-a43a-f7de8f07d64d" providerId="ADAL" clId="{75689D1C-DF56-4F2E-A124-848AE880505F}" dt="2025-06-18T23:52:15.609" v="3456"/>
                <pc2:cmRplyMkLst xmlns:pc2="http://schemas.microsoft.com/office/powerpoint/2019/9/main/command">
                  <pc:docMk/>
                  <pc:sldMk cId="49119750" sldId="284"/>
                  <pc2:cmMk id="{730D3CE8-3DA3-4AB5-9999-ACBC45468AB0}"/>
                  <pc2:cmRplyMk id="{D7556019-8676-47A2-BB42-9FABE694A4B2}"/>
                </pc2:cmRplyMkLst>
              </pc226:cmRplyChg>
              <pc226:cmRplyChg chg="add mod">
                <pc226:chgData name="Philip Berghan-Whyman" userId="26596d28-16c5-449c-a43a-f7de8f07d64d" providerId="ADAL" clId="{75689D1C-DF56-4F2E-A124-848AE880505F}" dt="2025-06-19T00:03:07.706" v="3470"/>
                <pc2:cmRplyMkLst xmlns:pc2="http://schemas.microsoft.com/office/powerpoint/2019/9/main/command">
                  <pc:docMk/>
                  <pc:sldMk cId="49119750" sldId="284"/>
                  <pc2:cmMk id="{730D3CE8-3DA3-4AB5-9999-ACBC45468AB0}"/>
                  <pc2:cmRplyMk id="{6AEFA666-EF6D-42FB-BC48-28E2322A0903}"/>
                </pc2:cmRplyMkLst>
              </pc226:cmRplyChg>
            </pc226:cmChg>
          </p:ext>
        </pc:extLst>
      </pc:sldChg>
      <pc:sldChg chg="modSp mod delCm modCm">
        <pc:chgData name="Philip Berghan-Whyman" userId="26596d28-16c5-449c-a43a-f7de8f07d64d" providerId="ADAL" clId="{75689D1C-DF56-4F2E-A124-848AE880505F}" dt="2025-06-18T23:47:54.693" v="3411"/>
        <pc:sldMkLst>
          <pc:docMk/>
          <pc:sldMk cId="263163831" sldId="285"/>
        </pc:sldMkLst>
        <pc:spChg chg="mod">
          <ac:chgData name="Philip Berghan-Whyman" userId="26596d28-16c5-449c-a43a-f7de8f07d64d" providerId="ADAL" clId="{75689D1C-DF56-4F2E-A124-848AE880505F}" dt="2025-06-18T21:38:05.462" v="3174" actId="20577"/>
          <ac:spMkLst>
            <pc:docMk/>
            <pc:sldMk cId="263163831" sldId="285"/>
            <ac:spMk id="22" creationId="{96B72AF0-F555-0768-D80F-DE782CD420E4}"/>
          </ac:spMkLst>
        </pc:spChg>
        <pc:spChg chg="mod">
          <ac:chgData name="Philip Berghan-Whyman" userId="26596d28-16c5-449c-a43a-f7de8f07d64d" providerId="ADAL" clId="{75689D1C-DF56-4F2E-A124-848AE880505F}" dt="2025-06-18T21:38:21.830" v="3175" actId="465"/>
          <ac:spMkLst>
            <pc:docMk/>
            <pc:sldMk cId="263163831" sldId="285"/>
            <ac:spMk id="23" creationId="{E28766AD-F7D2-359A-2F74-26A4B1D324FA}"/>
          </ac:spMkLst>
        </pc:spChg>
        <pc:spChg chg="mod">
          <ac:chgData name="Philip Berghan-Whyman" userId="26596d28-16c5-449c-a43a-f7de8f07d64d" providerId="ADAL" clId="{75689D1C-DF56-4F2E-A124-848AE880505F}" dt="2025-06-18T23:47:40.804" v="3409" actId="20577"/>
          <ac:spMkLst>
            <pc:docMk/>
            <pc:sldMk cId="263163831" sldId="285"/>
            <ac:spMk id="26" creationId="{D3777B95-B117-807A-8FF3-7FE0B7F325E4}"/>
          </ac:spMkLst>
        </pc:spChg>
        <pc:spChg chg="mod">
          <ac:chgData name="Philip Berghan-Whyman" userId="26596d28-16c5-449c-a43a-f7de8f07d64d" providerId="ADAL" clId="{75689D1C-DF56-4F2E-A124-848AE880505F}" dt="2025-06-18T21:38:21.830" v="3175" actId="465"/>
          <ac:spMkLst>
            <pc:docMk/>
            <pc:sldMk cId="263163831" sldId="285"/>
            <ac:spMk id="27" creationId="{8E695867-A2C2-ACE8-5C47-D0866194F38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Philip Berghan-Whyman" userId="26596d28-16c5-449c-a43a-f7de8f07d64d" providerId="ADAL" clId="{75689D1C-DF56-4F2E-A124-848AE880505F}" dt="2025-06-18T23:47:54.693" v="3411"/>
              <pc2:cmMkLst xmlns:pc2="http://schemas.microsoft.com/office/powerpoint/2019/9/main/command">
                <pc:docMk/>
                <pc:sldMk cId="263163831" sldId="285"/>
                <pc2:cmMk id="{D86E7CE0-3F41-444E-8755-358977717EDC}"/>
              </pc2:cmMkLst>
              <pc226:cmRplyChg chg="add">
                <pc226:chgData name="Philip Berghan-Whyman" userId="26596d28-16c5-449c-a43a-f7de8f07d64d" providerId="ADAL" clId="{75689D1C-DF56-4F2E-A124-848AE880505F}" dt="2025-06-18T23:47:50.459" v="3410"/>
                <pc2:cmRplyMkLst xmlns:pc2="http://schemas.microsoft.com/office/powerpoint/2019/9/main/command">
                  <pc:docMk/>
                  <pc:sldMk cId="263163831" sldId="285"/>
                  <pc2:cmMk id="{D86E7CE0-3F41-444E-8755-358977717EDC}"/>
                  <pc2:cmRplyMk id="{3C8AE90D-DE57-45E8-84BD-ED57442963D5}"/>
                </pc2:cmRplyMkLst>
              </pc226:cmRplyChg>
            </pc226:cmChg>
          </p:ext>
        </pc:extLst>
      </pc:sldChg>
      <pc:sldChg chg="modSp mod">
        <pc:chgData name="Philip Berghan-Whyman" userId="26596d28-16c5-449c-a43a-f7de8f07d64d" providerId="ADAL" clId="{75689D1C-DF56-4F2E-A124-848AE880505F}" dt="2025-06-18T20:40:49.471" v="1791" actId="20577"/>
        <pc:sldMkLst>
          <pc:docMk/>
          <pc:sldMk cId="3688325285" sldId="286"/>
        </pc:sldMkLst>
        <pc:spChg chg="mod">
          <ac:chgData name="Philip Berghan-Whyman" userId="26596d28-16c5-449c-a43a-f7de8f07d64d" providerId="ADAL" clId="{75689D1C-DF56-4F2E-A124-848AE880505F}" dt="2025-06-18T20:40:49.471" v="1791" actId="20577"/>
          <ac:spMkLst>
            <pc:docMk/>
            <pc:sldMk cId="3688325285" sldId="286"/>
            <ac:spMk id="37" creationId="{79E33633-5B8E-8584-A797-A8D61639BBB4}"/>
          </ac:spMkLst>
        </pc:spChg>
      </pc:sldChg>
      <pc:sldChg chg="addSp delSp modSp del mod ord addCm delCm modCm">
        <pc:chgData name="Philip Berghan-Whyman" userId="26596d28-16c5-449c-a43a-f7de8f07d64d" providerId="ADAL" clId="{75689D1C-DF56-4F2E-A124-848AE880505F}" dt="2025-06-18T22:24:25.285" v="3391" actId="47"/>
        <pc:sldMkLst>
          <pc:docMk/>
          <pc:sldMk cId="2238213024" sldId="287"/>
        </pc:sldMkLst>
        <pc:spChg chg="mod">
          <ac:chgData name="Philip Berghan-Whyman" userId="26596d28-16c5-449c-a43a-f7de8f07d64d" providerId="ADAL" clId="{75689D1C-DF56-4F2E-A124-848AE880505F}" dt="2025-06-18T21:33:54.734" v="3073" actId="552"/>
          <ac:spMkLst>
            <pc:docMk/>
            <pc:sldMk cId="2238213024" sldId="287"/>
            <ac:spMk id="4" creationId="{719CE3EA-7EA6-D9BD-AD80-FCB5CC65D027}"/>
          </ac:spMkLst>
        </pc:spChg>
        <pc:spChg chg="del">
          <ac:chgData name="Philip Berghan-Whyman" userId="26596d28-16c5-449c-a43a-f7de8f07d64d" providerId="ADAL" clId="{75689D1C-DF56-4F2E-A124-848AE880505F}" dt="2025-06-18T20:36:21.337" v="1709" actId="478"/>
          <ac:spMkLst>
            <pc:docMk/>
            <pc:sldMk cId="2238213024" sldId="287"/>
            <ac:spMk id="9" creationId="{72CC56FE-5A9E-FD81-170B-541B5964B2D8}"/>
          </ac:spMkLst>
        </pc:spChg>
        <pc:spChg chg="add mod">
          <ac:chgData name="Philip Berghan-Whyman" userId="26596d28-16c5-449c-a43a-f7de8f07d64d" providerId="ADAL" clId="{75689D1C-DF56-4F2E-A124-848AE880505F}" dt="2025-06-18T21:33:58.053" v="3074" actId="465"/>
          <ac:spMkLst>
            <pc:docMk/>
            <pc:sldMk cId="2238213024" sldId="287"/>
            <ac:spMk id="11" creationId="{82C3E521-6F95-7447-8F9A-9456715DAF73}"/>
          </ac:spMkLst>
        </pc:spChg>
        <pc:spChg chg="mod">
          <ac:chgData name="Philip Berghan-Whyman" userId="26596d28-16c5-449c-a43a-f7de8f07d64d" providerId="ADAL" clId="{75689D1C-DF56-4F2E-A124-848AE880505F}" dt="2025-06-18T21:33:58.053" v="3074" actId="465"/>
          <ac:spMkLst>
            <pc:docMk/>
            <pc:sldMk cId="2238213024" sldId="287"/>
            <ac:spMk id="12" creationId="{711CDD19-5F27-53CD-4D75-02F0E66CBE65}"/>
          </ac:spMkLst>
        </pc:spChg>
        <pc:spChg chg="add del">
          <ac:chgData name="Philip Berghan-Whyman" userId="26596d28-16c5-449c-a43a-f7de8f07d64d" providerId="ADAL" clId="{75689D1C-DF56-4F2E-A124-848AE880505F}" dt="2025-06-18T20:36:36.699" v="1714" actId="478"/>
          <ac:spMkLst>
            <pc:docMk/>
            <pc:sldMk cId="2238213024" sldId="287"/>
            <ac:spMk id="13" creationId="{4DAA3831-596F-9D5E-5BBD-76C0D0156D4A}"/>
          </ac:spMkLst>
        </pc:spChg>
        <pc:spChg chg="add del">
          <ac:chgData name="Philip Berghan-Whyman" userId="26596d28-16c5-449c-a43a-f7de8f07d64d" providerId="ADAL" clId="{75689D1C-DF56-4F2E-A124-848AE880505F}" dt="2025-06-18T20:36:36.699" v="1714" actId="478"/>
          <ac:spMkLst>
            <pc:docMk/>
            <pc:sldMk cId="2238213024" sldId="287"/>
            <ac:spMk id="14" creationId="{99870061-B291-0075-E61F-CAFE44C58A1D}"/>
          </ac:spMkLst>
        </pc:spChg>
        <pc:spChg chg="del">
          <ac:chgData name="Philip Berghan-Whyman" userId="26596d28-16c5-449c-a43a-f7de8f07d64d" providerId="ADAL" clId="{75689D1C-DF56-4F2E-A124-848AE880505F}" dt="2025-06-18T20:36:33.686" v="1713" actId="478"/>
          <ac:spMkLst>
            <pc:docMk/>
            <pc:sldMk cId="2238213024" sldId="287"/>
            <ac:spMk id="15" creationId="{48259868-292C-841B-9C32-C363EF7132DB}"/>
          </ac:spMkLst>
        </pc:spChg>
        <pc:spChg chg="add del">
          <ac:chgData name="Philip Berghan-Whyman" userId="26596d28-16c5-449c-a43a-f7de8f07d64d" providerId="ADAL" clId="{75689D1C-DF56-4F2E-A124-848AE880505F}" dt="2025-06-18T20:36:36.699" v="1714" actId="478"/>
          <ac:spMkLst>
            <pc:docMk/>
            <pc:sldMk cId="2238213024" sldId="287"/>
            <ac:spMk id="16" creationId="{78ACCDF8-644C-F476-851D-F74C0CDCB908}"/>
          </ac:spMkLst>
        </pc:spChg>
        <pc:spChg chg="add del">
          <ac:chgData name="Philip Berghan-Whyman" userId="26596d28-16c5-449c-a43a-f7de8f07d64d" providerId="ADAL" clId="{75689D1C-DF56-4F2E-A124-848AE880505F}" dt="2025-06-18T20:36:36.699" v="1714" actId="478"/>
          <ac:spMkLst>
            <pc:docMk/>
            <pc:sldMk cId="2238213024" sldId="287"/>
            <ac:spMk id="17" creationId="{7DC0BD0D-1155-45BA-E55F-A4997142C5FF}"/>
          </ac:spMkLst>
        </pc:spChg>
        <pc:spChg chg="add mod">
          <ac:chgData name="Philip Berghan-Whyman" userId="26596d28-16c5-449c-a43a-f7de8f07d64d" providerId="ADAL" clId="{75689D1C-DF56-4F2E-A124-848AE880505F}" dt="2025-06-18T21:35:41.558" v="3159" actId="20577"/>
          <ac:spMkLst>
            <pc:docMk/>
            <pc:sldMk cId="2238213024" sldId="287"/>
            <ac:spMk id="18" creationId="{CA08A0D7-4378-2D74-C08F-800E0CCB01A3}"/>
          </ac:spMkLst>
        </pc:spChg>
        <pc:spChg chg="del">
          <ac:chgData name="Philip Berghan-Whyman" userId="26596d28-16c5-449c-a43a-f7de8f07d64d" providerId="ADAL" clId="{75689D1C-DF56-4F2E-A124-848AE880505F}" dt="2025-06-18T20:36:23.698" v="1710" actId="478"/>
          <ac:spMkLst>
            <pc:docMk/>
            <pc:sldMk cId="2238213024" sldId="287"/>
            <ac:spMk id="23" creationId="{4FFC2BEA-0E1D-4FF5-3C05-179565C21D58}"/>
          </ac:spMkLst>
        </pc:spChg>
        <pc:graphicFrameChg chg="mod modGraphic">
          <ac:chgData name="Philip Berghan-Whyman" userId="26596d28-16c5-449c-a43a-f7de8f07d64d" providerId="ADAL" clId="{75689D1C-DF56-4F2E-A124-848AE880505F}" dt="2025-06-18T21:12:24.545" v="2360"/>
          <ac:graphicFrameMkLst>
            <pc:docMk/>
            <pc:sldMk cId="2238213024" sldId="287"/>
            <ac:graphicFrameMk id="3" creationId="{0B426445-6741-7599-AD60-4AB20690C759}"/>
          </ac:graphicFrameMkLst>
        </pc:graphicFrameChg>
        <pc:graphicFrameChg chg="add mod">
          <ac:chgData name="Philip Berghan-Whyman" userId="26596d28-16c5-449c-a43a-f7de8f07d64d" providerId="ADAL" clId="{75689D1C-DF56-4F2E-A124-848AE880505F}" dt="2025-06-18T21:11:19.608" v="2352"/>
          <ac:graphicFrameMkLst>
            <pc:docMk/>
            <pc:sldMk cId="2238213024" sldId="287"/>
            <ac:graphicFrameMk id="8" creationId="{23B510BC-11A6-F064-DD47-6522FC4EB4F6}"/>
          </ac:graphicFrameMkLst>
        </pc:graphicFrameChg>
        <pc:cxnChg chg="add del">
          <ac:chgData name="Philip Berghan-Whyman" userId="26596d28-16c5-449c-a43a-f7de8f07d64d" providerId="ADAL" clId="{75689D1C-DF56-4F2E-A124-848AE880505F}" dt="2025-06-18T20:36:36.699" v="1714" actId="478"/>
          <ac:cxnSpMkLst>
            <pc:docMk/>
            <pc:sldMk cId="2238213024" sldId="287"/>
            <ac:cxnSpMk id="19" creationId="{BCCA7591-FD55-3297-7644-EF779C3AF46A}"/>
          </ac:cxnSpMkLst>
        </pc:cxnChg>
        <pc:cxnChg chg="add del">
          <ac:chgData name="Philip Berghan-Whyman" userId="26596d28-16c5-449c-a43a-f7de8f07d64d" providerId="ADAL" clId="{75689D1C-DF56-4F2E-A124-848AE880505F}" dt="2025-06-18T20:36:36.699" v="1714" actId="478"/>
          <ac:cxnSpMkLst>
            <pc:docMk/>
            <pc:sldMk cId="2238213024" sldId="287"/>
            <ac:cxnSpMk id="20" creationId="{A3EB2D9F-7A1E-5983-2252-2B10C9C78577}"/>
          </ac:cxnSpMkLst>
        </pc:cxnChg>
        <pc:cxnChg chg="mod">
          <ac:chgData name="Philip Berghan-Whyman" userId="26596d28-16c5-449c-a43a-f7de8f07d64d" providerId="ADAL" clId="{75689D1C-DF56-4F2E-A124-848AE880505F}" dt="2025-06-18T21:10:39.178" v="2342" actId="1076"/>
          <ac:cxnSpMkLst>
            <pc:docMk/>
            <pc:sldMk cId="2238213024" sldId="287"/>
            <ac:cxnSpMk id="21" creationId="{28ABC2F2-E9B7-CB87-9DFB-5F619302B6D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Philip Berghan-Whyman" userId="26596d28-16c5-449c-a43a-f7de8f07d64d" providerId="ADAL" clId="{75689D1C-DF56-4F2E-A124-848AE880505F}" dt="2025-06-18T21:58:48.083" v="3390"/>
              <pc2:cmMkLst xmlns:pc2="http://schemas.microsoft.com/office/powerpoint/2019/9/main/command">
                <pc:docMk/>
                <pc:sldMk cId="2238213024" sldId="287"/>
                <pc2:cmMk id="{E2092D0F-528B-4C44-9299-17F3D91B9808}"/>
              </pc2:cmMkLst>
              <pc226:cmRplyChg chg="add">
                <pc226:chgData name="Philip Berghan-Whyman" userId="26596d28-16c5-449c-a43a-f7de8f07d64d" providerId="ADAL" clId="{75689D1C-DF56-4F2E-A124-848AE880505F}" dt="2025-06-18T20:38:16.011" v="1718"/>
                <pc2:cmRplyMkLst xmlns:pc2="http://schemas.microsoft.com/office/powerpoint/2019/9/main/command">
                  <pc:docMk/>
                  <pc:sldMk cId="2238213024" sldId="287"/>
                  <pc2:cmMk id="{E2092D0F-528B-4C44-9299-17F3D91B9808}"/>
                  <pc2:cmRplyMk id="{D5FD6C0F-2174-41EE-8C98-DDEE504AE274}"/>
                </pc2:cmRplyMkLst>
              </pc226:cmRplyChg>
            </pc226:cmChg>
            <pc226:cmChg xmlns:pc226="http://schemas.microsoft.com/office/powerpoint/2022/06/main/command" chg="del">
              <pc226:chgData name="Philip Berghan-Whyman" userId="26596d28-16c5-449c-a43a-f7de8f07d64d" providerId="ADAL" clId="{75689D1C-DF56-4F2E-A124-848AE880505F}" dt="2025-06-18T01:29:54.547" v="1669"/>
              <pc2:cmMkLst xmlns:pc2="http://schemas.microsoft.com/office/powerpoint/2019/9/main/command">
                <pc:docMk/>
                <pc:sldMk cId="2238213024" sldId="287"/>
                <pc2:cmMk id="{F1AAB02D-FF9F-4210-975C-BC2479DA9107}"/>
              </pc2:cmMkLst>
            </pc226:cmChg>
            <pc226:cmChg xmlns:pc226="http://schemas.microsoft.com/office/powerpoint/2022/06/main/command" chg="del">
              <pc226:chgData name="Philip Berghan-Whyman" userId="26596d28-16c5-449c-a43a-f7de8f07d64d" providerId="ADAL" clId="{75689D1C-DF56-4F2E-A124-848AE880505F}" dt="2025-06-18T01:29:48.174" v="1668"/>
              <pc2:cmMkLst xmlns:pc2="http://schemas.microsoft.com/office/powerpoint/2019/9/main/command">
                <pc:docMk/>
                <pc:sldMk cId="2238213024" sldId="287"/>
                <pc2:cmMk id="{BEFE202E-C4E3-4471-80AE-71E7E43FD09E}"/>
              </pc2:cmMkLst>
            </pc226:cmChg>
            <pc226:cmChg xmlns:pc226="http://schemas.microsoft.com/office/powerpoint/2022/06/main/command" chg="del">
              <pc226:chgData name="Philip Berghan-Whyman" userId="26596d28-16c5-449c-a43a-f7de8f07d64d" providerId="ADAL" clId="{75689D1C-DF56-4F2E-A124-848AE880505F}" dt="2025-06-18T01:29:59.483" v="1670"/>
              <pc2:cmMkLst xmlns:pc2="http://schemas.microsoft.com/office/powerpoint/2019/9/main/command">
                <pc:docMk/>
                <pc:sldMk cId="2238213024" sldId="287"/>
                <pc2:cmMk id="{532130D0-1B2B-4F1A-881F-362229A270B3}"/>
              </pc2:cmMkLst>
            </pc226:cmChg>
          </p:ext>
        </pc:extLst>
      </pc:sldChg>
      <pc:sldChg chg="addSp modSp add mod">
        <pc:chgData name="Philip Berghan-Whyman" userId="26596d28-16c5-449c-a43a-f7de8f07d64d" providerId="ADAL" clId="{75689D1C-DF56-4F2E-A124-848AE880505F}" dt="2025-06-18T23:55:34.729" v="3468"/>
        <pc:sldMkLst>
          <pc:docMk/>
          <pc:sldMk cId="2856653412" sldId="288"/>
        </pc:sldMkLst>
        <pc:spChg chg="mod">
          <ac:chgData name="Philip Berghan-Whyman" userId="26596d28-16c5-449c-a43a-f7de8f07d64d" providerId="ADAL" clId="{75689D1C-DF56-4F2E-A124-848AE880505F}" dt="2025-06-18T22:25:39.055" v="3393" actId="1076"/>
          <ac:spMkLst>
            <pc:docMk/>
            <pc:sldMk cId="2856653412" sldId="288"/>
            <ac:spMk id="7" creationId="{6546966F-4FE1-CEAF-255E-FAD4C744FB1F}"/>
          </ac:spMkLst>
        </pc:spChg>
        <pc:spChg chg="add mod">
          <ac:chgData name="Philip Berghan-Whyman" userId="26596d28-16c5-449c-a43a-f7de8f07d64d" providerId="ADAL" clId="{75689D1C-DF56-4F2E-A124-848AE880505F}" dt="2025-06-18T21:56:53.246" v="3366" actId="1035"/>
          <ac:spMkLst>
            <pc:docMk/>
            <pc:sldMk cId="2856653412" sldId="288"/>
            <ac:spMk id="14" creationId="{E266707D-283D-11D9-4738-F2F8D5B03F5B}"/>
          </ac:spMkLst>
        </pc:spChg>
        <pc:spChg chg="add mod">
          <ac:chgData name="Philip Berghan-Whyman" userId="26596d28-16c5-449c-a43a-f7de8f07d64d" providerId="ADAL" clId="{75689D1C-DF56-4F2E-A124-848AE880505F}" dt="2025-06-18T21:56:53.246" v="3366" actId="1035"/>
          <ac:spMkLst>
            <pc:docMk/>
            <pc:sldMk cId="2856653412" sldId="288"/>
            <ac:spMk id="15" creationId="{903FA5AB-95BD-DEB3-8CAF-E136C12010B9}"/>
          </ac:spMkLst>
        </pc:spChg>
        <pc:spChg chg="add mod">
          <ac:chgData name="Philip Berghan-Whyman" userId="26596d28-16c5-449c-a43a-f7de8f07d64d" providerId="ADAL" clId="{75689D1C-DF56-4F2E-A124-848AE880505F}" dt="2025-06-18T21:57:01.438" v="3386" actId="1035"/>
          <ac:spMkLst>
            <pc:docMk/>
            <pc:sldMk cId="2856653412" sldId="288"/>
            <ac:spMk id="16" creationId="{40C7A34D-BF75-3BE7-93BD-475EA5F7F656}"/>
          </ac:spMkLst>
        </pc:spChg>
        <pc:spChg chg="add mod">
          <ac:chgData name="Philip Berghan-Whyman" userId="26596d28-16c5-449c-a43a-f7de8f07d64d" providerId="ADAL" clId="{75689D1C-DF56-4F2E-A124-848AE880505F}" dt="2025-06-18T21:57:01.438" v="3386" actId="1035"/>
          <ac:spMkLst>
            <pc:docMk/>
            <pc:sldMk cId="2856653412" sldId="288"/>
            <ac:spMk id="17" creationId="{1EE343DA-A497-C852-30A9-09490FC0E2C0}"/>
          </ac:spMkLst>
        </pc:spChg>
        <pc:graphicFrameChg chg="mod modGraphic">
          <ac:chgData name="Philip Berghan-Whyman" userId="26596d28-16c5-449c-a43a-f7de8f07d64d" providerId="ADAL" clId="{75689D1C-DF56-4F2E-A124-848AE880505F}" dt="2025-06-18T23:54:45.941" v="3458"/>
          <ac:graphicFrameMkLst>
            <pc:docMk/>
            <pc:sldMk cId="2856653412" sldId="288"/>
            <ac:graphicFrameMk id="3" creationId="{0B426445-6741-7599-AD60-4AB20690C759}"/>
          </ac:graphicFrameMkLst>
        </pc:graphicFrameChg>
        <pc:graphicFrameChg chg="add mod modGraphic">
          <ac:chgData name="Philip Berghan-Whyman" userId="26596d28-16c5-449c-a43a-f7de8f07d64d" providerId="ADAL" clId="{75689D1C-DF56-4F2E-A124-848AE880505F}" dt="2025-06-18T23:55:34.729" v="3468"/>
          <ac:graphicFrameMkLst>
            <pc:docMk/>
            <pc:sldMk cId="2856653412" sldId="288"/>
            <ac:graphicFrameMk id="8" creationId="{3C56404B-9643-9878-2F29-DA559E82FF8F}"/>
          </ac:graphicFrameMkLst>
        </pc:graphicFrameChg>
        <pc:graphicFrameChg chg="add mod modGraphic">
          <ac:chgData name="Philip Berghan-Whyman" userId="26596d28-16c5-449c-a43a-f7de8f07d64d" providerId="ADAL" clId="{75689D1C-DF56-4F2E-A124-848AE880505F}" dt="2025-06-18T23:55:13.226" v="3462"/>
          <ac:graphicFrameMkLst>
            <pc:docMk/>
            <pc:sldMk cId="2856653412" sldId="288"/>
            <ac:graphicFrameMk id="9" creationId="{37CE8BDD-CA65-DEF8-81A5-07B856F25238}"/>
          </ac:graphicFrameMkLst>
        </pc:graphicFrameChg>
        <pc:graphicFrameChg chg="add mod modGraphic">
          <ac:chgData name="Philip Berghan-Whyman" userId="26596d28-16c5-449c-a43a-f7de8f07d64d" providerId="ADAL" clId="{75689D1C-DF56-4F2E-A124-848AE880505F}" dt="2025-06-18T23:55:03.455" v="3460"/>
          <ac:graphicFrameMkLst>
            <pc:docMk/>
            <pc:sldMk cId="2856653412" sldId="288"/>
            <ac:graphicFrameMk id="13" creationId="{2CE3B673-0586-78A4-6B36-593BFF91093C}"/>
          </ac:graphicFrameMkLst>
        </pc:graphicFrameChg>
      </pc:sldChg>
      <pc:sldMasterChg chg="modSldLayout">
        <pc:chgData name="Philip Berghan-Whyman" userId="26596d28-16c5-449c-a43a-f7de8f07d64d" providerId="ADAL" clId="{75689D1C-DF56-4F2E-A124-848AE880505F}" dt="2025-06-17T05:18:57.575" v="330" actId="14100"/>
        <pc:sldMasterMkLst>
          <pc:docMk/>
          <pc:sldMasterMk cId="1978343337" sldId="2147483648"/>
        </pc:sldMasterMkLst>
        <pc:sldLayoutChg chg="modSp mod">
          <pc:chgData name="Philip Berghan-Whyman" userId="26596d28-16c5-449c-a43a-f7de8f07d64d" providerId="ADAL" clId="{75689D1C-DF56-4F2E-A124-848AE880505F}" dt="2025-06-17T05:17:04.237" v="259" actId="1076"/>
          <pc:sldLayoutMkLst>
            <pc:docMk/>
            <pc:sldMasterMk cId="1978343337" sldId="2147483648"/>
            <pc:sldLayoutMk cId="36814768" sldId="2147483735"/>
          </pc:sldLayoutMkLst>
          <pc:spChg chg="mod">
            <ac:chgData name="Philip Berghan-Whyman" userId="26596d28-16c5-449c-a43a-f7de8f07d64d" providerId="ADAL" clId="{75689D1C-DF56-4F2E-A124-848AE880505F}" dt="2025-06-17T05:17:04.237" v="259" actId="1076"/>
            <ac:spMkLst>
              <pc:docMk/>
              <pc:sldMasterMk cId="1978343337" sldId="2147483648"/>
              <pc:sldLayoutMk cId="36814768" sldId="2147483735"/>
              <ac:spMk id="5" creationId="{A5AF4EE1-A70C-A2B2-0851-CA2AA16722A2}"/>
            </ac:spMkLst>
          </pc:spChg>
          <pc:picChg chg="mod">
            <ac:chgData name="Philip Berghan-Whyman" userId="26596d28-16c5-449c-a43a-f7de8f07d64d" providerId="ADAL" clId="{75689D1C-DF56-4F2E-A124-848AE880505F}" dt="2025-06-17T05:17:02.182" v="257" actId="14100"/>
            <ac:picMkLst>
              <pc:docMk/>
              <pc:sldMasterMk cId="1978343337" sldId="2147483648"/>
              <pc:sldLayoutMk cId="36814768" sldId="2147483735"/>
              <ac:picMk id="7" creationId="{DA5E4E87-3B0D-DD8A-9BBA-0BD59AE2D477}"/>
            </ac:picMkLst>
          </pc:picChg>
        </pc:sldLayoutChg>
        <pc:sldLayoutChg chg="modSp mod">
          <pc:chgData name="Philip Berghan-Whyman" userId="26596d28-16c5-449c-a43a-f7de8f07d64d" providerId="ADAL" clId="{75689D1C-DF56-4F2E-A124-848AE880505F}" dt="2025-06-17T05:18:57.575" v="330" actId="14100"/>
          <pc:sldLayoutMkLst>
            <pc:docMk/>
            <pc:sldMasterMk cId="1978343337" sldId="2147483648"/>
            <pc:sldLayoutMk cId="3225108305" sldId="2147483737"/>
          </pc:sldLayoutMkLst>
          <pc:spChg chg="mod">
            <ac:chgData name="Philip Berghan-Whyman" userId="26596d28-16c5-449c-a43a-f7de8f07d64d" providerId="ADAL" clId="{75689D1C-DF56-4F2E-A124-848AE880505F}" dt="2025-06-17T05:18:43.852" v="326" actId="1076"/>
            <ac:spMkLst>
              <pc:docMk/>
              <pc:sldMasterMk cId="1978343337" sldId="2147483648"/>
              <pc:sldLayoutMk cId="3225108305" sldId="2147483737"/>
              <ac:spMk id="5" creationId="{A5AF4EE1-A70C-A2B2-0851-CA2AA16722A2}"/>
            </ac:spMkLst>
          </pc:spChg>
          <pc:picChg chg="mod">
            <ac:chgData name="Philip Berghan-Whyman" userId="26596d28-16c5-449c-a43a-f7de8f07d64d" providerId="ADAL" clId="{75689D1C-DF56-4F2E-A124-848AE880505F}" dt="2025-06-17T05:18:57.575" v="330" actId="14100"/>
            <ac:picMkLst>
              <pc:docMk/>
              <pc:sldMasterMk cId="1978343337" sldId="2147483648"/>
              <pc:sldLayoutMk cId="3225108305" sldId="2147483737"/>
              <ac:picMk id="3" creationId="{FB5DE32C-B62C-B50A-B44E-C1BB0F8A1F8F}"/>
            </ac:picMkLst>
          </pc:picChg>
        </pc:sldLayoutChg>
      </pc:sldMasterChg>
    </pc:docChg>
  </pc:docChgLst>
  <pc:docChgLst>
    <pc:chgData name="Michael Hiscox" userId="57544e76-f44f-487a-981d-6334d7aa6dde" providerId="ADAL" clId="{28D8E21B-BC0D-4EFC-9396-5104E9817861}"/>
    <pc:docChg chg="undo custSel modSld">
      <pc:chgData name="Michael Hiscox" userId="57544e76-f44f-487a-981d-6334d7aa6dde" providerId="ADAL" clId="{28D8E21B-BC0D-4EFC-9396-5104E9817861}" dt="2025-06-18T01:28:39.279" v="93"/>
      <pc:docMkLst>
        <pc:docMk/>
      </pc:docMkLst>
      <pc:sldChg chg="addSp delSp modSp mod">
        <pc:chgData name="Michael Hiscox" userId="57544e76-f44f-487a-981d-6334d7aa6dde" providerId="ADAL" clId="{28D8E21B-BC0D-4EFC-9396-5104E9817861}" dt="2025-06-18T01:28:03.813" v="91" actId="1076"/>
        <pc:sldMkLst>
          <pc:docMk/>
          <pc:sldMk cId="49119750" sldId="284"/>
        </pc:sldMkLst>
        <pc:spChg chg="mod">
          <ac:chgData name="Michael Hiscox" userId="57544e76-f44f-487a-981d-6334d7aa6dde" providerId="ADAL" clId="{28D8E21B-BC0D-4EFC-9396-5104E9817861}" dt="2025-06-18T01:27:15.234" v="84" actId="1076"/>
          <ac:spMkLst>
            <pc:docMk/>
            <pc:sldMk cId="49119750" sldId="284"/>
            <ac:spMk id="10" creationId="{AFB4793C-1591-A769-9A97-7CF758B80903}"/>
          </ac:spMkLst>
        </pc:spChg>
        <pc:spChg chg="mod">
          <ac:chgData name="Michael Hiscox" userId="57544e76-f44f-487a-981d-6334d7aa6dde" providerId="ADAL" clId="{28D8E21B-BC0D-4EFC-9396-5104E9817861}" dt="2025-06-18T01:27:28.746" v="87" actId="1076"/>
          <ac:spMkLst>
            <pc:docMk/>
            <pc:sldMk cId="49119750" sldId="284"/>
            <ac:spMk id="38" creationId="{BBAAB278-77C0-2581-5DA6-4C179A9B340A}"/>
          </ac:spMkLst>
        </pc:spChg>
        <pc:spChg chg="mod">
          <ac:chgData name="Michael Hiscox" userId="57544e76-f44f-487a-981d-6334d7aa6dde" providerId="ADAL" clId="{28D8E21B-BC0D-4EFC-9396-5104E9817861}" dt="2025-06-18T01:25:59.140" v="76" actId="164"/>
          <ac:spMkLst>
            <pc:docMk/>
            <pc:sldMk cId="49119750" sldId="284"/>
            <ac:spMk id="39" creationId="{2BE06C21-5F28-2245-9580-89AA1A157F53}"/>
          </ac:spMkLst>
        </pc:spChg>
        <pc:spChg chg="mod">
          <ac:chgData name="Michael Hiscox" userId="57544e76-f44f-487a-981d-6334d7aa6dde" providerId="ADAL" clId="{28D8E21B-BC0D-4EFC-9396-5104E9817861}" dt="2025-06-18T01:25:54.485" v="75" actId="164"/>
          <ac:spMkLst>
            <pc:docMk/>
            <pc:sldMk cId="49119750" sldId="284"/>
            <ac:spMk id="43" creationId="{87012647-A724-E52D-F578-BB617A0561A2}"/>
          </ac:spMkLst>
        </pc:spChg>
        <pc:spChg chg="mod topLvl">
          <ac:chgData name="Michael Hiscox" userId="57544e76-f44f-487a-981d-6334d7aa6dde" providerId="ADAL" clId="{28D8E21B-BC0D-4EFC-9396-5104E9817861}" dt="2025-06-18T01:27:54.112" v="89" actId="164"/>
          <ac:spMkLst>
            <pc:docMk/>
            <pc:sldMk cId="49119750" sldId="284"/>
            <ac:spMk id="44" creationId="{40EA3F91-F134-ABA5-D043-45A697AFC747}"/>
          </ac:spMkLst>
        </pc:spChg>
        <pc:spChg chg="mod">
          <ac:chgData name="Michael Hiscox" userId="57544e76-f44f-487a-981d-6334d7aa6dde" providerId="ADAL" clId="{28D8E21B-BC0D-4EFC-9396-5104E9817861}" dt="2025-06-18T01:27:18.295" v="85" actId="164"/>
          <ac:spMkLst>
            <pc:docMk/>
            <pc:sldMk cId="49119750" sldId="284"/>
            <ac:spMk id="46" creationId="{A0224A80-9EA4-9A62-2A3E-E05A07D9F45F}"/>
          </ac:spMkLst>
        </pc:spChg>
        <pc:spChg chg="mod">
          <ac:chgData name="Michael Hiscox" userId="57544e76-f44f-487a-981d-6334d7aa6dde" providerId="ADAL" clId="{28D8E21B-BC0D-4EFC-9396-5104E9817861}" dt="2025-06-18T01:27:20.046" v="86" actId="164"/>
          <ac:spMkLst>
            <pc:docMk/>
            <pc:sldMk cId="49119750" sldId="284"/>
            <ac:spMk id="48" creationId="{B0C23482-8ED7-3BE7-EA74-597DE0DBC8FD}"/>
          </ac:spMkLst>
        </pc:spChg>
        <pc:grpChg chg="add del mod">
          <ac:chgData name="Michael Hiscox" userId="57544e76-f44f-487a-981d-6334d7aa6dde" providerId="ADAL" clId="{28D8E21B-BC0D-4EFC-9396-5104E9817861}" dt="2025-06-18T01:27:40.834" v="88" actId="165"/>
          <ac:grpSpMkLst>
            <pc:docMk/>
            <pc:sldMk cId="49119750" sldId="284"/>
            <ac:grpSpMk id="2" creationId="{BA612EAE-9F09-AD90-1C90-7604081CCA31}"/>
          </ac:grpSpMkLst>
        </pc:grpChg>
        <pc:grpChg chg="add mod">
          <ac:chgData name="Michael Hiscox" userId="57544e76-f44f-487a-981d-6334d7aa6dde" providerId="ADAL" clId="{28D8E21B-BC0D-4EFC-9396-5104E9817861}" dt="2025-06-18T01:27:20.046" v="86" actId="164"/>
          <ac:grpSpMkLst>
            <pc:docMk/>
            <pc:sldMk cId="49119750" sldId="284"/>
            <ac:grpSpMk id="3" creationId="{0B049D9B-C56A-CFDD-2BA7-C5530471B585}"/>
          </ac:grpSpMkLst>
        </pc:grpChg>
        <pc:grpChg chg="add mod">
          <ac:chgData name="Michael Hiscox" userId="57544e76-f44f-487a-981d-6334d7aa6dde" providerId="ADAL" clId="{28D8E21B-BC0D-4EFC-9396-5104E9817861}" dt="2025-06-18T01:27:18.295" v="85" actId="164"/>
          <ac:grpSpMkLst>
            <pc:docMk/>
            <pc:sldMk cId="49119750" sldId="284"/>
            <ac:grpSpMk id="4" creationId="{56B7F233-ECF3-64B4-95BA-22DCB4036D11}"/>
          </ac:grpSpMkLst>
        </pc:grpChg>
        <pc:grpChg chg="add mod">
          <ac:chgData name="Michael Hiscox" userId="57544e76-f44f-487a-981d-6334d7aa6dde" providerId="ADAL" clId="{28D8E21B-BC0D-4EFC-9396-5104E9817861}" dt="2025-06-18T01:28:03.813" v="91" actId="1076"/>
          <ac:grpSpMkLst>
            <pc:docMk/>
            <pc:sldMk cId="49119750" sldId="284"/>
            <ac:grpSpMk id="5" creationId="{B0211C98-26D9-9CCE-C315-B8EA5F7BC4DB}"/>
          </ac:grpSpMkLst>
        </pc:grpChg>
        <pc:grpChg chg="add mod">
          <ac:chgData name="Michael Hiscox" userId="57544e76-f44f-487a-981d-6334d7aa6dde" providerId="ADAL" clId="{28D8E21B-BC0D-4EFC-9396-5104E9817861}" dt="2025-06-18T01:28:00.238" v="90" actId="1076"/>
          <ac:grpSpMkLst>
            <pc:docMk/>
            <pc:sldMk cId="49119750" sldId="284"/>
            <ac:grpSpMk id="7" creationId="{28C97634-9BD0-D1C1-B101-FD6573F7BBBA}"/>
          </ac:grpSpMkLst>
        </pc:grpChg>
        <pc:grpChg chg="add mod">
          <ac:chgData name="Michael Hiscox" userId="57544e76-f44f-487a-981d-6334d7aa6dde" providerId="ADAL" clId="{28D8E21B-BC0D-4EFC-9396-5104E9817861}" dt="2025-06-18T01:27:54.112" v="89" actId="164"/>
          <ac:grpSpMkLst>
            <pc:docMk/>
            <pc:sldMk cId="49119750" sldId="284"/>
            <ac:grpSpMk id="8" creationId="{926C72D8-AD66-01A3-5EBA-87A01CEC102B}"/>
          </ac:grpSpMkLst>
        </pc:grpChg>
        <pc:picChg chg="mod">
          <ac:chgData name="Michael Hiscox" userId="57544e76-f44f-487a-981d-6334d7aa6dde" providerId="ADAL" clId="{28D8E21B-BC0D-4EFC-9396-5104E9817861}" dt="2025-06-18T01:25:54.485" v="75" actId="164"/>
          <ac:picMkLst>
            <pc:docMk/>
            <pc:sldMk cId="49119750" sldId="284"/>
            <ac:picMk id="49" creationId="{50D62EB3-410F-1882-31B4-69D6768EB747}"/>
          </ac:picMkLst>
        </pc:picChg>
        <pc:picChg chg="mod">
          <ac:chgData name="Michael Hiscox" userId="57544e76-f44f-487a-981d-6334d7aa6dde" providerId="ADAL" clId="{28D8E21B-BC0D-4EFC-9396-5104E9817861}" dt="2025-06-18T01:25:59.140" v="76" actId="164"/>
          <ac:picMkLst>
            <pc:docMk/>
            <pc:sldMk cId="49119750" sldId="284"/>
            <ac:picMk id="50" creationId="{58CDFC35-D53B-D55A-A9B5-FF9B365BB935}"/>
          </ac:picMkLst>
        </pc:picChg>
        <pc:picChg chg="mod topLvl">
          <ac:chgData name="Michael Hiscox" userId="57544e76-f44f-487a-981d-6334d7aa6dde" providerId="ADAL" clId="{28D8E21B-BC0D-4EFC-9396-5104E9817861}" dt="2025-06-18T01:27:54.112" v="89" actId="164"/>
          <ac:picMkLst>
            <pc:docMk/>
            <pc:sldMk cId="49119750" sldId="284"/>
            <ac:picMk id="52" creationId="{64738D02-BEED-777A-C67B-C0216C54D34E}"/>
          </ac:picMkLst>
        </pc:picChg>
      </pc:sldChg>
      <pc:sldChg chg="modSp mod addCm delCm">
        <pc:chgData name="Michael Hiscox" userId="57544e76-f44f-487a-981d-6334d7aa6dde" providerId="ADAL" clId="{28D8E21B-BC0D-4EFC-9396-5104E9817861}" dt="2025-06-18T01:28:39.279" v="93"/>
        <pc:sldMkLst>
          <pc:docMk/>
          <pc:sldMk cId="263163831" sldId="285"/>
        </pc:sldMkLst>
        <pc:spChg chg="mod">
          <ac:chgData name="Michael Hiscox" userId="57544e76-f44f-487a-981d-6334d7aa6dde" providerId="ADAL" clId="{28D8E21B-BC0D-4EFC-9396-5104E9817861}" dt="2025-06-18T01:09:56.741" v="30" actId="20577"/>
          <ac:spMkLst>
            <pc:docMk/>
            <pc:sldMk cId="263163831" sldId="285"/>
            <ac:spMk id="22" creationId="{96B72AF0-F555-0768-D80F-DE782CD420E4}"/>
          </ac:spMkLst>
        </pc:spChg>
        <pc:spChg chg="mod">
          <ac:chgData name="Michael Hiscox" userId="57544e76-f44f-487a-981d-6334d7aa6dde" providerId="ADAL" clId="{28D8E21B-BC0D-4EFC-9396-5104E9817861}" dt="2025-06-18T01:10:54.481" v="50" actId="6549"/>
          <ac:spMkLst>
            <pc:docMk/>
            <pc:sldMk cId="263163831" sldId="285"/>
            <ac:spMk id="26" creationId="{D3777B95-B117-807A-8FF3-7FE0B7F325E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Michael Hiscox" userId="57544e76-f44f-487a-981d-6334d7aa6dde" providerId="ADAL" clId="{28D8E21B-BC0D-4EFC-9396-5104E9817861}" dt="2025-06-18T01:28:39.279" v="93"/>
              <pc2:cmMkLst xmlns:pc2="http://schemas.microsoft.com/office/powerpoint/2019/9/main/command">
                <pc:docMk/>
                <pc:sldMk cId="263163831" sldId="285"/>
                <pc2:cmMk id="{5D042A7B-488B-4EE1-B16D-9EA021168A7C}"/>
              </pc2:cmMkLst>
            </pc226:cmChg>
            <pc226:cmChg xmlns:pc226="http://schemas.microsoft.com/office/powerpoint/2022/06/main/command" chg="add del">
              <pc226:chgData name="Michael Hiscox" userId="57544e76-f44f-487a-981d-6334d7aa6dde" providerId="ADAL" clId="{28D8E21B-BC0D-4EFC-9396-5104E9817861}" dt="2025-06-18T01:28:37.490" v="92"/>
              <pc2:cmMkLst xmlns:pc2="http://schemas.microsoft.com/office/powerpoint/2019/9/main/command">
                <pc:docMk/>
                <pc:sldMk cId="263163831" sldId="285"/>
                <pc2:cmMk id="{D02554B1-FC05-41ED-9AE3-753486986EA8}"/>
              </pc2:cmMkLst>
            </pc226:cmChg>
          </p:ext>
        </pc:extLst>
      </pc:sldChg>
      <pc:sldChg chg="delSp modSp mod">
        <pc:chgData name="Michael Hiscox" userId="57544e76-f44f-487a-981d-6334d7aa6dde" providerId="ADAL" clId="{28D8E21B-BC0D-4EFC-9396-5104E9817861}" dt="2025-06-18T01:12:38.881" v="54" actId="478"/>
        <pc:sldMkLst>
          <pc:docMk/>
          <pc:sldMk cId="3688325285" sldId="286"/>
        </pc:sldMkLst>
        <pc:spChg chg="mod">
          <ac:chgData name="Michael Hiscox" userId="57544e76-f44f-487a-981d-6334d7aa6dde" providerId="ADAL" clId="{28D8E21B-BC0D-4EFC-9396-5104E9817861}" dt="2025-06-18T01:12:29.666" v="53" actId="313"/>
          <ac:spMkLst>
            <pc:docMk/>
            <pc:sldMk cId="3688325285" sldId="286"/>
            <ac:spMk id="37" creationId="{79E33633-5B8E-8584-A797-A8D61639BBB4}"/>
          </ac:spMkLst>
        </pc:spChg>
        <pc:spChg chg="del">
          <ac:chgData name="Michael Hiscox" userId="57544e76-f44f-487a-981d-6334d7aa6dde" providerId="ADAL" clId="{28D8E21B-BC0D-4EFC-9396-5104E9817861}" dt="2025-06-18T01:12:38.881" v="54" actId="478"/>
          <ac:spMkLst>
            <pc:docMk/>
            <pc:sldMk cId="3688325285" sldId="286"/>
            <ac:spMk id="41" creationId="{61BD2924-7BBB-6B71-A7B5-73B5202964A1}"/>
          </ac:spMkLst>
        </pc:spChg>
      </pc:sldChg>
      <pc:sldChg chg="modSp mod addCm modCm">
        <pc:chgData name="Michael Hiscox" userId="57544e76-f44f-487a-981d-6334d7aa6dde" providerId="ADAL" clId="{28D8E21B-BC0D-4EFC-9396-5104E9817861}" dt="2025-06-18T01:22:56.141" v="69"/>
        <pc:sldMkLst>
          <pc:docMk/>
          <pc:sldMk cId="2238213024" sldId="287"/>
        </pc:sldMkLst>
        <pc:spChg chg="mod">
          <ac:chgData name="Michael Hiscox" userId="57544e76-f44f-487a-981d-6334d7aa6dde" providerId="ADAL" clId="{28D8E21B-BC0D-4EFC-9396-5104E9817861}" dt="2025-06-18T01:14:41.939" v="67" actId="207"/>
          <ac:spMkLst>
            <pc:docMk/>
            <pc:sldMk cId="2238213024" sldId="287"/>
            <ac:spMk id="4" creationId="{719CE3EA-7EA6-D9BD-AD80-FCB5CC65D02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Michael Hiscox" userId="57544e76-f44f-487a-981d-6334d7aa6dde" providerId="ADAL" clId="{28D8E21B-BC0D-4EFC-9396-5104E9817861}" dt="2025-06-18T01:14:36.086" v="65" actId="20577"/>
              <pc2:cmMkLst xmlns:pc2="http://schemas.microsoft.com/office/powerpoint/2019/9/main/command">
                <pc:docMk/>
                <pc:sldMk cId="2238213024" sldId="287"/>
                <pc2:cmMk id="{F1AAB02D-FF9F-4210-975C-BC2479DA9107}"/>
              </pc2:cmMkLst>
            </pc226:cmChg>
            <pc226:cmChg xmlns:pc226="http://schemas.microsoft.com/office/powerpoint/2022/06/main/command" chg="add">
              <pc226:chgData name="Michael Hiscox" userId="57544e76-f44f-487a-981d-6334d7aa6dde" providerId="ADAL" clId="{28D8E21B-BC0D-4EFC-9396-5104E9817861}" dt="2025-06-18T01:14:48.560" v="68"/>
              <pc2:cmMkLst xmlns:pc2="http://schemas.microsoft.com/office/powerpoint/2019/9/main/command">
                <pc:docMk/>
                <pc:sldMk cId="2238213024" sldId="287"/>
                <pc2:cmMk id="{BEFE202E-C4E3-4471-80AE-71E7E43FD09E}"/>
              </pc2:cmMkLst>
            </pc226:cmChg>
            <pc226:cmChg xmlns:pc226="http://schemas.microsoft.com/office/powerpoint/2022/06/main/command" chg="add">
              <pc226:chgData name="Michael Hiscox" userId="57544e76-f44f-487a-981d-6334d7aa6dde" providerId="ADAL" clId="{28D8E21B-BC0D-4EFC-9396-5104E9817861}" dt="2025-06-18T01:22:56.141" v="69"/>
              <pc2:cmMkLst xmlns:pc2="http://schemas.microsoft.com/office/powerpoint/2019/9/main/command">
                <pc:docMk/>
                <pc:sldMk cId="2238213024" sldId="287"/>
                <pc2:cmMk id="{532130D0-1B2B-4F1A-881F-362229A270B3}"/>
              </pc2:cmMkLst>
            </pc226:cmChg>
          </p:ext>
        </pc:extLst>
      </pc:sldChg>
    </pc:docChg>
  </pc:docChgLst>
  <pc:docChgLst>
    <pc:chgData name="Kaye Cunningham" userId="S::kaye.cunningham010@msd.govt.nz::1e3c23d0-0ed2-4f8f-b127-61e5e551b4da" providerId="AD" clId="Web-{0A83D722-46CC-DC8B-AEB4-4FC932DFCC62}"/>
    <pc:docChg chg="sldOrd">
      <pc:chgData name="Kaye Cunningham" userId="S::kaye.cunningham010@msd.govt.nz::1e3c23d0-0ed2-4f8f-b127-61e5e551b4da" providerId="AD" clId="Web-{0A83D722-46CC-DC8B-AEB4-4FC932DFCC62}" dt="2025-06-18T23:00:12.240" v="0"/>
      <pc:docMkLst>
        <pc:docMk/>
      </pc:docMkLst>
      <pc:sldChg chg="ord">
        <pc:chgData name="Kaye Cunningham" userId="S::kaye.cunningham010@msd.govt.nz::1e3c23d0-0ed2-4f8f-b127-61e5e551b4da" providerId="AD" clId="Web-{0A83D722-46CC-DC8B-AEB4-4FC932DFCC62}" dt="2025-06-18T23:00:12.240" v="0"/>
        <pc:sldMkLst>
          <pc:docMk/>
          <pc:sldMk cId="2856653412" sldId="288"/>
        </pc:sldMkLst>
      </pc:sldChg>
    </pc:docChg>
  </pc:docChgLst>
  <pc:docChgLst>
    <pc:chgData name="Philip Berghan-Whyman" userId="S::philip.berghan-whyman001@msd.govt.nz::26596d28-16c5-449c-a43a-f7de8f07d64d" providerId="AD" clId="Web-{39A2690A-1770-29F3-5DE2-4B98CF7F72D0}"/>
    <pc:docChg chg="mod modSld">
      <pc:chgData name="Philip Berghan-Whyman" userId="S::philip.berghan-whyman001@msd.govt.nz::26596d28-16c5-449c-a43a-f7de8f07d64d" providerId="AD" clId="Web-{39A2690A-1770-29F3-5DE2-4B98CF7F72D0}" dt="2025-06-17T04:43:42" v="2" actId="20577"/>
      <pc:docMkLst>
        <pc:docMk/>
      </pc:docMkLst>
      <pc:sldChg chg="modSp modCm">
        <pc:chgData name="Philip Berghan-Whyman" userId="S::philip.berghan-whyman001@msd.govt.nz::26596d28-16c5-449c-a43a-f7de8f07d64d" providerId="AD" clId="Web-{39A2690A-1770-29F3-5DE2-4B98CF7F72D0}" dt="2025-06-17T04:43:42" v="2" actId="20577"/>
        <pc:sldMkLst>
          <pc:docMk/>
          <pc:sldMk cId="2708449029" sldId="257"/>
        </pc:sldMkLst>
        <pc:spChg chg="mod">
          <ac:chgData name="Philip Berghan-Whyman" userId="S::philip.berghan-whyman001@msd.govt.nz::26596d28-16c5-449c-a43a-f7de8f07d64d" providerId="AD" clId="Web-{39A2690A-1770-29F3-5DE2-4B98CF7F72D0}" dt="2025-06-17T04:43:42" v="2" actId="20577"/>
          <ac:spMkLst>
            <pc:docMk/>
            <pc:sldMk cId="2708449029" sldId="257"/>
            <ac:spMk id="2" creationId="{6B816775-4C3F-6CAB-210A-6B04857EE39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hilip Berghan-Whyman" userId="S::philip.berghan-whyman001@msd.govt.nz::26596d28-16c5-449c-a43a-f7de8f07d64d" providerId="AD" clId="Web-{39A2690A-1770-29F3-5DE2-4B98CF7F72D0}" dt="2025-06-17T04:43:23.828" v="0" actId="20577"/>
              <pc2:cmMkLst xmlns:pc2="http://schemas.microsoft.com/office/powerpoint/2019/9/main/command">
                <pc:docMk/>
                <pc:sldMk cId="2708449029" sldId="257"/>
                <pc2:cmMk id="{6E11BD83-E3A2-43C4-AC30-4F99D7F1AD8F}"/>
              </pc2:cmMkLst>
            </pc226:cmChg>
          </p:ext>
        </pc:extLst>
      </pc:sldChg>
    </pc:docChg>
  </pc:docChgLst>
  <pc:docChgLst>
    <pc:chgData name="Lucy Hall" userId="175e8553-cdb5-4946-a438-56fed95bb1dc" providerId="ADAL" clId="{474C79CA-F9A0-437E-8AFD-3F0CEAB88752}"/>
    <pc:docChg chg="custSel modSld">
      <pc:chgData name="Lucy Hall" userId="175e8553-cdb5-4946-a438-56fed95bb1dc" providerId="ADAL" clId="{474C79CA-F9A0-437E-8AFD-3F0CEAB88752}" dt="2025-06-17T05:19:51.776" v="67" actId="14100"/>
      <pc:docMkLst>
        <pc:docMk/>
      </pc:docMkLst>
      <pc:sldChg chg="modSp mod addCm delCm modCm">
        <pc:chgData name="Lucy Hall" userId="175e8553-cdb5-4946-a438-56fed95bb1dc" providerId="ADAL" clId="{474C79CA-F9A0-437E-8AFD-3F0CEAB88752}" dt="2025-06-17T05:06:05.486" v="52" actId="6549"/>
        <pc:sldMkLst>
          <pc:docMk/>
          <pc:sldMk cId="540405633" sldId="256"/>
        </pc:sldMkLst>
        <pc:spChg chg="mod">
          <ac:chgData name="Lucy Hall" userId="175e8553-cdb5-4946-a438-56fed95bb1dc" providerId="ADAL" clId="{474C79CA-F9A0-437E-8AFD-3F0CEAB88752}" dt="2025-06-17T05:04:36.211" v="13" actId="20577"/>
          <ac:spMkLst>
            <pc:docMk/>
            <pc:sldMk cId="540405633" sldId="256"/>
            <ac:spMk id="2" creationId="{71CCE660-35F4-BFFB-C4E5-97F4BFEFA8F0}"/>
          </ac:spMkLst>
        </pc:spChg>
        <pc:spChg chg="mod">
          <ac:chgData name="Lucy Hall" userId="175e8553-cdb5-4946-a438-56fed95bb1dc" providerId="ADAL" clId="{474C79CA-F9A0-437E-8AFD-3F0CEAB88752}" dt="2025-06-17T05:06:05.486" v="52" actId="6549"/>
          <ac:spMkLst>
            <pc:docMk/>
            <pc:sldMk cId="540405633" sldId="256"/>
            <ac:spMk id="3" creationId="{7CBA3EFC-A953-7B5A-BCF4-285580D9B07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Lucy Hall" userId="175e8553-cdb5-4946-a438-56fed95bb1dc" providerId="ADAL" clId="{474C79CA-F9A0-437E-8AFD-3F0CEAB88752}" dt="2025-06-17T05:04:48.276" v="14"/>
              <pc2:cmMkLst xmlns:pc2="http://schemas.microsoft.com/office/powerpoint/2019/9/main/command">
                <pc:docMk/>
                <pc:sldMk cId="540405633" sldId="256"/>
                <pc2:cmMk id="{1173C8C9-E201-4B5C-90B2-408B27CE74E9}"/>
              </pc2:cmMkLst>
            </pc226:cmChg>
            <pc226:cmChg xmlns:pc226="http://schemas.microsoft.com/office/powerpoint/2022/06/main/command" chg="add mod">
              <pc226:chgData name="Lucy Hall" userId="175e8553-cdb5-4946-a438-56fed95bb1dc" providerId="ADAL" clId="{474C79CA-F9A0-437E-8AFD-3F0CEAB88752}" dt="2025-06-17T05:04:36.211" v="13" actId="20577"/>
              <pc2:cmMkLst xmlns:pc2="http://schemas.microsoft.com/office/powerpoint/2019/9/main/command">
                <pc:docMk/>
                <pc:sldMk cId="540405633" sldId="256"/>
                <pc2:cmMk id="{07A2F5ED-EA15-4AA9-A241-E295E30BF84C}"/>
              </pc2:cmMkLst>
            </pc226:cmChg>
          </p:ext>
        </pc:extLst>
      </pc:sldChg>
      <pc:sldChg chg="modSp mod addCm delCm modCm">
        <pc:chgData name="Lucy Hall" userId="175e8553-cdb5-4946-a438-56fed95bb1dc" providerId="ADAL" clId="{474C79CA-F9A0-437E-8AFD-3F0CEAB88752}" dt="2025-06-17T05:19:51.776" v="67" actId="14100"/>
        <pc:sldMkLst>
          <pc:docMk/>
          <pc:sldMk cId="2708449029" sldId="257"/>
        </pc:sldMkLst>
        <pc:spChg chg="mod">
          <ac:chgData name="Lucy Hall" userId="175e8553-cdb5-4946-a438-56fed95bb1dc" providerId="ADAL" clId="{474C79CA-F9A0-437E-8AFD-3F0CEAB88752}" dt="2025-06-17T05:19:51.776" v="67" actId="14100"/>
          <ac:spMkLst>
            <pc:docMk/>
            <pc:sldMk cId="2708449029" sldId="257"/>
            <ac:spMk id="7" creationId="{0B5B44DF-4A17-0596-F84C-4559AA471C2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ucy Hall" userId="175e8553-cdb5-4946-a438-56fed95bb1dc" providerId="ADAL" clId="{474C79CA-F9A0-437E-8AFD-3F0CEAB88752}" dt="2025-06-17T04:59:19.866" v="11"/>
              <pc2:cmMkLst xmlns:pc2="http://schemas.microsoft.com/office/powerpoint/2019/9/main/command">
                <pc:docMk/>
                <pc:sldMk cId="2708449029" sldId="257"/>
                <pc2:cmMk id="{6E11BD83-E3A2-43C4-AC30-4F99D7F1AD8F}"/>
              </pc2:cmMkLst>
              <pc226:cmRplyChg chg="add del">
                <pc226:chgData name="Lucy Hall" userId="175e8553-cdb5-4946-a438-56fed95bb1dc" providerId="ADAL" clId="{474C79CA-F9A0-437E-8AFD-3F0CEAB88752}" dt="2025-06-17T04:59:19.866" v="11"/>
                <pc2:cmRplyMkLst xmlns:pc2="http://schemas.microsoft.com/office/powerpoint/2019/9/main/command">
                  <pc:docMk/>
                  <pc:sldMk cId="2708449029" sldId="257"/>
                  <pc2:cmMk id="{6E11BD83-E3A2-43C4-AC30-4F99D7F1AD8F}"/>
                  <pc2:cmRplyMk id="{C4635030-42EA-4EF6-98EE-4FDF0B48AF0D}"/>
                </pc2:cmRplyMkLst>
              </pc226:cmRplyChg>
            </pc226:cmChg>
            <pc226:cmChg xmlns:pc226="http://schemas.microsoft.com/office/powerpoint/2022/06/main/command" chg="add del">
              <pc226:chgData name="Lucy Hall" userId="175e8553-cdb5-4946-a438-56fed95bb1dc" providerId="ADAL" clId="{474C79CA-F9A0-437E-8AFD-3F0CEAB88752}" dt="2025-06-17T05:03:28.361" v="12"/>
              <pc2:cmMkLst xmlns:pc2="http://schemas.microsoft.com/office/powerpoint/2019/9/main/command">
                <pc:docMk/>
                <pc:sldMk cId="2708449029" sldId="257"/>
                <pc2:cmMk id="{9634B1B2-6977-44AC-8689-E9168CF142A7}"/>
              </pc2:cmMkLst>
            </pc226:cmChg>
          </p:ext>
        </pc:extLst>
      </pc:sldChg>
      <pc:sldChg chg="modSp mod">
        <pc:chgData name="Lucy Hall" userId="175e8553-cdb5-4946-a438-56fed95bb1dc" providerId="ADAL" clId="{474C79CA-F9A0-437E-8AFD-3F0CEAB88752}" dt="2025-06-17T05:12:13.695" v="66" actId="6549"/>
        <pc:sldMkLst>
          <pc:docMk/>
          <pc:sldMk cId="4007406109" sldId="258"/>
        </pc:sldMkLst>
        <pc:spChg chg="mod">
          <ac:chgData name="Lucy Hall" userId="175e8553-cdb5-4946-a438-56fed95bb1dc" providerId="ADAL" clId="{474C79CA-F9A0-437E-8AFD-3F0CEAB88752}" dt="2025-06-17T05:12:13.695" v="66" actId="6549"/>
          <ac:spMkLst>
            <pc:docMk/>
            <pc:sldMk cId="4007406109" sldId="258"/>
            <ac:spMk id="10" creationId="{4B002D2B-1129-942C-9AB9-0060D284B051}"/>
          </ac:spMkLst>
        </pc:spChg>
      </pc:sldChg>
      <pc:sldChg chg="modSp mod">
        <pc:chgData name="Lucy Hall" userId="175e8553-cdb5-4946-a438-56fed95bb1dc" providerId="ADAL" clId="{474C79CA-F9A0-437E-8AFD-3F0CEAB88752}" dt="2025-06-17T04:54:26.600" v="10" actId="20577"/>
        <pc:sldMkLst>
          <pc:docMk/>
          <pc:sldMk cId="3445968864" sldId="259"/>
        </pc:sldMkLst>
        <pc:spChg chg="mod">
          <ac:chgData name="Lucy Hall" userId="175e8553-cdb5-4946-a438-56fed95bb1dc" providerId="ADAL" clId="{474C79CA-F9A0-437E-8AFD-3F0CEAB88752}" dt="2025-06-17T04:54:26.600" v="10" actId="20577"/>
          <ac:spMkLst>
            <pc:docMk/>
            <pc:sldMk cId="3445968864" sldId="259"/>
            <ac:spMk id="5" creationId="{6CD0A080-23E8-A3E9-6DA5-A7DFB6E763B2}"/>
          </ac:spMkLst>
        </pc:spChg>
      </pc:sldChg>
    </pc:docChg>
  </pc:docChgLst>
  <pc:docChgLst>
    <pc:chgData name="Philip Berghan-Whyman" userId="S::philip.berghan-whyman001@msd.govt.nz::26596d28-16c5-449c-a43a-f7de8f07d64d" providerId="AD" clId="Web-{7F0AD245-7F82-F41D-D06D-62DF67026528}"/>
    <pc:docChg chg="modSld">
      <pc:chgData name="Philip Berghan-Whyman" userId="S::philip.berghan-whyman001@msd.govt.nz::26596d28-16c5-449c-a43a-f7de8f07d64d" providerId="AD" clId="Web-{7F0AD245-7F82-F41D-D06D-62DF67026528}" dt="2025-06-17T05:34:26.470" v="27" actId="20577"/>
      <pc:docMkLst>
        <pc:docMk/>
      </pc:docMkLst>
      <pc:sldChg chg="modSp">
        <pc:chgData name="Philip Berghan-Whyman" userId="S::philip.berghan-whyman001@msd.govt.nz::26596d28-16c5-449c-a43a-f7de8f07d64d" providerId="AD" clId="Web-{7F0AD245-7F82-F41D-D06D-62DF67026528}" dt="2025-06-17T05:34:26.470" v="27" actId="20577"/>
        <pc:sldMkLst>
          <pc:docMk/>
          <pc:sldMk cId="540405633" sldId="256"/>
        </pc:sldMkLst>
        <pc:spChg chg="mod">
          <ac:chgData name="Philip Berghan-Whyman" userId="S::philip.berghan-whyman001@msd.govt.nz::26596d28-16c5-449c-a43a-f7de8f07d64d" providerId="AD" clId="Web-{7F0AD245-7F82-F41D-D06D-62DF67026528}" dt="2025-06-17T05:34:26.470" v="27" actId="20577"/>
          <ac:spMkLst>
            <pc:docMk/>
            <pc:sldMk cId="540405633" sldId="256"/>
            <ac:spMk id="35" creationId="{7C7D9DFD-49BC-4D65-82AD-7660ECFAA63C}"/>
          </ac:spMkLst>
        </pc:spChg>
      </pc:sldChg>
    </pc:docChg>
  </pc:docChgLst>
  <pc:docChgLst>
    <pc:chgData name="Catherine Poutasi" userId="f0a6b08c-50d9-4ceb-b384-c06b2591d9f8" providerId="ADAL" clId="{DA7DE78E-3617-40E7-8ADD-6239505C41F4}"/>
    <pc:docChg chg="modSld">
      <pc:chgData name="Catherine Poutasi" userId="f0a6b08c-50d9-4ceb-b384-c06b2591d9f8" providerId="ADAL" clId="{DA7DE78E-3617-40E7-8ADD-6239505C41F4}" dt="2025-06-17T10:07:08.207" v="7"/>
      <pc:docMkLst>
        <pc:docMk/>
      </pc:docMkLst>
      <pc:sldChg chg="addCm modCm">
        <pc:chgData name="Catherine Poutasi" userId="f0a6b08c-50d9-4ceb-b384-c06b2591d9f8" providerId="ADAL" clId="{DA7DE78E-3617-40E7-8ADD-6239505C41F4}" dt="2025-06-17T10:07:08.207" v="7"/>
        <pc:sldMkLst>
          <pc:docMk/>
          <pc:sldMk cId="2708449029" sldId="2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atherine Poutasi" userId="f0a6b08c-50d9-4ceb-b384-c06b2591d9f8" providerId="ADAL" clId="{DA7DE78E-3617-40E7-8ADD-6239505C41F4}" dt="2025-06-17T10:01:39.056" v="2"/>
              <pc2:cmMkLst xmlns:pc2="http://schemas.microsoft.com/office/powerpoint/2019/9/main/command">
                <pc:docMk/>
                <pc:sldMk cId="2708449029" sldId="257"/>
                <pc2:cmMk id="{0B3CD214-EAB7-4521-92DE-DEE5764B87C3}"/>
              </pc2:cmMkLst>
            </pc226:cmChg>
            <pc226:cmChg xmlns:pc226="http://schemas.microsoft.com/office/powerpoint/2022/06/main/command" chg="add">
              <pc226:chgData name="Catherine Poutasi" userId="f0a6b08c-50d9-4ceb-b384-c06b2591d9f8" providerId="ADAL" clId="{DA7DE78E-3617-40E7-8ADD-6239505C41F4}" dt="2025-06-17T10:03:44.615" v="3"/>
              <pc2:cmMkLst xmlns:pc2="http://schemas.microsoft.com/office/powerpoint/2019/9/main/command">
                <pc:docMk/>
                <pc:sldMk cId="2708449029" sldId="257"/>
                <pc2:cmMk id="{0473CF68-0BD9-4B95-98DA-45401F132366}"/>
              </pc2:cmMkLst>
            </pc226:cmChg>
            <pc226:cmChg xmlns:pc226="http://schemas.microsoft.com/office/powerpoint/2022/06/main/command" chg="add">
              <pc226:chgData name="Catherine Poutasi" userId="f0a6b08c-50d9-4ceb-b384-c06b2591d9f8" providerId="ADAL" clId="{DA7DE78E-3617-40E7-8ADD-6239505C41F4}" dt="2025-06-17T10:07:08.207" v="7"/>
              <pc2:cmMkLst xmlns:pc2="http://schemas.microsoft.com/office/powerpoint/2019/9/main/command">
                <pc:docMk/>
                <pc:sldMk cId="2708449029" sldId="257"/>
                <pc2:cmMk id="{1EAEC96B-4949-4975-BD9D-D70998B5A4C8}"/>
              </pc2:cmMkLst>
            </pc226:cmChg>
          </p:ext>
        </pc:extLst>
      </pc:sldChg>
      <pc:sldChg chg="modSp mod addCm">
        <pc:chgData name="Catherine Poutasi" userId="f0a6b08c-50d9-4ceb-b384-c06b2591d9f8" providerId="ADAL" clId="{DA7DE78E-3617-40E7-8ADD-6239505C41F4}" dt="2025-06-17T10:06:17.053" v="6"/>
        <pc:sldMkLst>
          <pc:docMk/>
          <pc:sldMk cId="4007406109" sldId="258"/>
        </pc:sldMkLst>
        <pc:spChg chg="mod">
          <ac:chgData name="Catherine Poutasi" userId="f0a6b08c-50d9-4ceb-b384-c06b2591d9f8" providerId="ADAL" clId="{DA7DE78E-3617-40E7-8ADD-6239505C41F4}" dt="2025-06-17T10:05:42.074" v="5" actId="13926"/>
          <ac:spMkLst>
            <pc:docMk/>
            <pc:sldMk cId="4007406109" sldId="258"/>
            <ac:spMk id="10" creationId="{4B002D2B-1129-942C-9AB9-0060D284B05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therine Poutasi" userId="f0a6b08c-50d9-4ceb-b384-c06b2591d9f8" providerId="ADAL" clId="{DA7DE78E-3617-40E7-8ADD-6239505C41F4}" dt="2025-06-17T10:06:17.053" v="6"/>
              <pc2:cmMkLst xmlns:pc2="http://schemas.microsoft.com/office/powerpoint/2019/9/main/command">
                <pc:docMk/>
                <pc:sldMk cId="4007406109" sldId="258"/>
                <pc2:cmMk id="{2B430D14-7CE8-4A9B-933E-ADDB4CA5F64A}"/>
              </pc2:cmMkLst>
            </pc226:cmChg>
            <pc226:cmChg xmlns:pc226="http://schemas.microsoft.com/office/powerpoint/2022/06/main/command" chg="add">
              <pc226:chgData name="Catherine Poutasi" userId="f0a6b08c-50d9-4ceb-b384-c06b2591d9f8" providerId="ADAL" clId="{DA7DE78E-3617-40E7-8ADD-6239505C41F4}" dt="2025-06-17T10:05:09.632" v="4"/>
              <pc2:cmMkLst xmlns:pc2="http://schemas.microsoft.com/office/powerpoint/2019/9/main/command">
                <pc:docMk/>
                <pc:sldMk cId="4007406109" sldId="258"/>
                <pc2:cmMk id="{F36A1562-28A3-4293-89F5-C657E71ADA69}"/>
              </pc2:cmMkLst>
            </pc226:cmChg>
          </p:ext>
        </pc:extLst>
      </pc:sldChg>
      <pc:sldChg chg="addCm">
        <pc:chgData name="Catherine Poutasi" userId="f0a6b08c-50d9-4ceb-b384-c06b2591d9f8" providerId="ADAL" clId="{DA7DE78E-3617-40E7-8ADD-6239505C41F4}" dt="2025-06-17T09:58:07.956" v="0"/>
        <pc:sldMkLst>
          <pc:docMk/>
          <pc:sldMk cId="3445968864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therine Poutasi" userId="f0a6b08c-50d9-4ceb-b384-c06b2591d9f8" providerId="ADAL" clId="{DA7DE78E-3617-40E7-8ADD-6239505C41F4}" dt="2025-06-17T09:58:07.956" v="0"/>
              <pc2:cmMkLst xmlns:pc2="http://schemas.microsoft.com/office/powerpoint/2019/9/main/command">
                <pc:docMk/>
                <pc:sldMk cId="3445968864" sldId="259"/>
                <pc2:cmMk id="{218E20A2-1CAA-4050-8C4B-A447146FE978}"/>
              </pc2:cmMkLst>
            </pc226:cmChg>
          </p:ext>
        </pc:extLst>
      </pc:sldChg>
    </pc:docChg>
  </pc:docChgLst>
  <pc:docChgLst>
    <pc:chgData name="Philip Berghan-Whyman" userId="S::philip.berghan-whyman001@msd.govt.nz::26596d28-16c5-449c-a43a-f7de8f07d64d" providerId="AD" clId="Web-{F840A1BB-2D9B-2AD5-C716-0143D98AB2F5}"/>
    <pc:docChg chg="modSld">
      <pc:chgData name="Philip Berghan-Whyman" userId="S::philip.berghan-whyman001@msd.govt.nz::26596d28-16c5-449c-a43a-f7de8f07d64d" providerId="AD" clId="Web-{F840A1BB-2D9B-2AD5-C716-0143D98AB2F5}" dt="2025-06-17T18:57:19.280" v="33" actId="1076"/>
      <pc:docMkLst>
        <pc:docMk/>
      </pc:docMkLst>
      <pc:sldChg chg="addSp delSp modSp modCm">
        <pc:chgData name="Philip Berghan-Whyman" userId="S::philip.berghan-whyman001@msd.govt.nz::26596d28-16c5-449c-a43a-f7de8f07d64d" providerId="AD" clId="Web-{F840A1BB-2D9B-2AD5-C716-0143D98AB2F5}" dt="2025-06-17T18:57:19.280" v="33" actId="1076"/>
        <pc:sldMkLst>
          <pc:docMk/>
          <pc:sldMk cId="2708449029" sldId="257"/>
        </pc:sldMkLst>
        <pc:spChg chg="mod">
          <ac:chgData name="Philip Berghan-Whyman" userId="S::philip.berghan-whyman001@msd.govt.nz::26596d28-16c5-449c-a43a-f7de8f07d64d" providerId="AD" clId="Web-{F840A1BB-2D9B-2AD5-C716-0143D98AB2F5}" dt="2025-06-17T18:55:44.873" v="29" actId="1076"/>
          <ac:spMkLst>
            <pc:docMk/>
            <pc:sldMk cId="2708449029" sldId="257"/>
            <ac:spMk id="7" creationId="{0B5B44DF-4A17-0596-F84C-4559AA471C29}"/>
          </ac:spMkLst>
        </pc:spChg>
        <pc:graphicFrameChg chg="add del mod">
          <ac:chgData name="Philip Berghan-Whyman" userId="S::philip.berghan-whyman001@msd.govt.nz::26596d28-16c5-449c-a43a-f7de8f07d64d" providerId="AD" clId="Web-{F840A1BB-2D9B-2AD5-C716-0143D98AB2F5}" dt="2025-06-17T18:54:53.217" v="24"/>
          <ac:graphicFrameMkLst>
            <pc:docMk/>
            <pc:sldMk cId="2708449029" sldId="257"/>
            <ac:graphicFrameMk id="6" creationId="{710C0470-420A-D3E1-A472-3421365A4B02}"/>
          </ac:graphicFrameMkLst>
        </pc:graphicFrameChg>
        <pc:picChg chg="del">
          <ac:chgData name="Philip Berghan-Whyman" userId="S::philip.berghan-whyman001@msd.govt.nz::26596d28-16c5-449c-a43a-f7de8f07d64d" providerId="AD" clId="Web-{F840A1BB-2D9B-2AD5-C716-0143D98AB2F5}" dt="2025-06-17T18:54:46.779" v="22"/>
          <ac:picMkLst>
            <pc:docMk/>
            <pc:sldMk cId="2708449029" sldId="257"/>
            <ac:picMk id="5" creationId="{F6080E0B-AD45-E1CE-2B43-F9DE1F6E9E27}"/>
          </ac:picMkLst>
        </pc:picChg>
        <pc:picChg chg="add del mod">
          <ac:chgData name="Philip Berghan-Whyman" userId="S::philip.berghan-whyman001@msd.govt.nz::26596d28-16c5-449c-a43a-f7de8f07d64d" providerId="AD" clId="Web-{F840A1BB-2D9B-2AD5-C716-0143D98AB2F5}" dt="2025-06-17T18:55:58.139" v="31"/>
          <ac:picMkLst>
            <pc:docMk/>
            <pc:sldMk cId="2708449029" sldId="257"/>
            <ac:picMk id="8" creationId="{F24D72C0-70DB-FC5F-5A10-54CD8A5CD34B}"/>
          </ac:picMkLst>
        </pc:picChg>
        <pc:picChg chg="add mod">
          <ac:chgData name="Philip Berghan-Whyman" userId="S::philip.berghan-whyman001@msd.govt.nz::26596d28-16c5-449c-a43a-f7de8f07d64d" providerId="AD" clId="Web-{F840A1BB-2D9B-2AD5-C716-0143D98AB2F5}" dt="2025-06-17T18:57:19.280" v="33" actId="1076"/>
          <ac:picMkLst>
            <pc:docMk/>
            <pc:sldMk cId="2708449029" sldId="257"/>
            <ac:picMk id="9" creationId="{F7AE3737-58E9-AB7F-7687-96F308D0C07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hilip Berghan-Whyman" userId="S::philip.berghan-whyman001@msd.govt.nz::26596d28-16c5-449c-a43a-f7de8f07d64d" providerId="AD" clId="Web-{F840A1BB-2D9B-2AD5-C716-0143D98AB2F5}" dt="2025-06-17T18:39:57.258" v="20" actId="20577"/>
              <pc2:cmMkLst xmlns:pc2="http://schemas.microsoft.com/office/powerpoint/2019/9/main/command">
                <pc:docMk/>
                <pc:sldMk cId="2708449029" sldId="257"/>
                <pc2:cmMk id="{7CDEAA8D-3E1A-4D12-B8C1-73991B63C4FD}"/>
              </pc2:cmMkLst>
            </pc226:cmChg>
          </p:ext>
        </pc:extLst>
      </pc:sldChg>
      <pc:sldChg chg="modSp">
        <pc:chgData name="Philip Berghan-Whyman" userId="S::philip.berghan-whyman001@msd.govt.nz::26596d28-16c5-449c-a43a-f7de8f07d64d" providerId="AD" clId="Web-{F840A1BB-2D9B-2AD5-C716-0143D98AB2F5}" dt="2025-06-17T18:39:07.461" v="19" actId="20577"/>
        <pc:sldMkLst>
          <pc:docMk/>
          <pc:sldMk cId="3445968864" sldId="259"/>
        </pc:sldMkLst>
        <pc:spChg chg="mod">
          <ac:chgData name="Philip Berghan-Whyman" userId="S::philip.berghan-whyman001@msd.govt.nz::26596d28-16c5-449c-a43a-f7de8f07d64d" providerId="AD" clId="Web-{F840A1BB-2D9B-2AD5-C716-0143D98AB2F5}" dt="2025-06-17T18:39:07.461" v="19" actId="20577"/>
          <ac:spMkLst>
            <pc:docMk/>
            <pc:sldMk cId="3445968864" sldId="259"/>
            <ac:spMk id="5" creationId="{6CD0A080-23E8-A3E9-6DA5-A7DFB6E763B2}"/>
          </ac:spMkLst>
        </pc:spChg>
      </pc:sldChg>
    </pc:docChg>
  </pc:docChgLst>
  <pc:docChgLst>
    <pc:chgData name="Lucy Hall" userId="S::lucy.hall016@msd.govt.nz::175e8553-cdb5-4946-a438-56fed95bb1dc" providerId="AD" clId="Web-{391109FA-4A25-3257-6938-6E45BEFCD62F}"/>
    <pc:docChg chg="mod">
      <pc:chgData name="Lucy Hall" userId="S::lucy.hall016@msd.govt.nz::175e8553-cdb5-4946-a438-56fed95bb1dc" providerId="AD" clId="Web-{391109FA-4A25-3257-6938-6E45BEFCD62F}" dt="2025-06-18T23:12:46.481" v="0"/>
      <pc:docMkLst>
        <pc:docMk/>
      </pc:docMkLst>
    </pc:docChg>
  </pc:docChgLst>
  <pc:docChgLst>
    <pc:chgData name="Jo Welson" userId="e4e9e2e0-4782-4fb0-9f40-36e182783dc9" providerId="ADAL" clId="{62988CFA-4778-485B-BA26-01D54BDB1524}"/>
    <pc:docChg chg="custSel modSld sldOrd">
      <pc:chgData name="Jo Welson" userId="e4e9e2e0-4782-4fb0-9f40-36e182783dc9" providerId="ADAL" clId="{62988CFA-4778-485B-BA26-01D54BDB1524}" dt="2025-06-05T23:39:53.836" v="131" actId="700"/>
      <pc:docMkLst>
        <pc:docMk/>
      </pc:docMkLst>
      <pc:sldChg chg="addSp delSp modSp mod ord chgLayout">
        <pc:chgData name="Jo Welson" userId="e4e9e2e0-4782-4fb0-9f40-36e182783dc9" providerId="ADAL" clId="{62988CFA-4778-485B-BA26-01D54BDB1524}" dt="2025-06-05T23:39:53.836" v="131" actId="700"/>
        <pc:sldMkLst>
          <pc:docMk/>
          <pc:sldMk cId="2708449029" sldId="257"/>
        </pc:sldMkLst>
        <pc:spChg chg="add del mod">
          <ac:chgData name="Jo Welson" userId="e4e9e2e0-4782-4fb0-9f40-36e182783dc9" providerId="ADAL" clId="{62988CFA-4778-485B-BA26-01D54BDB1524}" dt="2025-06-05T23:39:53.836" v="131" actId="700"/>
          <ac:spMkLst>
            <pc:docMk/>
            <pc:sldMk cId="2708449029" sldId="257"/>
            <ac:spMk id="3" creationId="{9DC9A0E6-2508-6C5A-A6F3-2AD58942BDE0}"/>
          </ac:spMkLst>
        </pc:spChg>
        <pc:spChg chg="add mod ord">
          <ac:chgData name="Jo Welson" userId="e4e9e2e0-4782-4fb0-9f40-36e182783dc9" providerId="ADAL" clId="{62988CFA-4778-485B-BA26-01D54BDB1524}" dt="2025-06-05T23:39:53.836" v="131" actId="700"/>
          <ac:spMkLst>
            <pc:docMk/>
            <pc:sldMk cId="2708449029" sldId="257"/>
            <ac:spMk id="4" creationId="{ADDA86A5-8F2C-747B-65E8-25D34946BF08}"/>
          </ac:spMkLst>
        </pc:spChg>
        <pc:spChg chg="add mod ord">
          <ac:chgData name="Jo Welson" userId="e4e9e2e0-4782-4fb0-9f40-36e182783dc9" providerId="ADAL" clId="{62988CFA-4778-485B-BA26-01D54BDB1524}" dt="2025-06-05T23:39:53.836" v="131" actId="700"/>
          <ac:spMkLst>
            <pc:docMk/>
            <pc:sldMk cId="2708449029" sldId="257"/>
            <ac:spMk id="5" creationId="{6CD0A080-23E8-A3E9-6DA5-A7DFB6E763B2}"/>
          </ac:spMkLst>
        </pc:spChg>
        <pc:spChg chg="del mod">
          <ac:chgData name="Jo Welson" userId="e4e9e2e0-4782-4fb0-9f40-36e182783dc9" providerId="ADAL" clId="{62988CFA-4778-485B-BA26-01D54BDB1524}" dt="2025-06-05T23:39:37.737" v="130" actId="478"/>
          <ac:spMkLst>
            <pc:docMk/>
            <pc:sldMk cId="2708449029" sldId="257"/>
            <ac:spMk id="6" creationId="{538A2964-980B-1C5D-9C56-DC752D48763F}"/>
          </ac:spMkLst>
        </pc:spChg>
        <pc:spChg chg="del">
          <ac:chgData name="Jo Welson" userId="e4e9e2e0-4782-4fb0-9f40-36e182783dc9" providerId="ADAL" clId="{62988CFA-4778-485B-BA26-01D54BDB1524}" dt="2025-06-05T23:33:14.535" v="2" actId="478"/>
          <ac:spMkLst>
            <pc:docMk/>
            <pc:sldMk cId="2708449029" sldId="257"/>
            <ac:spMk id="7" creationId="{99CE7874-FD8A-809E-F822-97C02EFA4AA2}"/>
          </ac:spMkLst>
        </pc:spChg>
      </pc:sldChg>
    </pc:docChg>
  </pc:docChgLst>
  <pc:docChgLst>
    <pc:chgData name="Philip Berghan-Whyman" userId="26596d28-16c5-449c-a43a-f7de8f07d64d" providerId="ADAL" clId="{C49EB3F6-9430-4CBF-8CF9-73AC8996E697}"/>
    <pc:docChg chg="undo custSel modSld sldOrd">
      <pc:chgData name="Philip Berghan-Whyman" userId="26596d28-16c5-449c-a43a-f7de8f07d64d" providerId="ADAL" clId="{C49EB3F6-9430-4CBF-8CF9-73AC8996E697}" dt="2025-06-17T04:06:13.635" v="3804" actId="6549"/>
      <pc:docMkLst>
        <pc:docMk/>
      </pc:docMkLst>
      <pc:sldChg chg="addSp modSp mod addCm">
        <pc:chgData name="Philip Berghan-Whyman" userId="26596d28-16c5-449c-a43a-f7de8f07d64d" providerId="ADAL" clId="{C49EB3F6-9430-4CBF-8CF9-73AC8996E697}" dt="2025-06-17T04:05:12.544" v="3793"/>
        <pc:sldMkLst>
          <pc:docMk/>
          <pc:sldMk cId="540405633" sldId="256"/>
        </pc:sldMkLst>
        <pc:spChg chg="mod">
          <ac:chgData name="Philip Berghan-Whyman" userId="26596d28-16c5-449c-a43a-f7de8f07d64d" providerId="ADAL" clId="{C49EB3F6-9430-4CBF-8CF9-73AC8996E697}" dt="2025-06-16T02:05:11.017" v="743" actId="6549"/>
          <ac:spMkLst>
            <pc:docMk/>
            <pc:sldMk cId="540405633" sldId="256"/>
            <ac:spMk id="2" creationId="{71CCE660-35F4-BFFB-C4E5-97F4BFEFA8F0}"/>
          </ac:spMkLst>
        </pc:spChg>
        <pc:spChg chg="mod">
          <ac:chgData name="Philip Berghan-Whyman" userId="26596d28-16c5-449c-a43a-f7de8f07d64d" providerId="ADAL" clId="{C49EB3F6-9430-4CBF-8CF9-73AC8996E697}" dt="2025-06-16T02:04:21.419" v="712" actId="5793"/>
          <ac:spMkLst>
            <pc:docMk/>
            <pc:sldMk cId="540405633" sldId="256"/>
            <ac:spMk id="3" creationId="{7CBA3EFC-A953-7B5A-BCF4-285580D9B074}"/>
          </ac:spMkLst>
        </pc:spChg>
        <pc:spChg chg="add mod">
          <ac:chgData name="Philip Berghan-Whyman" userId="26596d28-16c5-449c-a43a-f7de8f07d64d" providerId="ADAL" clId="{C49EB3F6-9430-4CBF-8CF9-73AC8996E697}" dt="2025-06-17T03:56:37.636" v="3685" actId="6549"/>
          <ac:spMkLst>
            <pc:docMk/>
            <pc:sldMk cId="540405633" sldId="256"/>
            <ac:spMk id="35" creationId="{7C7D9DFD-49BC-4D65-82AD-7660ECFAA63C}"/>
          </ac:spMkLst>
        </pc:spChg>
        <pc:grpChg chg="mod">
          <ac:chgData name="Philip Berghan-Whyman" userId="26596d28-16c5-449c-a43a-f7de8f07d64d" providerId="ADAL" clId="{C49EB3F6-9430-4CBF-8CF9-73AC8996E697}" dt="2025-06-16T02:04:27.279" v="713" actId="1076"/>
          <ac:grpSpMkLst>
            <pc:docMk/>
            <pc:sldMk cId="540405633" sldId="256"/>
            <ac:grpSpMk id="4" creationId="{F2DCE304-93A3-B176-0AA4-A15F392A318E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hilip Berghan-Whyman" userId="26596d28-16c5-449c-a43a-f7de8f07d64d" providerId="ADAL" clId="{C49EB3F6-9430-4CBF-8CF9-73AC8996E697}" dt="2025-06-17T04:05:12.544" v="3793"/>
              <pc2:cmMkLst xmlns:pc2="http://schemas.microsoft.com/office/powerpoint/2019/9/main/command">
                <pc:docMk/>
                <pc:sldMk cId="540405633" sldId="256"/>
                <pc2:cmMk id="{46A86007-93C8-4216-9E94-E0A120C5C1F9}"/>
              </pc2:cmMkLst>
            </pc226:cmChg>
          </p:ext>
        </pc:extLst>
      </pc:sldChg>
      <pc:sldChg chg="modSp mod addCm modCm modNotesTx">
        <pc:chgData name="Philip Berghan-Whyman" userId="26596d28-16c5-449c-a43a-f7de8f07d64d" providerId="ADAL" clId="{C49EB3F6-9430-4CBF-8CF9-73AC8996E697}" dt="2025-06-17T04:06:13.635" v="3804" actId="6549"/>
        <pc:sldMkLst>
          <pc:docMk/>
          <pc:sldMk cId="2708449029" sldId="257"/>
        </pc:sldMkLst>
        <pc:spChg chg="mod">
          <ac:chgData name="Philip Berghan-Whyman" userId="26596d28-16c5-449c-a43a-f7de8f07d64d" providerId="ADAL" clId="{C49EB3F6-9430-4CBF-8CF9-73AC8996E697}" dt="2025-06-17T03:10:45.681" v="1621" actId="404"/>
          <ac:spMkLst>
            <pc:docMk/>
            <pc:sldMk cId="2708449029" sldId="257"/>
            <ac:spMk id="2" creationId="{6B816775-4C3F-6CAB-210A-6B04857EE394}"/>
          </ac:spMkLst>
        </pc:spChg>
        <pc:spChg chg="mod">
          <ac:chgData name="Philip Berghan-Whyman" userId="26596d28-16c5-449c-a43a-f7de8f07d64d" providerId="ADAL" clId="{C49EB3F6-9430-4CBF-8CF9-73AC8996E697}" dt="2025-06-16T01:26:33.462" v="135" actId="20577"/>
          <ac:spMkLst>
            <pc:docMk/>
            <pc:sldMk cId="2708449029" sldId="257"/>
            <ac:spMk id="4" creationId="{ADDA86A5-8F2C-747B-65E8-25D34946BF08}"/>
          </ac:spMkLst>
        </pc:spChg>
        <pc:spChg chg="mod">
          <ac:chgData name="Philip Berghan-Whyman" userId="26596d28-16c5-449c-a43a-f7de8f07d64d" providerId="ADAL" clId="{C49EB3F6-9430-4CBF-8CF9-73AC8996E697}" dt="2025-06-17T04:05:30.363" v="3803" actId="6549"/>
          <ac:spMkLst>
            <pc:docMk/>
            <pc:sldMk cId="2708449029" sldId="257"/>
            <ac:spMk id="7" creationId="{0B5B44DF-4A17-0596-F84C-4559AA471C29}"/>
          </ac:spMkLst>
        </pc:spChg>
        <pc:picChg chg="mod">
          <ac:chgData name="Philip Berghan-Whyman" userId="26596d28-16c5-449c-a43a-f7de8f07d64d" providerId="ADAL" clId="{C49EB3F6-9430-4CBF-8CF9-73AC8996E697}" dt="2025-06-17T03:10:50.881" v="1622" actId="1076"/>
          <ac:picMkLst>
            <pc:docMk/>
            <pc:sldMk cId="2708449029" sldId="257"/>
            <ac:picMk id="6" creationId="{04178FEC-C9A2-687B-89EE-AFAB3CF2A99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Philip Berghan-Whyman" userId="26596d28-16c5-449c-a43a-f7de8f07d64d" providerId="ADAL" clId="{C49EB3F6-9430-4CBF-8CF9-73AC8996E697}" dt="2025-06-17T04:05:30.363" v="3803" actId="6549"/>
              <pc2:cmMkLst xmlns:pc2="http://schemas.microsoft.com/office/powerpoint/2019/9/main/command">
                <pc:docMk/>
                <pc:sldMk cId="2708449029" sldId="257"/>
                <pc2:cmMk id="{7CDEAA8D-3E1A-4D12-B8C1-73991B63C4FD}"/>
              </pc2:cmMkLst>
            </pc226:cmChg>
          </p:ext>
        </pc:extLst>
      </pc:sldChg>
      <pc:sldChg chg="modSp mod addCm modNotesTx">
        <pc:chgData name="Philip Berghan-Whyman" userId="26596d28-16c5-449c-a43a-f7de8f07d64d" providerId="ADAL" clId="{C49EB3F6-9430-4CBF-8CF9-73AC8996E697}" dt="2025-06-17T04:03:57.548" v="3792" actId="20577"/>
        <pc:sldMkLst>
          <pc:docMk/>
          <pc:sldMk cId="4007406109" sldId="258"/>
        </pc:sldMkLst>
        <pc:spChg chg="mod">
          <ac:chgData name="Philip Berghan-Whyman" userId="26596d28-16c5-449c-a43a-f7de8f07d64d" providerId="ADAL" clId="{C49EB3F6-9430-4CBF-8CF9-73AC8996E697}" dt="2025-06-17T04:03:57.548" v="3792" actId="20577"/>
          <ac:spMkLst>
            <pc:docMk/>
            <pc:sldMk cId="4007406109" sldId="258"/>
            <ac:spMk id="10" creationId="{4B002D2B-1129-942C-9AB9-0060D284B05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hilip Berghan-Whyman" userId="26596d28-16c5-449c-a43a-f7de8f07d64d" providerId="ADAL" clId="{C49EB3F6-9430-4CBF-8CF9-73AC8996E697}" dt="2025-06-17T04:02:26.839" v="3773"/>
              <pc2:cmMkLst xmlns:pc2="http://schemas.microsoft.com/office/powerpoint/2019/9/main/command">
                <pc:docMk/>
                <pc:sldMk cId="4007406109" sldId="258"/>
                <pc2:cmMk id="{85689DA0-99C7-4C04-A1A1-A8DD95B8BDA1}"/>
              </pc2:cmMkLst>
            </pc226:cmChg>
          </p:ext>
        </pc:extLst>
      </pc:sldChg>
      <pc:sldChg chg="modSp mod ord">
        <pc:chgData name="Philip Berghan-Whyman" userId="26596d28-16c5-449c-a43a-f7de8f07d64d" providerId="ADAL" clId="{C49EB3F6-9430-4CBF-8CF9-73AC8996E697}" dt="2025-06-16T02:02:49.281" v="575" actId="6549"/>
        <pc:sldMkLst>
          <pc:docMk/>
          <pc:sldMk cId="3445968864" sldId="259"/>
        </pc:sldMkLst>
        <pc:spChg chg="mod">
          <ac:chgData name="Philip Berghan-Whyman" userId="26596d28-16c5-449c-a43a-f7de8f07d64d" providerId="ADAL" clId="{C49EB3F6-9430-4CBF-8CF9-73AC8996E697}" dt="2025-06-16T01:27:00.777" v="212" actId="20577"/>
          <ac:spMkLst>
            <pc:docMk/>
            <pc:sldMk cId="3445968864" sldId="259"/>
            <ac:spMk id="4" creationId="{ADDA86A5-8F2C-747B-65E8-25D34946BF08}"/>
          </ac:spMkLst>
        </pc:spChg>
        <pc:spChg chg="mod">
          <ac:chgData name="Philip Berghan-Whyman" userId="26596d28-16c5-449c-a43a-f7de8f07d64d" providerId="ADAL" clId="{C49EB3F6-9430-4CBF-8CF9-73AC8996E697}" dt="2025-06-16T02:02:49.281" v="575" actId="6549"/>
          <ac:spMkLst>
            <pc:docMk/>
            <pc:sldMk cId="3445968864" sldId="259"/>
            <ac:spMk id="5" creationId="{6CD0A080-23E8-A3E9-6DA5-A7DFB6E763B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E8C7C-42C3-4D18-B1ED-95CF65737C45}" type="datetimeFigureOut">
              <a:rPr lang="en-NZ" smtClean="0"/>
              <a:t>18/06/2025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5AD65-0BB9-44FD-A649-6C9EED628E1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257518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144" userDrawn="1">
          <p15:clr>
            <a:srgbClr val="F26B43"/>
          </p15:clr>
        </p15:guide>
        <p15:guide id="2" pos="313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3E2A5-4A5C-4510-8065-C22DA71DA0F5}" type="datetimeFigureOut">
              <a:rPr lang="en-NZ" smtClean="0"/>
              <a:t>18/06/2025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7375" y="511175"/>
            <a:ext cx="3684588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345AC-9F92-4C74-839D-24044B61AD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119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1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402258" algn="l" defTabSz="80451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804517" algn="l" defTabSz="80451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1206776" algn="l" defTabSz="80451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609035" algn="l" defTabSz="80451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2011292" algn="l" defTabSz="80451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3551" algn="l" defTabSz="80451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5809" algn="l" defTabSz="80451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8069" algn="l" defTabSz="80451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345AC-9F92-4C74-839D-24044B61ADEB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58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345AC-9F92-4C74-839D-24044B61ADEB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97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345AC-9F92-4C74-839D-24044B61ADEB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55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345AC-9F92-4C74-839D-24044B61ADEB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28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SS holding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7524A7-84AF-D043-DE66-318FF0894366}"/>
              </a:ext>
            </a:extLst>
          </p:cNvPr>
          <p:cNvSpPr/>
          <p:nvPr userDrawn="1"/>
        </p:nvSpPr>
        <p:spPr>
          <a:xfrm>
            <a:off x="191891" y="188914"/>
            <a:ext cx="9529662" cy="6450426"/>
          </a:xfrm>
          <a:prstGeom prst="rect">
            <a:avLst/>
          </a:prstGeom>
          <a:solidFill>
            <a:srgbClr val="F3F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287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643"/>
          <a:stretch/>
        </p:blipFill>
        <p:spPr>
          <a:xfrm>
            <a:off x="2659825" y="2130847"/>
            <a:ext cx="46591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 bwMode="auto">
          <a:xfrm>
            <a:off x="6669486" y="5495002"/>
            <a:ext cx="3236514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053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ight Green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9906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58" y="501030"/>
            <a:ext cx="4680843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39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9ADAEF-E074-2B1B-2B95-AD5223A05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195748" y="5852145"/>
            <a:ext cx="4494124" cy="8823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7CA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332689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ark Green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B99A2424-1D19-DDED-B33F-43D498218C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9906000" cy="68306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25053AD-BDE1-FFAA-B664-FFAE61CF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58" y="501030"/>
            <a:ext cx="4680843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39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710F26-AD12-7F14-B199-96DD89F83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195748" y="5852145"/>
            <a:ext cx="4494124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F0E4D1-D464-D271-CF45-7CCB4B39A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537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3290730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ue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B99A2424-1D19-DDED-B33F-43D498218C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9906000" cy="68306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25053AD-BDE1-FFAA-B664-FFAE61CF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58" y="501030"/>
            <a:ext cx="4680843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39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710F26-AD12-7F14-B199-96DD89F83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195748" y="5852145"/>
            <a:ext cx="4494124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F0E4D1-D464-D271-CF45-7CCB4B39A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3251992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ark Purple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2">
            <a:extLst>
              <a:ext uri="{FF2B5EF4-FFF2-40B4-BE49-F238E27FC236}">
                <a16:creationId xmlns:a16="http://schemas.microsoft.com/office/drawing/2014/main" id="{E2C2261B-603B-5CD9-A59A-64E55C76B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9906000" cy="6830616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17805C3-5938-D3EB-4145-B0A6D8C3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58" y="501030"/>
            <a:ext cx="4680843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39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F035E7-F266-D054-1018-B407208B3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195748" y="5852145"/>
            <a:ext cx="4494124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497AA5-8517-03BE-A922-FC0E8CCA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5F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3936362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right Pink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2">
            <a:extLst>
              <a:ext uri="{FF2B5EF4-FFF2-40B4-BE49-F238E27FC236}">
                <a16:creationId xmlns:a16="http://schemas.microsoft.com/office/drawing/2014/main" id="{E2C2261B-603B-5CD9-A59A-64E55C76B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9906000" cy="6830616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17805C3-5938-D3EB-4145-B0A6D8C3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58" y="501030"/>
            <a:ext cx="4680843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39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F035E7-F266-D054-1018-B407208B3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195748" y="5852145"/>
            <a:ext cx="4494124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497AA5-8517-03BE-A922-FC0E8CCA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3906451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ight Green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ack background&#10;&#10;Description automatically generated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58" y="333685"/>
            <a:ext cx="4112162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39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158" y="2166427"/>
            <a:ext cx="4112162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9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53000" y="388621"/>
            <a:ext cx="4768553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5227429" y="5871195"/>
            <a:ext cx="4494124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1086648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ark Green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906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58" y="333685"/>
            <a:ext cx="4112162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39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158" y="2166427"/>
            <a:ext cx="4112162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9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53000" y="388621"/>
            <a:ext cx="4768553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5227429" y="5871195"/>
            <a:ext cx="4494124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2A6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4139368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ue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0AFB00-4BD6-9759-BDBA-72B702FB6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906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BAC37B-94FA-AC2B-E5BE-E92941E431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5227429" y="5871195"/>
            <a:ext cx="4494124" cy="8823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013E75-EDA4-62D4-302E-FAC12C65A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58" y="401261"/>
            <a:ext cx="3861752" cy="1734167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39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158" y="2167423"/>
            <a:ext cx="3861752" cy="12733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9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53000" y="396813"/>
            <a:ext cx="4953000" cy="5369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4648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ark Purple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906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58" y="333685"/>
            <a:ext cx="4112162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39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158" y="2166427"/>
            <a:ext cx="4112162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9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53000" y="388621"/>
            <a:ext cx="4768553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5227429" y="5871195"/>
            <a:ext cx="4494124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5E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2887641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right Pink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9905998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58" y="333685"/>
            <a:ext cx="4112162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39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158" y="2166427"/>
            <a:ext cx="4112162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9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53000" y="388621"/>
            <a:ext cx="4768553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5227429" y="5871195"/>
            <a:ext cx="4494124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60076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SS holding t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ED691-3848-70EB-7A7B-F7570FE1E744}"/>
              </a:ext>
            </a:extLst>
          </p:cNvPr>
          <p:cNvSpPr/>
          <p:nvPr userDrawn="1"/>
        </p:nvSpPr>
        <p:spPr>
          <a:xfrm>
            <a:off x="191891" y="188914"/>
            <a:ext cx="9529662" cy="6460365"/>
          </a:xfrm>
          <a:prstGeom prst="rect">
            <a:avLst/>
          </a:prstGeom>
          <a:solidFill>
            <a:srgbClr val="F2F2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287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643"/>
          <a:stretch/>
        </p:blipFill>
        <p:spPr>
          <a:xfrm>
            <a:off x="2659825" y="2130847"/>
            <a:ext cx="46591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 bwMode="auto">
          <a:xfrm>
            <a:off x="6669486" y="5495002"/>
            <a:ext cx="3236514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3879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ight Gree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35857B-93CA-AA4A-AC1C-8E0581EAB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45978"/>
            <a:ext cx="9906000" cy="116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1" y="374654"/>
            <a:ext cx="9527082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3575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71" y="1203754"/>
            <a:ext cx="9527082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195748" y="5919270"/>
            <a:ext cx="2013154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7708399" y="5919270"/>
            <a:ext cx="2013154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32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k Gree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1" y="374654"/>
            <a:ext cx="9527082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3575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71" y="1203754"/>
            <a:ext cx="9527082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195748" y="5919270"/>
            <a:ext cx="2013154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7708399" y="5919270"/>
            <a:ext cx="2013154" cy="8823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C1F721B-DD46-2222-5187-FC30D67F7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2A6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1738011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u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1" y="374654"/>
            <a:ext cx="9527082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3575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71" y="1203754"/>
            <a:ext cx="9527082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195748" y="5919270"/>
            <a:ext cx="2013154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7708399" y="5919270"/>
            <a:ext cx="2013154" cy="8823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8DC8C-A51C-42D0-E5E5-79CDA52B4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969713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urp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1" y="374654"/>
            <a:ext cx="9527082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3575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71" y="1203754"/>
            <a:ext cx="9527082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195748" y="5919270"/>
            <a:ext cx="2013154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7708399" y="5919270"/>
            <a:ext cx="2013154" cy="882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927460-2FC0-B416-31D3-1034A3454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5E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3775719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in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1" y="374654"/>
            <a:ext cx="9527082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3575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71" y="1203754"/>
            <a:ext cx="9527082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195748" y="5919270"/>
            <a:ext cx="2013154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7708399" y="5919270"/>
            <a:ext cx="2013154" cy="8823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9F9850-5E75-A6F7-7CA2-4EBA894EE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2110858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een 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1E12B0-883A-8A8D-AADC-DD02ADDAC831}"/>
              </a:ext>
            </a:extLst>
          </p:cNvPr>
          <p:cNvSpPr/>
          <p:nvPr userDrawn="1"/>
        </p:nvSpPr>
        <p:spPr>
          <a:xfrm>
            <a:off x="0" y="5868391"/>
            <a:ext cx="9906000" cy="882362"/>
          </a:xfrm>
          <a:prstGeom prst="rect">
            <a:avLst/>
          </a:prstGeom>
          <a:solidFill>
            <a:srgbClr val="F3F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28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03" y="499071"/>
            <a:ext cx="943904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39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04" y="1533526"/>
            <a:ext cx="9439049" cy="417574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AD8D1B-669C-4576-CBE5-F4516A6EC0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195748" y="5852145"/>
            <a:ext cx="4494124" cy="8823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7C6283-5959-C98E-C1DA-250EC247D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9C2D29C-BE65-9299-1FE9-ED3A4B2E3A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6216" y="5865783"/>
            <a:ext cx="3359785" cy="86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56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2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SS holding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ED691-3848-70EB-7A7B-F7570FE1E744}"/>
              </a:ext>
            </a:extLst>
          </p:cNvPr>
          <p:cNvSpPr/>
          <p:nvPr userDrawn="1"/>
        </p:nvSpPr>
        <p:spPr>
          <a:xfrm>
            <a:off x="191891" y="188914"/>
            <a:ext cx="9529662" cy="6460365"/>
          </a:xfrm>
          <a:prstGeom prst="rect">
            <a:avLst/>
          </a:prstGeom>
          <a:solidFill>
            <a:srgbClr val="F1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287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643"/>
          <a:stretch/>
        </p:blipFill>
        <p:spPr>
          <a:xfrm>
            <a:off x="2659825" y="2130847"/>
            <a:ext cx="46591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 bwMode="auto">
          <a:xfrm>
            <a:off x="6669486" y="5495002"/>
            <a:ext cx="3236514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177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SS hold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643"/>
          <a:stretch/>
        </p:blipFill>
        <p:spPr>
          <a:xfrm>
            <a:off x="2659825" y="2130847"/>
            <a:ext cx="46591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 bwMode="auto">
          <a:xfrm>
            <a:off x="6669486" y="5495002"/>
            <a:ext cx="3236514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822F09-572C-ADA5-5ABF-461354E18CC7}"/>
              </a:ext>
            </a:extLst>
          </p:cNvPr>
          <p:cNvSpPr/>
          <p:nvPr userDrawn="1"/>
        </p:nvSpPr>
        <p:spPr>
          <a:xfrm>
            <a:off x="126161" y="155275"/>
            <a:ext cx="9595270" cy="819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287"/>
          </a:p>
        </p:txBody>
      </p:sp>
    </p:spTree>
    <p:extLst>
      <p:ext uri="{BB962C8B-B14F-4D97-AF65-F5344CB8AC3E}">
        <p14:creationId xmlns:p14="http://schemas.microsoft.com/office/powerpoint/2010/main" val="343837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ght Green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9906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58" y="2184400"/>
            <a:ext cx="4880338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4388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7CA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195748" y="5852145"/>
            <a:ext cx="4494124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7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ark Green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9906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58" y="2184400"/>
            <a:ext cx="4880338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4388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537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195748" y="5852145"/>
            <a:ext cx="4494124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ue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9906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58" y="2184400"/>
            <a:ext cx="4880338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4388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195748" y="5852145"/>
            <a:ext cx="4494124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9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rple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9906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58" y="2184400"/>
            <a:ext cx="4880338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4388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5F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195748" y="5852145"/>
            <a:ext cx="4494124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nk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9906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58" y="2184400"/>
            <a:ext cx="4880338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4388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195748" y="5852145"/>
            <a:ext cx="4494124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5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46B38B-874D-5763-2B1B-9ECC25863C0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126490" y="-324533"/>
            <a:ext cx="697806" cy="125099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Z" sz="813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IN-CONFIDENCE</a:t>
            </a:r>
          </a:p>
        </p:txBody>
      </p:sp>
    </p:spTree>
    <p:extLst>
      <p:ext uri="{BB962C8B-B14F-4D97-AF65-F5344CB8AC3E}">
        <p14:creationId xmlns:p14="http://schemas.microsoft.com/office/powerpoint/2010/main" val="199708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</p:sldLayoutIdLst>
  <p:txStyles>
    <p:titleStyle>
      <a:lvl1pPr algn="ctr" defTabSz="742950" rtl="0" eaLnBrk="1" latinLnBrk="0" hangingPunct="1"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606" indent="-278606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03647" indent="-232172" algn="l" defTabSz="7429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75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2868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0016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25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67163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»"/>
        <a:defRPr sz="1625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04311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537">
          <p15:clr>
            <a:srgbClr val="F26B43"/>
          </p15:clr>
        </p15:guide>
        <p15:guide id="5" orient="horz" pos="119">
          <p15:clr>
            <a:srgbClr val="F26B43"/>
          </p15:clr>
        </p15:guide>
        <p15:guide id="6" orient="horz" pos="420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DAD94-A2C7-380E-1FA8-0559082BF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21869B-8FE9-7BEA-15CF-E6D44C9B2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63"/>
          <a:stretch/>
        </p:blipFill>
        <p:spPr>
          <a:xfrm>
            <a:off x="77934" y="26634"/>
            <a:ext cx="9750132" cy="655564"/>
          </a:xfrm>
          <a:prstGeom prst="rect">
            <a:avLst/>
          </a:prstGeom>
          <a:ln w="9525">
            <a:solidFill>
              <a:sysClr val="window" lastClr="FFFFFF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B4793C-1591-A769-9A97-7CF758B80903}"/>
              </a:ext>
            </a:extLst>
          </p:cNvPr>
          <p:cNvSpPr/>
          <p:nvPr/>
        </p:nvSpPr>
        <p:spPr>
          <a:xfrm>
            <a:off x="0" y="5983550"/>
            <a:ext cx="9906000" cy="719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9D4111A-2AB2-7489-AD2C-454AB9044AF8}"/>
              </a:ext>
            </a:extLst>
          </p:cNvPr>
          <p:cNvSpPr txBox="1">
            <a:spLocks/>
          </p:cNvSpPr>
          <p:nvPr/>
        </p:nvSpPr>
        <p:spPr>
          <a:xfrm>
            <a:off x="287354" y="757602"/>
            <a:ext cx="9540712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5188" algn="l"/>
              </a:tabLst>
              <a:defRPr/>
            </a:pPr>
            <a:r>
              <a:rPr kumimoji="0" lang="en-NZ" sz="28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Global Pricing Tool</a:t>
            </a:r>
            <a:endParaRPr kumimoji="0" lang="en-NZ" sz="40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 panose="020B0604030504040204" pitchFamily="34" charset="0"/>
            </a:endParaRPr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BBAAB278-77C0-2581-5DA6-4C179A9B3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980" y="3496146"/>
            <a:ext cx="2378236" cy="2313454"/>
          </a:xfrm>
          <a:noFill/>
        </p:spPr>
        <p:txBody>
          <a:bodyPr wrap="square" anchor="t">
            <a:spAutoFit/>
          </a:bodyPr>
          <a:lstStyle/>
          <a:p>
            <a:pPr marL="0" indent="0" algn="ctr" defTabSz="804517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>
                <a:latin typeface="+mn-lt"/>
                <a:ea typeface="Verdana"/>
                <a:cs typeface="+mn-cs"/>
              </a:rPr>
              <a:t>The GPT model doesn’t cover supports delivered through aged residential care rest homes or hospitals or under the High and Complex Framework.</a:t>
            </a:r>
          </a:p>
          <a:p>
            <a:pPr marL="0" defTabSz="804517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300">
              <a:latin typeface="+mn-lt"/>
              <a:ea typeface="Verdan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CFF95E-45FD-4B6D-7566-E36B76CC04D9}"/>
              </a:ext>
            </a:extLst>
          </p:cNvPr>
          <p:cNvSpPr txBox="1"/>
          <p:nvPr/>
        </p:nvSpPr>
        <p:spPr>
          <a:xfrm>
            <a:off x="287354" y="1253828"/>
            <a:ext cx="694398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1300">
                <a:ea typeface="Verdana"/>
              </a:rPr>
              <a:t>Providing an overview of the Global Pricing Tool (GPT).</a:t>
            </a:r>
            <a:endParaRPr lang="en-US" sz="1300">
              <a:ea typeface="Verdana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C97634-9BD0-D1C1-B101-FD6573F7BBBA}"/>
              </a:ext>
            </a:extLst>
          </p:cNvPr>
          <p:cNvGrpSpPr/>
          <p:nvPr/>
        </p:nvGrpSpPr>
        <p:grpSpPr>
          <a:xfrm>
            <a:off x="3701558" y="1943237"/>
            <a:ext cx="2502883" cy="3453728"/>
            <a:chOff x="3335941" y="1943237"/>
            <a:chExt cx="2502883" cy="345372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0C23482-8ED7-3BE7-EA74-597DE0DBC8FD}"/>
                </a:ext>
              </a:extLst>
            </p:cNvPr>
            <p:cNvSpPr txBox="1"/>
            <p:nvPr/>
          </p:nvSpPr>
          <p:spPr>
            <a:xfrm>
              <a:off x="3335941" y="3537482"/>
              <a:ext cx="2502883" cy="1859483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NZ" sz="1300">
                  <a:ea typeface="Verdana"/>
                </a:rPr>
                <a:t>These supports are commissioned under agreements for </a:t>
              </a:r>
              <a:r>
                <a:rPr lang="en-US" sz="1300">
                  <a:ea typeface="Verdana"/>
                </a:rPr>
                <a:t>community residential support – intellectual disability and physical disability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B049D9B-C56A-CFDD-2BA7-C5530471B585}"/>
                </a:ext>
              </a:extLst>
            </p:cNvPr>
            <p:cNvGrpSpPr/>
            <p:nvPr/>
          </p:nvGrpSpPr>
          <p:grpSpPr>
            <a:xfrm>
              <a:off x="3824651" y="1943237"/>
              <a:ext cx="1525463" cy="1432447"/>
              <a:chOff x="3653925" y="1943237"/>
              <a:chExt cx="1525463" cy="1432447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7012647-A724-E52D-F578-BB617A0561A2}"/>
                  </a:ext>
                </a:extLst>
              </p:cNvPr>
              <p:cNvSpPr/>
              <p:nvPr/>
            </p:nvSpPr>
            <p:spPr>
              <a:xfrm>
                <a:off x="3653925" y="1943237"/>
                <a:ext cx="1525463" cy="143244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pic>
            <p:nvPicPr>
              <p:cNvPr id="49" name="Google Shape;577;g23dbd35c898_0_602">
                <a:extLst>
                  <a:ext uri="{FF2B5EF4-FFF2-40B4-BE49-F238E27FC236}">
                    <a16:creationId xmlns:a16="http://schemas.microsoft.com/office/drawing/2014/main" id="{50D62EB3-410F-1882-31B4-69D6768EB74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00781" y="2224797"/>
                <a:ext cx="831750" cy="89733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0211C98-26D9-9CCE-C315-B8EA5F7BC4DB}"/>
              </a:ext>
            </a:extLst>
          </p:cNvPr>
          <p:cNvGrpSpPr/>
          <p:nvPr/>
        </p:nvGrpSpPr>
        <p:grpSpPr>
          <a:xfrm>
            <a:off x="560391" y="1943237"/>
            <a:ext cx="2367849" cy="3753810"/>
            <a:chOff x="392129" y="1943238"/>
            <a:chExt cx="2367849" cy="375381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0224A80-9EA4-9A62-2A3E-E05A07D9F45F}"/>
                </a:ext>
              </a:extLst>
            </p:cNvPr>
            <p:cNvSpPr txBox="1"/>
            <p:nvPr/>
          </p:nvSpPr>
          <p:spPr>
            <a:xfrm>
              <a:off x="392129" y="3537482"/>
              <a:ext cx="2367849" cy="2159566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NZ" sz="1300">
                  <a:ea typeface="Verdana"/>
                </a:rPr>
                <a:t>The GPT will be used in the setting of prices for community residential supports.  The model will inform both current pricing and sustainable pricing into the future.</a:t>
              </a:r>
              <a:endParaRPr lang="en-NZ" sz="1300">
                <a:highlight>
                  <a:srgbClr val="FFFF00"/>
                </a:highlight>
                <a:ea typeface="Verdana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6B7F233-ECF3-64B4-95BA-22DCB4036D11}"/>
                </a:ext>
              </a:extLst>
            </p:cNvPr>
            <p:cNvGrpSpPr/>
            <p:nvPr/>
          </p:nvGrpSpPr>
          <p:grpSpPr>
            <a:xfrm>
              <a:off x="813322" y="1943238"/>
              <a:ext cx="1525463" cy="1432447"/>
              <a:chOff x="624282" y="1943238"/>
              <a:chExt cx="1525463" cy="1432447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BE06C21-5F28-2245-9580-89AA1A157F53}"/>
                  </a:ext>
                </a:extLst>
              </p:cNvPr>
              <p:cNvSpPr/>
              <p:nvPr/>
            </p:nvSpPr>
            <p:spPr>
              <a:xfrm>
                <a:off x="624282" y="1943238"/>
                <a:ext cx="1525463" cy="143244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58CDFC35-D53B-D55A-A9B5-FF9B365BB9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728503" y="2249545"/>
                <a:ext cx="1317020" cy="920409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6C72D8-AD66-01A3-5EBA-87A01CEC102B}"/>
              </a:ext>
            </a:extLst>
          </p:cNvPr>
          <p:cNvGrpSpPr/>
          <p:nvPr/>
        </p:nvGrpSpPr>
        <p:grpSpPr>
          <a:xfrm>
            <a:off x="7262367" y="1901900"/>
            <a:ext cx="1525463" cy="1432447"/>
            <a:chOff x="7262367" y="1901900"/>
            <a:chExt cx="1525463" cy="1432447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0EA3F91-F134-ABA5-D043-45A697AFC747}"/>
                </a:ext>
              </a:extLst>
            </p:cNvPr>
            <p:cNvSpPr/>
            <p:nvPr/>
          </p:nvSpPr>
          <p:spPr>
            <a:xfrm>
              <a:off x="7262367" y="1901900"/>
              <a:ext cx="1525463" cy="143244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4738D02-BEED-777A-C67B-C0216C54D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7400607" y="2205148"/>
              <a:ext cx="1248983" cy="9074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11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DAD94-A2C7-380E-1FA8-0559082BF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21869B-8FE9-7BEA-15CF-E6D44C9B2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63"/>
          <a:stretch/>
        </p:blipFill>
        <p:spPr>
          <a:xfrm>
            <a:off x="77934" y="26634"/>
            <a:ext cx="9750132" cy="655564"/>
          </a:xfrm>
          <a:prstGeom prst="rect">
            <a:avLst/>
          </a:prstGeom>
          <a:ln w="9525">
            <a:solidFill>
              <a:sysClr val="window" lastClr="FFFFFF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B4793C-1591-A769-9A97-7CF758B80903}"/>
              </a:ext>
            </a:extLst>
          </p:cNvPr>
          <p:cNvSpPr/>
          <p:nvPr/>
        </p:nvSpPr>
        <p:spPr>
          <a:xfrm>
            <a:off x="0" y="5983550"/>
            <a:ext cx="9906000" cy="719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EF19D-4234-1C81-5EB1-108E1F21417F}"/>
              </a:ext>
            </a:extLst>
          </p:cNvPr>
          <p:cNvSpPr txBox="1">
            <a:spLocks/>
          </p:cNvSpPr>
          <p:nvPr/>
        </p:nvSpPr>
        <p:spPr>
          <a:xfrm>
            <a:off x="287354" y="757602"/>
            <a:ext cx="9540712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5188" algn="l"/>
              </a:tabLst>
              <a:defRPr/>
            </a:pPr>
            <a:r>
              <a:rPr kumimoji="0" lang="en-NZ" sz="28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The GPT informs DSS pricing</a:t>
            </a:r>
            <a:endParaRPr kumimoji="0" lang="en-NZ" sz="40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 panose="020B0604030504040204" pitchFamily="34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FA27167-9008-08D5-DB73-80F1EF547902}"/>
              </a:ext>
            </a:extLst>
          </p:cNvPr>
          <p:cNvSpPr txBox="1">
            <a:spLocks/>
          </p:cNvSpPr>
          <p:nvPr/>
        </p:nvSpPr>
        <p:spPr>
          <a:xfrm>
            <a:off x="1496895" y="1481078"/>
            <a:ext cx="433240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spcBef>
                <a:spcPts val="600"/>
              </a:spcBef>
              <a:spcAft>
                <a:spcPts val="600"/>
              </a:spcAft>
              <a:buNone/>
              <a:defRPr sz="1300">
                <a:ea typeface="Verdana"/>
              </a:defRPr>
            </a:lvl1pPr>
            <a:lvl2pPr marL="921332" indent="-354359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72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17434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76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84408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8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51382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8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118355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5329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2303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19277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The GPT estimates fair and reasonable prices for community residential supports using estimated costs.</a:t>
            </a:r>
          </a:p>
          <a:p>
            <a:r>
              <a:rPr lang="en-NZ"/>
              <a:t>It considers a range of house sizes and capacities, in different regions, with different levels of support delivered.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8BC8F91-49A7-5FF0-E6A1-AA652446FDA8}"/>
              </a:ext>
            </a:extLst>
          </p:cNvPr>
          <p:cNvSpPr txBox="1">
            <a:spLocks/>
          </p:cNvSpPr>
          <p:nvPr/>
        </p:nvSpPr>
        <p:spPr>
          <a:xfrm>
            <a:off x="6260397" y="4502057"/>
            <a:ext cx="3448752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indent="0">
              <a:spcBef>
                <a:spcPts val="600"/>
              </a:spcBef>
              <a:spcAft>
                <a:spcPts val="600"/>
              </a:spcAft>
              <a:buNone/>
              <a:defRPr sz="1300">
                <a:ea typeface="Verdana"/>
              </a:defRPr>
            </a:lvl1pPr>
            <a:lvl2pPr marL="921332" indent="-354359" defTabSz="1133947">
              <a:spcBef>
                <a:spcPct val="20000"/>
              </a:spcBef>
              <a:buFont typeface="Arial" panose="020B0604020202020204" pitchFamily="34" charset="0"/>
              <a:buChar char="–"/>
              <a:defRPr sz="3472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17434" indent="-283487" defTabSz="1133947">
              <a:spcBef>
                <a:spcPct val="20000"/>
              </a:spcBef>
              <a:buFont typeface="Arial" panose="020B0604020202020204" pitchFamily="34" charset="0"/>
              <a:buChar char="•"/>
              <a:defRPr sz="2976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84408" indent="-283487" defTabSz="1133947">
              <a:spcBef>
                <a:spcPct val="20000"/>
              </a:spcBef>
              <a:buFont typeface="Arial" panose="020B0604020202020204" pitchFamily="34" charset="0"/>
              <a:buChar char="–"/>
              <a:defRPr sz="248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51382" indent="-283487" defTabSz="1133947">
              <a:spcBef>
                <a:spcPct val="20000"/>
              </a:spcBef>
              <a:buFont typeface="Arial" panose="020B0604020202020204" pitchFamily="34" charset="0"/>
              <a:buChar char="»"/>
              <a:defRPr sz="248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118355" indent="-283487" defTabSz="1133947">
              <a:spcBef>
                <a:spcPct val="20000"/>
              </a:spcBef>
              <a:buFont typeface="Arial" panose="020B0604020202020204" pitchFamily="34" charset="0"/>
              <a:buChar char="•"/>
              <a:defRPr sz="2480"/>
            </a:lvl6pPr>
            <a:lvl7pPr marL="3685329" indent="-283487" defTabSz="1133947">
              <a:spcBef>
                <a:spcPct val="20000"/>
              </a:spcBef>
              <a:buFont typeface="Arial" panose="020B0604020202020204" pitchFamily="34" charset="0"/>
              <a:buChar char="•"/>
              <a:defRPr sz="2480"/>
            </a:lvl7pPr>
            <a:lvl8pPr marL="4252303" indent="-283487" defTabSz="1133947">
              <a:spcBef>
                <a:spcPct val="20000"/>
              </a:spcBef>
              <a:buFont typeface="Arial" panose="020B0604020202020204" pitchFamily="34" charset="0"/>
              <a:buChar char="•"/>
              <a:defRPr sz="2480"/>
            </a:lvl8pPr>
            <a:lvl9pPr marL="4819277" indent="-283487" defTabSz="1133947">
              <a:spcBef>
                <a:spcPct val="20000"/>
              </a:spcBef>
              <a:buFont typeface="Arial" panose="020B0604020202020204" pitchFamily="34" charset="0"/>
              <a:buChar char="•"/>
              <a:defRPr sz="2480"/>
            </a:lvl9pPr>
          </a:lstStyle>
          <a:p>
            <a:r>
              <a:rPr lang="en-NZ"/>
              <a:t>For example, the management fee of 15% is a fixed assumption.  </a:t>
            </a:r>
          </a:p>
          <a:p>
            <a:r>
              <a:rPr lang="en-NZ"/>
              <a:t>In practice, different providers will have different management structures, different resulting costs, and will even define management costs in different ways.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3CD3CC-4576-5D40-2280-4A956D70B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762" y="4345611"/>
            <a:ext cx="4323765" cy="187363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6EF9B7-9056-F238-9A89-8C9856320F53}"/>
              </a:ext>
            </a:extLst>
          </p:cNvPr>
          <p:cNvCxnSpPr>
            <a:cxnSpLocks/>
          </p:cNvCxnSpPr>
          <p:nvPr/>
        </p:nvCxnSpPr>
        <p:spPr>
          <a:xfrm flipV="1">
            <a:off x="5916663" y="1405674"/>
            <a:ext cx="0" cy="49374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527C100-54E4-B8F0-0E4C-7C1198FAE69D}"/>
              </a:ext>
            </a:extLst>
          </p:cNvPr>
          <p:cNvSpPr/>
          <p:nvPr/>
        </p:nvSpPr>
        <p:spPr>
          <a:xfrm>
            <a:off x="447601" y="1537007"/>
            <a:ext cx="895339" cy="8566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F5CE87-B614-8E59-86F2-48D1A86ECE47}"/>
              </a:ext>
            </a:extLst>
          </p:cNvPr>
          <p:cNvSpPr txBox="1"/>
          <p:nvPr/>
        </p:nvSpPr>
        <p:spPr>
          <a:xfrm>
            <a:off x="1496895" y="3008962"/>
            <a:ext cx="421513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1300">
                <a:ea typeface="Verdana"/>
              </a:rPr>
              <a:t>More than 1000 combinations of the variables below are considered in the GPT. 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9495CC-B006-52BE-472B-72DA84D6E270}"/>
              </a:ext>
            </a:extLst>
          </p:cNvPr>
          <p:cNvSpPr/>
          <p:nvPr/>
        </p:nvSpPr>
        <p:spPr>
          <a:xfrm>
            <a:off x="447601" y="2815404"/>
            <a:ext cx="895339" cy="8566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71B311-034A-574C-DD2A-8A5EC2FE0D94}"/>
              </a:ext>
            </a:extLst>
          </p:cNvPr>
          <p:cNvSpPr txBox="1"/>
          <p:nvPr/>
        </p:nvSpPr>
        <p:spPr>
          <a:xfrm>
            <a:off x="447601" y="3980011"/>
            <a:ext cx="44139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400" b="1">
                <a:solidFill>
                  <a:schemeClr val="accent1">
                    <a:lumMod val="75000"/>
                  </a:schemeClr>
                </a:solidFill>
                <a:ea typeface="Verdana"/>
              </a:rPr>
              <a:t>Example of variables: </a:t>
            </a:r>
            <a:endParaRPr lang="en-NZ" sz="1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Google Shape;821;g27905607713_0_49">
            <a:extLst>
              <a:ext uri="{FF2B5EF4-FFF2-40B4-BE49-F238E27FC236}">
                <a16:creationId xmlns:a16="http://schemas.microsoft.com/office/drawing/2014/main" id="{614FF21F-82CB-774D-EC80-C27EB6D4A39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4169" y="1635064"/>
            <a:ext cx="554232" cy="56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862;g2441641346d_0_0">
            <a:extLst>
              <a:ext uri="{FF2B5EF4-FFF2-40B4-BE49-F238E27FC236}">
                <a16:creationId xmlns:a16="http://schemas.microsoft.com/office/drawing/2014/main" id="{5EF9C8DF-546D-F4B3-1366-C06487C5327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9526" y="3000674"/>
            <a:ext cx="538876" cy="51477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6B72AF0-F555-0768-D80F-DE782CD420E4}"/>
              </a:ext>
            </a:extLst>
          </p:cNvPr>
          <p:cNvSpPr txBox="1"/>
          <p:nvPr/>
        </p:nvSpPr>
        <p:spPr>
          <a:xfrm>
            <a:off x="6274085" y="1446639"/>
            <a:ext cx="3448753" cy="10926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indent="0">
              <a:spcBef>
                <a:spcPts val="600"/>
              </a:spcBef>
              <a:spcAft>
                <a:spcPts val="600"/>
              </a:spcAft>
              <a:buNone/>
              <a:defRPr sz="1300">
                <a:ea typeface="Verdana"/>
              </a:defRPr>
            </a:lvl1pPr>
            <a:lvl2pPr marL="921332" indent="-354359" defTabSz="1133947">
              <a:spcBef>
                <a:spcPct val="20000"/>
              </a:spcBef>
              <a:buFont typeface="Arial" panose="020B0604020202020204" pitchFamily="34" charset="0"/>
              <a:buChar char="–"/>
              <a:defRPr sz="3472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17434" indent="-283487" defTabSz="1133947">
              <a:spcBef>
                <a:spcPct val="20000"/>
              </a:spcBef>
              <a:buFont typeface="Arial" panose="020B0604020202020204" pitchFamily="34" charset="0"/>
              <a:buChar char="•"/>
              <a:defRPr sz="2976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84408" indent="-283487" defTabSz="1133947">
              <a:spcBef>
                <a:spcPct val="20000"/>
              </a:spcBef>
              <a:buFont typeface="Arial" panose="020B0604020202020204" pitchFamily="34" charset="0"/>
              <a:buChar char="–"/>
              <a:defRPr sz="248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51382" indent="-283487" defTabSz="1133947">
              <a:spcBef>
                <a:spcPct val="20000"/>
              </a:spcBef>
              <a:buFont typeface="Arial" panose="020B0604020202020204" pitchFamily="34" charset="0"/>
              <a:buChar char="»"/>
              <a:defRPr sz="248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118355" indent="-283487" defTabSz="1133947">
              <a:spcBef>
                <a:spcPct val="20000"/>
              </a:spcBef>
              <a:buFont typeface="Arial" panose="020B0604020202020204" pitchFamily="34" charset="0"/>
              <a:buChar char="•"/>
              <a:defRPr sz="2480"/>
            </a:lvl6pPr>
            <a:lvl7pPr marL="3685329" indent="-283487" defTabSz="1133947">
              <a:spcBef>
                <a:spcPct val="20000"/>
              </a:spcBef>
              <a:buFont typeface="Arial" panose="020B0604020202020204" pitchFamily="34" charset="0"/>
              <a:buChar char="•"/>
              <a:defRPr sz="2480"/>
            </a:lvl7pPr>
            <a:lvl8pPr marL="4252303" indent="-283487" defTabSz="1133947">
              <a:spcBef>
                <a:spcPct val="20000"/>
              </a:spcBef>
              <a:buFont typeface="Arial" panose="020B0604020202020204" pitchFamily="34" charset="0"/>
              <a:buChar char="•"/>
              <a:defRPr sz="2480"/>
            </a:lvl8pPr>
            <a:lvl9pPr marL="4819277" indent="-283487" defTabSz="1133947">
              <a:spcBef>
                <a:spcPct val="20000"/>
              </a:spcBef>
              <a:buFont typeface="Arial" panose="020B0604020202020204" pitchFamily="34" charset="0"/>
              <a:buChar char="•"/>
              <a:defRPr sz="2480"/>
            </a:lvl9pPr>
          </a:lstStyle>
          <a:p>
            <a:r>
              <a:rPr lang="en-US">
                <a:ea typeface="Roboto"/>
                <a:cs typeface="Roboto"/>
              </a:rPr>
              <a:t>Providers will be expected to deliver services within the allocated funding levels and in accordance with the agreements, service specifications and performance standards</a:t>
            </a:r>
            <a:r>
              <a:rPr lang="en-NZ">
                <a:ea typeface="Roboto"/>
                <a:cs typeface="Roboto"/>
              </a:rPr>
              <a:t>.</a:t>
            </a:r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E28766AD-F7D2-359A-2F74-26A4B1D324FA}"/>
              </a:ext>
            </a:extLst>
          </p:cNvPr>
          <p:cNvSpPr/>
          <p:nvPr/>
        </p:nvSpPr>
        <p:spPr>
          <a:xfrm>
            <a:off x="7658737" y="2619467"/>
            <a:ext cx="458114" cy="274661"/>
          </a:xfrm>
          <a:prstGeom prst="downArrow">
            <a:avLst>
              <a:gd name="adj1" fmla="val 48796"/>
              <a:gd name="adj2" fmla="val 48970"/>
            </a:avLst>
          </a:prstGeom>
          <a:solidFill>
            <a:srgbClr val="7CAA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777B95-B117-807A-8FF3-7FE0B7F325E4}"/>
              </a:ext>
            </a:extLst>
          </p:cNvPr>
          <p:cNvSpPr txBox="1"/>
          <p:nvPr/>
        </p:nvSpPr>
        <p:spPr>
          <a:xfrm>
            <a:off x="6274086" y="2974349"/>
            <a:ext cx="3448752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300"/>
              <a:t>Providers will be funded through rates that are informed by the GPT cost modelling.</a:t>
            </a:r>
          </a:p>
          <a:p>
            <a:r>
              <a:rPr lang="en-NZ" sz="1300"/>
              <a:t>Each provider has their own business model.  It is not the intention to instruct providers on how to operate their businesses.</a:t>
            </a:r>
            <a:endParaRPr lang="en-US" sz="1300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8E695867-A2C2-ACE8-5C47-D0866194F38B}"/>
              </a:ext>
            </a:extLst>
          </p:cNvPr>
          <p:cNvSpPr/>
          <p:nvPr/>
        </p:nvSpPr>
        <p:spPr>
          <a:xfrm>
            <a:off x="7658737" y="4147177"/>
            <a:ext cx="458114" cy="274661"/>
          </a:xfrm>
          <a:prstGeom prst="downArrow">
            <a:avLst>
              <a:gd name="adj1" fmla="val 48796"/>
              <a:gd name="adj2" fmla="val 48970"/>
            </a:avLst>
          </a:prstGeom>
          <a:solidFill>
            <a:srgbClr val="7CAA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16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DAD94-A2C7-380E-1FA8-0559082BF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21869B-8FE9-7BEA-15CF-E6D44C9B2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63"/>
          <a:stretch/>
        </p:blipFill>
        <p:spPr>
          <a:xfrm>
            <a:off x="77934" y="26634"/>
            <a:ext cx="9750132" cy="655564"/>
          </a:xfrm>
          <a:prstGeom prst="rect">
            <a:avLst/>
          </a:prstGeom>
          <a:ln w="9525">
            <a:solidFill>
              <a:sysClr val="window" lastClr="FFFFFF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B4793C-1591-A769-9A97-7CF758B80903}"/>
              </a:ext>
            </a:extLst>
          </p:cNvPr>
          <p:cNvSpPr/>
          <p:nvPr/>
        </p:nvSpPr>
        <p:spPr>
          <a:xfrm>
            <a:off x="0" y="5983550"/>
            <a:ext cx="9906000" cy="719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D852-F0FE-6085-622D-DA7D77B37B31}"/>
              </a:ext>
            </a:extLst>
          </p:cNvPr>
          <p:cNvSpPr txBox="1">
            <a:spLocks/>
          </p:cNvSpPr>
          <p:nvPr/>
        </p:nvSpPr>
        <p:spPr>
          <a:xfrm>
            <a:off x="287354" y="757602"/>
            <a:ext cx="9540712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5188" algn="l"/>
              </a:tabLst>
              <a:defRPr/>
            </a:pPr>
            <a:r>
              <a:rPr kumimoji="0" lang="en-NZ" sz="28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GPT assumptions</a:t>
            </a:r>
            <a:endParaRPr kumimoji="0" lang="en-NZ" sz="40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6197B-4542-0D66-E97B-94FC208B1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54" y="1272382"/>
            <a:ext cx="9618646" cy="308192"/>
          </a:xfrm>
        </p:spPr>
        <p:txBody>
          <a:bodyPr/>
          <a:lstStyle/>
          <a:p>
            <a:pPr marL="0" indent="0">
              <a:buNone/>
            </a:pPr>
            <a:r>
              <a:rPr lang="en-NZ" sz="1300"/>
              <a:t>The GPT makes informed assumptions about the costs of delivering community residential support by a range of data, including: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E0A135-422E-0158-4DB4-E1B4F5479F4A}"/>
              </a:ext>
            </a:extLst>
          </p:cNvPr>
          <p:cNvGrpSpPr/>
          <p:nvPr/>
        </p:nvGrpSpPr>
        <p:grpSpPr>
          <a:xfrm>
            <a:off x="4480858" y="1730409"/>
            <a:ext cx="5214334" cy="2795794"/>
            <a:chOff x="591628" y="3032431"/>
            <a:chExt cx="10168930" cy="385785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964A4F2-6740-E202-92BD-BB2B2E15C4BB}"/>
                </a:ext>
              </a:extLst>
            </p:cNvPr>
            <p:cNvGrpSpPr/>
            <p:nvPr/>
          </p:nvGrpSpPr>
          <p:grpSpPr>
            <a:xfrm>
              <a:off x="7382799" y="3032431"/>
              <a:ext cx="1658913" cy="2555182"/>
              <a:chOff x="5809593" y="2407205"/>
              <a:chExt cx="1658913" cy="2555182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2BD7494-273D-90AE-A355-B8A9303E5263}"/>
                  </a:ext>
                </a:extLst>
              </p:cNvPr>
              <p:cNvSpPr/>
              <p:nvPr/>
            </p:nvSpPr>
            <p:spPr>
              <a:xfrm>
                <a:off x="5809593" y="3057977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Insurance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72F2377-ADE0-DF6E-70E6-64F04D447A28}"/>
                  </a:ext>
                </a:extLst>
              </p:cNvPr>
              <p:cNvSpPr/>
              <p:nvPr/>
            </p:nvSpPr>
            <p:spPr>
              <a:xfrm>
                <a:off x="5809593" y="3708749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Property maintenance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4AB002C-BC71-93B5-6997-DAC0DFFE7683}"/>
                  </a:ext>
                </a:extLst>
              </p:cNvPr>
              <p:cNvSpPr/>
              <p:nvPr/>
            </p:nvSpPr>
            <p:spPr>
              <a:xfrm>
                <a:off x="5809593" y="4359521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Telecom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D0374BF-91C3-3708-181E-F095A2D7D341}"/>
                  </a:ext>
                </a:extLst>
              </p:cNvPr>
              <p:cNvSpPr/>
              <p:nvPr/>
            </p:nvSpPr>
            <p:spPr>
              <a:xfrm>
                <a:off x="5809593" y="2407205"/>
                <a:ext cx="1658913" cy="602866"/>
              </a:xfrm>
              <a:prstGeom prst="rect">
                <a:avLst/>
              </a:prstGeom>
              <a:solidFill>
                <a:srgbClr val="2C602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 b="1">
                    <a:latin typeface="Roboto" panose="02000000000000000000" pitchFamily="2" charset="0"/>
                    <a:ea typeface="Roboto" panose="02000000000000000000" pitchFamily="2" charset="0"/>
                  </a:rPr>
                  <a:t>Maintenance &amp; Utilities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5A5B1BA-FA46-982E-FD34-548C19273A08}"/>
                </a:ext>
              </a:extLst>
            </p:cNvPr>
            <p:cNvGrpSpPr/>
            <p:nvPr/>
          </p:nvGrpSpPr>
          <p:grpSpPr>
            <a:xfrm>
              <a:off x="5663952" y="3032431"/>
              <a:ext cx="1658913" cy="1252723"/>
              <a:chOff x="4083277" y="2407205"/>
              <a:chExt cx="1658913" cy="1252723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4AE6FA3-A9D0-3F4B-5569-8112AE393611}"/>
                  </a:ext>
                </a:extLst>
              </p:cNvPr>
              <p:cNvSpPr/>
              <p:nvPr/>
            </p:nvSpPr>
            <p:spPr>
              <a:xfrm>
                <a:off x="4083277" y="3057062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Market rent by location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EF2E139-BBBE-3F21-9F5F-5F17219547C7}"/>
                  </a:ext>
                </a:extLst>
              </p:cNvPr>
              <p:cNvSpPr/>
              <p:nvPr/>
            </p:nvSpPr>
            <p:spPr>
              <a:xfrm>
                <a:off x="4083277" y="2407205"/>
                <a:ext cx="1658913" cy="602866"/>
              </a:xfrm>
              <a:prstGeom prst="rect">
                <a:avLst/>
              </a:prstGeom>
              <a:solidFill>
                <a:srgbClr val="2C602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 b="1">
                    <a:latin typeface="Roboto" panose="02000000000000000000" pitchFamily="2" charset="0"/>
                    <a:ea typeface="Roboto" panose="02000000000000000000" pitchFamily="2" charset="0"/>
                  </a:rPr>
                  <a:t>Core Housing Costs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74A016-D594-0B5C-6197-66AD4D16FA84}"/>
                </a:ext>
              </a:extLst>
            </p:cNvPr>
            <p:cNvGrpSpPr/>
            <p:nvPr/>
          </p:nvGrpSpPr>
          <p:grpSpPr>
            <a:xfrm>
              <a:off x="3945105" y="3032431"/>
              <a:ext cx="1658913" cy="1902580"/>
              <a:chOff x="3674201" y="2287185"/>
              <a:chExt cx="1658913" cy="190258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6D6C3C3-EFD1-7C98-D9D2-2AF418A455C8}"/>
                  </a:ext>
                </a:extLst>
              </p:cNvPr>
              <p:cNvSpPr/>
              <p:nvPr/>
            </p:nvSpPr>
            <p:spPr>
              <a:xfrm>
                <a:off x="3674201" y="2937042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Food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E19170D-A3EB-ABE5-458A-D95D90397687}"/>
                  </a:ext>
                </a:extLst>
              </p:cNvPr>
              <p:cNvSpPr/>
              <p:nvPr/>
            </p:nvSpPr>
            <p:spPr>
              <a:xfrm>
                <a:off x="3674201" y="3586899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Laundry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1D2C6A2-E207-C663-3947-896872408DA4}"/>
                  </a:ext>
                </a:extLst>
              </p:cNvPr>
              <p:cNvSpPr/>
              <p:nvPr/>
            </p:nvSpPr>
            <p:spPr>
              <a:xfrm>
                <a:off x="3674201" y="2287185"/>
                <a:ext cx="1658913" cy="602866"/>
              </a:xfrm>
              <a:prstGeom prst="rect">
                <a:avLst/>
              </a:prstGeom>
              <a:solidFill>
                <a:srgbClr val="2C602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 b="1">
                    <a:latin typeface="Roboto" panose="02000000000000000000" pitchFamily="2" charset="0"/>
                    <a:ea typeface="Roboto" panose="02000000000000000000" pitchFamily="2" charset="0"/>
                  </a:rPr>
                  <a:t>Client Related Expenses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BA497A-B201-3953-C451-7DD911AC0749}"/>
                </a:ext>
              </a:extLst>
            </p:cNvPr>
            <p:cNvGrpSpPr/>
            <p:nvPr/>
          </p:nvGrpSpPr>
          <p:grpSpPr>
            <a:xfrm>
              <a:off x="2226258" y="3032431"/>
              <a:ext cx="1658913" cy="2555182"/>
              <a:chOff x="1950149" y="2287185"/>
              <a:chExt cx="1658913" cy="255518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588E0E9-4328-D087-6A8A-066CA96DA680}"/>
                  </a:ext>
                </a:extLst>
              </p:cNvPr>
              <p:cNvSpPr/>
              <p:nvPr/>
            </p:nvSpPr>
            <p:spPr>
              <a:xfrm>
                <a:off x="1950149" y="2937957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Salaries &amp; wages</a:t>
                </a:r>
              </a:p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(Support worker, care coordinator, etc)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12BED9D-3A40-A2F0-1B45-4BA313882474}"/>
                  </a:ext>
                </a:extLst>
              </p:cNvPr>
              <p:cNvSpPr/>
              <p:nvPr/>
            </p:nvSpPr>
            <p:spPr>
              <a:xfrm>
                <a:off x="1950149" y="3588729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Pay equity (to date)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C4D0287-22AE-301B-5E6E-DB762392AFD5}"/>
                  </a:ext>
                </a:extLst>
              </p:cNvPr>
              <p:cNvSpPr/>
              <p:nvPr/>
            </p:nvSpPr>
            <p:spPr>
              <a:xfrm>
                <a:off x="1950149" y="4239501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Sleepovers / </a:t>
                </a:r>
                <a:r>
                  <a:rPr lang="en-NZ" sz="600" err="1">
                    <a:latin typeface="Roboto" panose="02000000000000000000" pitchFamily="2" charset="0"/>
                    <a:ea typeface="Roboto" panose="02000000000000000000" pitchFamily="2" charset="0"/>
                  </a:rPr>
                  <a:t>Wakeovers</a:t>
                </a:r>
                <a:endParaRPr lang="en-NZ" sz="6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E498D14-DD5E-2601-3D3B-B531A43B0D7D}"/>
                  </a:ext>
                </a:extLst>
              </p:cNvPr>
              <p:cNvSpPr/>
              <p:nvPr/>
            </p:nvSpPr>
            <p:spPr>
              <a:xfrm>
                <a:off x="1950149" y="2287185"/>
                <a:ext cx="1658913" cy="602866"/>
              </a:xfrm>
              <a:prstGeom prst="rect">
                <a:avLst/>
              </a:prstGeom>
              <a:solidFill>
                <a:srgbClr val="2C602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 b="1">
                    <a:latin typeface="Roboto" panose="02000000000000000000" pitchFamily="2" charset="0"/>
                    <a:ea typeface="Roboto" panose="02000000000000000000" pitchFamily="2" charset="0"/>
                  </a:rPr>
                  <a:t>Staffing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690365B-F765-4F83-D671-88304BA4EC8F}"/>
                </a:ext>
              </a:extLst>
            </p:cNvPr>
            <p:cNvGrpSpPr/>
            <p:nvPr/>
          </p:nvGrpSpPr>
          <p:grpSpPr>
            <a:xfrm>
              <a:off x="7382798" y="3032431"/>
              <a:ext cx="3377760" cy="3857853"/>
              <a:chOff x="5785889" y="2407205"/>
              <a:chExt cx="3377760" cy="38578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D6C77CF-74C5-D9E5-7164-5E73014B438C}"/>
                  </a:ext>
                </a:extLst>
              </p:cNvPr>
              <p:cNvSpPr/>
              <p:nvPr/>
            </p:nvSpPr>
            <p:spPr>
              <a:xfrm>
                <a:off x="7504736" y="3057977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Management staff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B5490C8-10D4-B4EB-5590-550CCA201CF6}"/>
                  </a:ext>
                </a:extLst>
              </p:cNvPr>
              <p:cNvSpPr/>
              <p:nvPr/>
            </p:nvSpPr>
            <p:spPr>
              <a:xfrm>
                <a:off x="7504736" y="3708749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Admin &amp; accounting staff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42FE44D-8F78-4D4B-EB3C-B0758452BC39}"/>
                  </a:ext>
                </a:extLst>
              </p:cNvPr>
              <p:cNvSpPr/>
              <p:nvPr/>
            </p:nvSpPr>
            <p:spPr>
              <a:xfrm>
                <a:off x="7504736" y="4359521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IT costs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8517A2B-0675-F5DD-BC71-AAC0B69A261F}"/>
                  </a:ext>
                </a:extLst>
              </p:cNvPr>
              <p:cNvSpPr/>
              <p:nvPr/>
            </p:nvSpPr>
            <p:spPr>
              <a:xfrm>
                <a:off x="7504736" y="2407205"/>
                <a:ext cx="1658913" cy="602866"/>
              </a:xfrm>
              <a:prstGeom prst="rect">
                <a:avLst/>
              </a:prstGeom>
              <a:solidFill>
                <a:srgbClr val="2C602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 b="1">
                    <a:latin typeface="Roboto" panose="02000000000000000000" pitchFamily="2" charset="0"/>
                    <a:ea typeface="Roboto" panose="02000000000000000000" pitchFamily="2" charset="0"/>
                  </a:rPr>
                  <a:t>Provider Overheads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3A82CE7-80AB-57DD-BE1E-2D48C5297A17}"/>
                  </a:ext>
                </a:extLst>
              </p:cNvPr>
              <p:cNvSpPr/>
              <p:nvPr/>
            </p:nvSpPr>
            <p:spPr>
              <a:xfrm>
                <a:off x="5785889" y="5662192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Facilities management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B60DDD-9CAA-BD56-C817-DF36D692B9EA}"/>
                </a:ext>
              </a:extLst>
            </p:cNvPr>
            <p:cNvSpPr txBox="1"/>
            <p:nvPr/>
          </p:nvSpPr>
          <p:spPr>
            <a:xfrm>
              <a:off x="591628" y="3171513"/>
              <a:ext cx="1574697" cy="287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6000"/>
                </a:lnSpc>
                <a:spcAft>
                  <a:spcPts val="136"/>
                </a:spcAft>
              </a:pPr>
              <a:r>
                <a:rPr lang="en-NZ" sz="700" b="1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Cost groups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FB8E5C-278F-6803-5E36-DFC07FE0FB1A}"/>
                </a:ext>
              </a:extLst>
            </p:cNvPr>
            <p:cNvSpPr txBox="1"/>
            <p:nvPr/>
          </p:nvSpPr>
          <p:spPr>
            <a:xfrm>
              <a:off x="591628" y="3682288"/>
              <a:ext cx="1574697" cy="460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6000"/>
                </a:lnSpc>
                <a:spcAft>
                  <a:spcPts val="136"/>
                </a:spcAft>
              </a:pPr>
              <a:r>
                <a:rPr lang="en-NZ" sz="700" b="1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Main cost components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E5BF11-70CA-FF16-82D5-68CB67DD8C13}"/>
                </a:ext>
              </a:extLst>
            </p:cNvPr>
            <p:cNvSpPr/>
            <p:nvPr/>
          </p:nvSpPr>
          <p:spPr>
            <a:xfrm>
              <a:off x="7382798" y="5635519"/>
              <a:ext cx="1658913" cy="6028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600">
                  <a:latin typeface="Roboto" panose="02000000000000000000" pitchFamily="2" charset="0"/>
                  <a:ea typeface="Roboto" panose="02000000000000000000" pitchFamily="2" charset="0"/>
                </a:rPr>
                <a:t>Water &amp; Power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93A2D8-F31A-0C6F-2519-85A6695B4E0B}"/>
                </a:ext>
              </a:extLst>
            </p:cNvPr>
            <p:cNvSpPr/>
            <p:nvPr/>
          </p:nvSpPr>
          <p:spPr>
            <a:xfrm>
              <a:off x="3945105" y="4982002"/>
              <a:ext cx="1658913" cy="6028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600">
                  <a:latin typeface="Roboto" panose="02000000000000000000" pitchFamily="2" charset="0"/>
                  <a:ea typeface="Roboto" panose="02000000000000000000" pitchFamily="2" charset="0"/>
                </a:rPr>
                <a:t>Specialist services &amp; therapy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DA58F2-309B-C542-3BF8-630B2B2E980C}"/>
                </a:ext>
              </a:extLst>
            </p:cNvPr>
            <p:cNvSpPr/>
            <p:nvPr/>
          </p:nvSpPr>
          <p:spPr>
            <a:xfrm>
              <a:off x="5663952" y="4332145"/>
              <a:ext cx="1658913" cy="6028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600">
                  <a:latin typeface="Roboto" panose="02000000000000000000" pitchFamily="2" charset="0"/>
                  <a:ea typeface="Roboto" panose="02000000000000000000" pitchFamily="2" charset="0"/>
                </a:rPr>
                <a:t>Furniture and fitout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3CC782F-D4BE-81C4-019B-24ED34254B22}"/>
                </a:ext>
              </a:extLst>
            </p:cNvPr>
            <p:cNvSpPr/>
            <p:nvPr/>
          </p:nvSpPr>
          <p:spPr>
            <a:xfrm>
              <a:off x="5663952" y="4982002"/>
              <a:ext cx="1658913" cy="6028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600">
                  <a:latin typeface="Roboto" panose="02000000000000000000" pitchFamily="2" charset="0"/>
                  <a:ea typeface="Roboto" panose="02000000000000000000" pitchFamily="2" charset="0"/>
                </a:rPr>
                <a:t>Household supplies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595BA3C-7843-F1F5-2D16-8275A01731D3}"/>
                </a:ext>
              </a:extLst>
            </p:cNvPr>
            <p:cNvSpPr/>
            <p:nvPr/>
          </p:nvSpPr>
          <p:spPr>
            <a:xfrm>
              <a:off x="5663952" y="5635519"/>
              <a:ext cx="1658913" cy="6028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600">
                  <a:latin typeface="Roboto" panose="02000000000000000000" pitchFamily="2" charset="0"/>
                  <a:ea typeface="Roboto" panose="02000000000000000000" pitchFamily="2" charset="0"/>
                </a:rPr>
                <a:t>Transport Costs</a:t>
              </a:r>
            </a:p>
          </p:txBody>
        </p: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9E33633-5B8E-8584-A797-A8D61639BBB4}"/>
              </a:ext>
            </a:extLst>
          </p:cNvPr>
          <p:cNvSpPr txBox="1">
            <a:spLocks/>
          </p:cNvSpPr>
          <p:nvPr/>
        </p:nvSpPr>
        <p:spPr>
          <a:xfrm>
            <a:off x="294717" y="1714154"/>
            <a:ext cx="3926894" cy="4124805"/>
          </a:xfrm>
          <a:prstGeom prst="rect">
            <a:avLst/>
          </a:prstGeom>
        </p:spPr>
        <p:txBody>
          <a:bodyPr lIns="41476" tIns="20738" rIns="41476" bIns="20738" anchor="t"/>
          <a:lstStyle>
            <a:lvl1pPr marL="425230" indent="-425230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21332" indent="-354359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72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17434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76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84408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8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51382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8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118355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5329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2303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19277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696" indent="-192696">
              <a:spcBef>
                <a:spcPts val="600"/>
              </a:spcBef>
              <a:spcAft>
                <a:spcPts val="600"/>
              </a:spcAft>
            </a:pPr>
            <a:r>
              <a:rPr lang="en-NZ" sz="1000">
                <a:ea typeface="Verdana"/>
              </a:rPr>
              <a:t>Support worker remuneration is based on the Pay Equity levels including oncosts.  Care coordinator remuneration was benchmarked using carers site data.</a:t>
            </a:r>
          </a:p>
          <a:p>
            <a:pPr marL="192696" indent="-192696">
              <a:spcBef>
                <a:spcPts val="600"/>
              </a:spcBef>
              <a:spcAft>
                <a:spcPts val="600"/>
              </a:spcAft>
            </a:pPr>
            <a:r>
              <a:rPr lang="en-NZ" sz="1000">
                <a:ea typeface="Verdana"/>
              </a:rPr>
              <a:t>Sleepovers are included for all houses at the support worker labour rates (i.e., “</a:t>
            </a:r>
            <a:r>
              <a:rPr lang="en-NZ" sz="1000" err="1">
                <a:ea typeface="Verdana"/>
              </a:rPr>
              <a:t>wakeover</a:t>
            </a:r>
            <a:r>
              <a:rPr lang="en-NZ" sz="1000">
                <a:ea typeface="Verdana"/>
              </a:rPr>
              <a:t>” rates).</a:t>
            </a:r>
          </a:p>
          <a:p>
            <a:pPr marL="192696" indent="-192696">
              <a:spcBef>
                <a:spcPts val="600"/>
              </a:spcBef>
              <a:spcAft>
                <a:spcPts val="600"/>
              </a:spcAft>
            </a:pPr>
            <a:r>
              <a:rPr lang="en-NZ" sz="1000">
                <a:ea typeface="Verdana"/>
              </a:rPr>
              <a:t>Food, laundry, household supplies, market rentals, telecommunications, transport, and stationary costs are benchmarked against Household Economic Survey (HES) data from Statistics NZ. </a:t>
            </a:r>
          </a:p>
          <a:p>
            <a:pPr marL="192696" indent="-192696">
              <a:spcBef>
                <a:spcPts val="600"/>
              </a:spcBef>
              <a:spcAft>
                <a:spcPts val="600"/>
              </a:spcAft>
            </a:pPr>
            <a:r>
              <a:rPr lang="en-NZ" sz="1000">
                <a:ea typeface="Verdana"/>
              </a:rPr>
              <a:t>Utility costs are benchmarked against rates from major electricity retailers; insurance against major insurance companies; and water costs against utility provider rates.</a:t>
            </a:r>
          </a:p>
          <a:p>
            <a:pPr marL="192696" indent="-192696">
              <a:spcBef>
                <a:spcPts val="600"/>
              </a:spcBef>
              <a:spcAft>
                <a:spcPts val="600"/>
              </a:spcAft>
            </a:pPr>
            <a:r>
              <a:rPr lang="en-NZ" sz="1000">
                <a:ea typeface="Verdana"/>
              </a:rPr>
              <a:t>Furniture and fitout have been determined based on costs sourced from major furniture retailers.</a:t>
            </a:r>
          </a:p>
          <a:p>
            <a:pPr marL="192696" indent="-192696">
              <a:spcBef>
                <a:spcPts val="600"/>
              </a:spcBef>
              <a:spcAft>
                <a:spcPts val="600"/>
              </a:spcAft>
            </a:pPr>
            <a:r>
              <a:rPr lang="en-NZ" sz="1000">
                <a:ea typeface="Roboto"/>
                <a:cs typeface="Roboto"/>
              </a:rPr>
              <a:t>Specialist services, office equipment, and lawn mowing / maintenance are based on rates from current pricing tools, adjusted to reflect current costs.</a:t>
            </a:r>
            <a:endParaRPr lang="en-NZ" sz="1000">
              <a:ea typeface="Verdana"/>
            </a:endParaRPr>
          </a:p>
          <a:p>
            <a:pPr marL="192696" indent="-192696">
              <a:spcBef>
                <a:spcPts val="600"/>
              </a:spcBef>
              <a:spcAft>
                <a:spcPts val="600"/>
              </a:spcAft>
            </a:pPr>
            <a:r>
              <a:rPr lang="en-NZ" sz="1000">
                <a:ea typeface="Verdana"/>
              </a:rPr>
              <a:t>Overheads such as </a:t>
            </a:r>
            <a:r>
              <a:rPr lang="en-US" sz="1000">
                <a:ea typeface="Verdana"/>
              </a:rPr>
              <a:t>facilities management, administration and accounting were benchmarked based on aggregated carers site data.  </a:t>
            </a:r>
            <a:r>
              <a:rPr lang="en-NZ" sz="1000">
                <a:ea typeface="Verdana"/>
              </a:rPr>
              <a:t>Management fees are calculated at 15%, based on the overheads of similar organisations and provider engagement.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83D6B6-4036-5E63-C533-F4AB553C933C}"/>
              </a:ext>
            </a:extLst>
          </p:cNvPr>
          <p:cNvSpPr txBox="1"/>
          <p:nvPr/>
        </p:nvSpPr>
        <p:spPr>
          <a:xfrm>
            <a:off x="210807" y="6102451"/>
            <a:ext cx="94843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NZ" sz="1000">
                <a:ea typeface="Verdana"/>
              </a:rPr>
              <a:t>Additionally, some </a:t>
            </a:r>
            <a:r>
              <a:rPr lang="en-US" sz="1000">
                <a:ea typeface="Verdana"/>
              </a:rPr>
              <a:t>costs are augmented with provider information, reflecting their specialist nature (e.g., wheelchair-enabled vans on a 5-7 year replacement cycle).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7F4CA3E-0B77-8D30-D0E4-D3CEEB258A80}"/>
              </a:ext>
            </a:extLst>
          </p:cNvPr>
          <p:cNvCxnSpPr/>
          <p:nvPr/>
        </p:nvCxnSpPr>
        <p:spPr>
          <a:xfrm>
            <a:off x="4480858" y="1730409"/>
            <a:ext cx="0" cy="4109016"/>
          </a:xfrm>
          <a:prstGeom prst="line">
            <a:avLst/>
          </a:prstGeom>
          <a:ln w="28575">
            <a:solidFill>
              <a:srgbClr val="7CAA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9EA1FB4F-534C-5B25-1B78-F069E266A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56086">
            <a:off x="4260920" y="2786925"/>
            <a:ext cx="439876" cy="4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2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DAD94-A2C7-380E-1FA8-0559082BF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21869B-8FE9-7BEA-15CF-E6D44C9B2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63"/>
          <a:stretch/>
        </p:blipFill>
        <p:spPr>
          <a:xfrm>
            <a:off x="77934" y="26634"/>
            <a:ext cx="9750132" cy="655564"/>
          </a:xfrm>
          <a:prstGeom prst="rect">
            <a:avLst/>
          </a:prstGeom>
          <a:ln w="9525">
            <a:solidFill>
              <a:sysClr val="window" lastClr="FFFFFF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B4793C-1591-A769-9A97-7CF758B80903}"/>
              </a:ext>
            </a:extLst>
          </p:cNvPr>
          <p:cNvSpPr/>
          <p:nvPr/>
        </p:nvSpPr>
        <p:spPr>
          <a:xfrm>
            <a:off x="0" y="5983550"/>
            <a:ext cx="9906000" cy="719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D852-F0FE-6085-622D-DA7D77B37B31}"/>
              </a:ext>
            </a:extLst>
          </p:cNvPr>
          <p:cNvSpPr txBox="1">
            <a:spLocks/>
          </p:cNvSpPr>
          <p:nvPr/>
        </p:nvSpPr>
        <p:spPr>
          <a:xfrm>
            <a:off x="287354" y="757602"/>
            <a:ext cx="9540712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5188" algn="l"/>
              </a:tabLst>
              <a:defRPr/>
            </a:pPr>
            <a:r>
              <a:rPr kumimoji="0" lang="en-NZ" sz="28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Understanding the Banded Rates</a:t>
            </a:r>
            <a:endParaRPr kumimoji="0" lang="en-NZ" sz="40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 panose="020B0604030504040204" pitchFamily="34" charset="0"/>
            </a:endParaRPr>
          </a:p>
        </p:txBody>
      </p:sp>
      <p:graphicFrame>
        <p:nvGraphicFramePr>
          <p:cNvPr id="3" name="Content Placeholder 7">
            <a:extLst>
              <a:ext uri="{FF2B5EF4-FFF2-40B4-BE49-F238E27FC236}">
                <a16:creationId xmlns:a16="http://schemas.microsoft.com/office/drawing/2014/main" id="{0B426445-6741-7599-AD60-4AB20690C7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912742"/>
              </p:ext>
            </p:extLst>
          </p:nvPr>
        </p:nvGraphicFramePr>
        <p:xfrm>
          <a:off x="6486528" y="1923336"/>
          <a:ext cx="1405828" cy="1253076"/>
        </p:xfrm>
        <a:graphic>
          <a:graphicData uri="http://schemas.openxmlformats.org/drawingml/2006/table">
            <a:tbl>
              <a:tblPr bandRow="1">
                <a:tableStyleId>{2A488322-F2BA-4B5B-9748-0D474271808F}</a:tableStyleId>
              </a:tblPr>
              <a:tblGrid>
                <a:gridCol w="702914">
                  <a:extLst>
                    <a:ext uri="{9D8B030D-6E8A-4147-A177-3AD203B41FA5}">
                      <a16:colId xmlns:a16="http://schemas.microsoft.com/office/drawing/2014/main" val="3656523519"/>
                    </a:ext>
                  </a:extLst>
                </a:gridCol>
                <a:gridCol w="702914">
                  <a:extLst>
                    <a:ext uri="{9D8B030D-6E8A-4147-A177-3AD203B41FA5}">
                      <a16:colId xmlns:a16="http://schemas.microsoft.com/office/drawing/2014/main" val="731432442"/>
                    </a:ext>
                  </a:extLst>
                </a:gridCol>
              </a:tblGrid>
              <a:tr h="375528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NZ" sz="8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Rate</a:t>
                      </a:r>
                      <a:endParaRPr lang="en-NZ" sz="8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746461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1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$320.00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91678862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2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$410.00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25701631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3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$490.00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7200910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4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$670.00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83517790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5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$830.00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02737959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6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$960.00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862773"/>
                  </a:ext>
                </a:extLst>
              </a:tr>
            </a:tbl>
          </a:graphicData>
        </a:graphic>
      </p:graphicFrame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9CE3EA-7EA6-D9BD-AD80-FCB5CC65D027}"/>
              </a:ext>
            </a:extLst>
          </p:cNvPr>
          <p:cNvSpPr txBox="1">
            <a:spLocks/>
          </p:cNvSpPr>
          <p:nvPr/>
        </p:nvSpPr>
        <p:spPr>
          <a:xfrm>
            <a:off x="304540" y="1320796"/>
            <a:ext cx="5278336" cy="1312337"/>
          </a:xfrm>
          <a:prstGeom prst="rect">
            <a:avLst/>
          </a:prstGeom>
        </p:spPr>
        <p:txBody>
          <a:bodyPr/>
          <a:lstStyle>
            <a:lvl1pPr marL="425230" indent="-425230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21332" indent="-354359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72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17434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76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84408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8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51382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8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118355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5329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2303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19277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72"/>
              </a:spcBef>
              <a:spcAft>
                <a:spcPts val="272"/>
              </a:spcAft>
            </a:pPr>
            <a:r>
              <a:rPr lang="en-NZ" sz="1200"/>
              <a:t>MSD is informed by the GPT and sets contract rates for supports. </a:t>
            </a:r>
          </a:p>
          <a:p>
            <a:pPr>
              <a:spcBef>
                <a:spcPts val="272"/>
              </a:spcBef>
              <a:spcAft>
                <a:spcPts val="272"/>
              </a:spcAft>
            </a:pPr>
            <a:r>
              <a:rPr lang="en-NZ" sz="1200"/>
              <a:t>We expect that about 90% of people will be funded on a banded rate. </a:t>
            </a:r>
          </a:p>
          <a:p>
            <a:pPr>
              <a:spcBef>
                <a:spcPts val="272"/>
              </a:spcBef>
              <a:spcAft>
                <a:spcPts val="272"/>
              </a:spcAft>
            </a:pPr>
            <a:r>
              <a:rPr lang="en-NZ" sz="1200"/>
              <a:t>There will be 6 banded rates in each of the 4 regions.</a:t>
            </a:r>
          </a:p>
          <a:p>
            <a:pPr>
              <a:spcBef>
                <a:spcPts val="272"/>
              </a:spcBef>
              <a:spcAft>
                <a:spcPts val="272"/>
              </a:spcAft>
            </a:pPr>
            <a:r>
              <a:rPr lang="en-NZ" sz="1200"/>
              <a:t>NASCs will use a tool to determine the rate that applies to each person supported.</a:t>
            </a:r>
          </a:p>
          <a:p>
            <a:pPr>
              <a:spcBef>
                <a:spcPts val="272"/>
              </a:spcBef>
              <a:spcAft>
                <a:spcPts val="272"/>
              </a:spcAft>
            </a:pPr>
            <a:endParaRPr lang="en-NZ" sz="1200"/>
          </a:p>
          <a:p>
            <a:pPr>
              <a:spcBef>
                <a:spcPts val="272"/>
              </a:spcBef>
              <a:spcAft>
                <a:spcPts val="272"/>
              </a:spcAft>
            </a:pPr>
            <a:endParaRPr lang="en-NZ" sz="12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DE794A-0475-A92C-82B1-F88E5DD6B545}"/>
              </a:ext>
            </a:extLst>
          </p:cNvPr>
          <p:cNvSpPr txBox="1">
            <a:spLocks/>
          </p:cNvSpPr>
          <p:nvPr/>
        </p:nvSpPr>
        <p:spPr>
          <a:xfrm>
            <a:off x="6551460" y="945070"/>
            <a:ext cx="2750205" cy="229777"/>
          </a:xfrm>
          <a:prstGeom prst="rect">
            <a:avLst/>
          </a:prstGeom>
        </p:spPr>
        <p:txBody>
          <a:bodyPr/>
          <a:lstStyle>
            <a:lvl1pPr marL="425230" indent="-425230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21332" indent="-354359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72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17434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76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84408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8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51382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8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118355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5329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2303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19277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NZ" sz="1600" b="1">
                <a:solidFill>
                  <a:schemeClr val="accent1">
                    <a:lumMod val="75000"/>
                  </a:schemeClr>
                </a:solidFill>
              </a:rPr>
              <a:t>Indicative Banded Rates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546966F-4FE1-CEAF-255E-FAD4C744FB1F}"/>
              </a:ext>
            </a:extLst>
          </p:cNvPr>
          <p:cNvSpPr txBox="1">
            <a:spLocks/>
          </p:cNvSpPr>
          <p:nvPr/>
        </p:nvSpPr>
        <p:spPr>
          <a:xfrm>
            <a:off x="6302642" y="5840037"/>
            <a:ext cx="3331680" cy="589009"/>
          </a:xfrm>
          <a:prstGeom prst="rect">
            <a:avLst/>
          </a:prstGeom>
        </p:spPr>
        <p:txBody>
          <a:bodyPr/>
          <a:lstStyle>
            <a:lvl1pPr marL="425230" indent="-425230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21332" indent="-354359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72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17434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76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84408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8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51382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8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118355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5329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2303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19277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NZ" sz="816" b="1">
                <a:solidFill>
                  <a:schemeClr val="accent1">
                    <a:lumMod val="50000"/>
                  </a:schemeClr>
                </a:solidFill>
              </a:rPr>
              <a:t>The rates above are indicative.</a:t>
            </a:r>
            <a:r>
              <a:rPr lang="en-NZ" sz="816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NZ" sz="816"/>
              <a:t>They illustrate the approximate rates for each band/region. The final rates will be determined once DSS completes a data validation process with providers, which is scheduled for June / July 2025.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1CDD19-5F27-53CD-4D75-02F0E66CBE65}"/>
              </a:ext>
            </a:extLst>
          </p:cNvPr>
          <p:cNvSpPr txBox="1"/>
          <p:nvPr/>
        </p:nvSpPr>
        <p:spPr>
          <a:xfrm>
            <a:off x="304540" y="2873805"/>
            <a:ext cx="53014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272"/>
              </a:spcBef>
              <a:spcAft>
                <a:spcPts val="272"/>
              </a:spcAft>
              <a:buFont typeface="Arial" panose="020B0604020202020204" pitchFamily="34" charset="0"/>
              <a:buChar char="•"/>
            </a:pPr>
            <a:r>
              <a:rPr lang="en-NZ" sz="1200"/>
              <a:t>These rates replace current funding streams from: </a:t>
            </a:r>
          </a:p>
          <a:p>
            <a:pPr marL="573708" lvl="1" indent="-171450">
              <a:spcBef>
                <a:spcPts val="272"/>
              </a:spcBef>
              <a:spcAft>
                <a:spcPts val="272"/>
              </a:spcAft>
              <a:buFont typeface="Wingdings" panose="05000000000000000000" pitchFamily="2" charset="2"/>
              <a:buChar char="§"/>
            </a:pPr>
            <a:r>
              <a:rPr lang="en-NZ" sz="1200"/>
              <a:t>Existing day rates</a:t>
            </a:r>
          </a:p>
          <a:p>
            <a:pPr marL="573708" lvl="1" indent="-171450">
              <a:spcBef>
                <a:spcPts val="272"/>
              </a:spcBef>
              <a:spcAft>
                <a:spcPts val="272"/>
              </a:spcAft>
              <a:buFont typeface="Wingdings" panose="05000000000000000000" pitchFamily="2" charset="2"/>
              <a:buChar char="§"/>
            </a:pPr>
            <a:r>
              <a:rPr lang="en-NZ" sz="1200"/>
              <a:t>Sleepover top-ups</a:t>
            </a:r>
          </a:p>
          <a:p>
            <a:pPr marL="573708" lvl="1" indent="-171450">
              <a:spcBef>
                <a:spcPts val="272"/>
              </a:spcBef>
              <a:spcAft>
                <a:spcPts val="272"/>
              </a:spcAft>
              <a:buFont typeface="Wingdings" panose="05000000000000000000" pitchFamily="2" charset="2"/>
              <a:buChar char="§"/>
            </a:pPr>
            <a:r>
              <a:rPr lang="en-NZ" sz="1200"/>
              <a:t>Support Worker Pay Equity Advance Interim Payments (AIPs)</a:t>
            </a:r>
          </a:p>
          <a:p>
            <a:pPr marL="573708" lvl="1" indent="-171450">
              <a:spcBef>
                <a:spcPts val="272"/>
              </a:spcBef>
              <a:spcAft>
                <a:spcPts val="272"/>
              </a:spcAft>
              <a:buFont typeface="Wingdings" panose="05000000000000000000" pitchFamily="2" charset="2"/>
              <a:buChar char="§"/>
            </a:pPr>
            <a:r>
              <a:rPr lang="en-NZ" sz="1200"/>
              <a:t>Day Activity Contributions (YP-DAC).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ABC2F2-E9B7-CB87-9DFB-5F619302B6DF}"/>
              </a:ext>
            </a:extLst>
          </p:cNvPr>
          <p:cNvCxnSpPr>
            <a:cxnSpLocks/>
          </p:cNvCxnSpPr>
          <p:nvPr/>
        </p:nvCxnSpPr>
        <p:spPr>
          <a:xfrm flipV="1">
            <a:off x="6030963" y="1283458"/>
            <a:ext cx="0" cy="51816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2C3E521-6F95-7447-8F9A-9456715DAF73}"/>
              </a:ext>
            </a:extLst>
          </p:cNvPr>
          <p:cNvSpPr txBox="1"/>
          <p:nvPr/>
        </p:nvSpPr>
        <p:spPr>
          <a:xfrm>
            <a:off x="304540" y="4437916"/>
            <a:ext cx="53014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272"/>
              </a:spcBef>
              <a:spcAft>
                <a:spcPts val="272"/>
              </a:spcAft>
              <a:buFont typeface="Arial" panose="020B0604020202020204" pitchFamily="34" charset="0"/>
              <a:buChar char="•"/>
            </a:pPr>
            <a:r>
              <a:rPr lang="en-US" sz="1200"/>
              <a:t>All rates are client contribution inclusive.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08A0D7-4378-2D74-C08F-800E0CCB01A3}"/>
              </a:ext>
            </a:extLst>
          </p:cNvPr>
          <p:cNvSpPr txBox="1"/>
          <p:nvPr/>
        </p:nvSpPr>
        <p:spPr>
          <a:xfrm>
            <a:off x="304540" y="4955586"/>
            <a:ext cx="5301439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272"/>
              </a:spcBef>
              <a:spcAft>
                <a:spcPts val="272"/>
              </a:spcAft>
              <a:buFont typeface="Arial" panose="020B0604020202020204" pitchFamily="34" charset="0"/>
              <a:buChar char="•"/>
            </a:pPr>
            <a:r>
              <a:rPr lang="en-NZ" sz="1200"/>
              <a:t>The following are not included in the new day rates: </a:t>
            </a:r>
          </a:p>
          <a:p>
            <a:pPr marL="688008" lvl="1" indent="-285750">
              <a:spcBef>
                <a:spcPts val="272"/>
              </a:spcBef>
              <a:spcAft>
                <a:spcPts val="272"/>
              </a:spcAft>
              <a:buFont typeface="Wingdings" panose="05000000000000000000" pitchFamily="2" charset="2"/>
              <a:buChar char="§"/>
            </a:pPr>
            <a:r>
              <a:rPr lang="en-NZ" sz="1200"/>
              <a:t>Extraordinary costs agreed with MSD,</a:t>
            </a:r>
          </a:p>
          <a:p>
            <a:pPr marL="688008" lvl="1" indent="-285750">
              <a:spcBef>
                <a:spcPts val="272"/>
              </a:spcBef>
              <a:spcAft>
                <a:spcPts val="272"/>
              </a:spcAft>
              <a:buFont typeface="Wingdings" panose="05000000000000000000" pitchFamily="2" charset="2"/>
              <a:buChar char="§"/>
            </a:pPr>
            <a:r>
              <a:rPr lang="en-NZ" sz="1200"/>
              <a:t>Day Activity Services (YP-DA) and Vocational Services, which  will continue to be allocated and funded as per usual processes.</a:t>
            </a:r>
          </a:p>
          <a:p>
            <a:pPr marL="688008" lvl="1" indent="-285750">
              <a:spcBef>
                <a:spcPts val="272"/>
              </a:spcBef>
              <a:spcAft>
                <a:spcPts val="272"/>
              </a:spcAft>
              <a:buFont typeface="Wingdings" panose="05000000000000000000" pitchFamily="2" charset="2"/>
              <a:buChar char="§"/>
            </a:pPr>
            <a:r>
              <a:rPr lang="en-NZ" sz="1200"/>
              <a:t>Other supports allocated by NASCs, such as behavioural support services.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56404B-9643-9878-2F29-DA559E82F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433384"/>
              </p:ext>
            </p:extLst>
          </p:nvPr>
        </p:nvGraphicFramePr>
        <p:xfrm>
          <a:off x="8195632" y="4060459"/>
          <a:ext cx="1405828" cy="1253076"/>
        </p:xfrm>
        <a:graphic>
          <a:graphicData uri="http://schemas.openxmlformats.org/drawingml/2006/table">
            <a:tbl>
              <a:tblPr bandRow="1">
                <a:tableStyleId>{2A488322-F2BA-4B5B-9748-0D474271808F}</a:tableStyleId>
              </a:tblPr>
              <a:tblGrid>
                <a:gridCol w="702914">
                  <a:extLst>
                    <a:ext uri="{9D8B030D-6E8A-4147-A177-3AD203B41FA5}">
                      <a16:colId xmlns:a16="http://schemas.microsoft.com/office/drawing/2014/main" val="710598553"/>
                    </a:ext>
                  </a:extLst>
                </a:gridCol>
                <a:gridCol w="702914">
                  <a:extLst>
                    <a:ext uri="{9D8B030D-6E8A-4147-A177-3AD203B41FA5}">
                      <a16:colId xmlns:a16="http://schemas.microsoft.com/office/drawing/2014/main" val="715577793"/>
                    </a:ext>
                  </a:extLst>
                </a:gridCol>
              </a:tblGrid>
              <a:tr h="375528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NZ" sz="8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Rate</a:t>
                      </a:r>
                      <a:endParaRPr lang="en-NZ" sz="8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96068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1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$310.00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6821372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2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$390.00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04061562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3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$480.00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85006708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4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$660.00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72081786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5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$810.00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29319645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6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$910.00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75666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7CE8BDD-CA65-DEF8-81A5-07B856F25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924693"/>
              </p:ext>
            </p:extLst>
          </p:nvPr>
        </p:nvGraphicFramePr>
        <p:xfrm>
          <a:off x="6479051" y="4060459"/>
          <a:ext cx="1405828" cy="1253076"/>
        </p:xfrm>
        <a:graphic>
          <a:graphicData uri="http://schemas.openxmlformats.org/drawingml/2006/table">
            <a:tbl>
              <a:tblPr bandRow="1">
                <a:tableStyleId>{2A488322-F2BA-4B5B-9748-0D474271808F}</a:tableStyleId>
              </a:tblPr>
              <a:tblGrid>
                <a:gridCol w="702914">
                  <a:extLst>
                    <a:ext uri="{9D8B030D-6E8A-4147-A177-3AD203B41FA5}">
                      <a16:colId xmlns:a16="http://schemas.microsoft.com/office/drawing/2014/main" val="710598553"/>
                    </a:ext>
                  </a:extLst>
                </a:gridCol>
                <a:gridCol w="702914">
                  <a:extLst>
                    <a:ext uri="{9D8B030D-6E8A-4147-A177-3AD203B41FA5}">
                      <a16:colId xmlns:a16="http://schemas.microsoft.com/office/drawing/2014/main" val="715577793"/>
                    </a:ext>
                  </a:extLst>
                </a:gridCol>
              </a:tblGrid>
              <a:tr h="375528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NZ" sz="8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Rate</a:t>
                      </a:r>
                      <a:endParaRPr lang="en-NZ" sz="8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96068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1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$320.00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99828912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2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$400.00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5075116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3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$490.00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00591529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4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$630.00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43631300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5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$730.00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651961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6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$840.00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18189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CE3B673-0586-78A4-6B36-593BFF910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240779"/>
              </p:ext>
            </p:extLst>
          </p:nvPr>
        </p:nvGraphicFramePr>
        <p:xfrm>
          <a:off x="8195632" y="1923336"/>
          <a:ext cx="1405828" cy="1253076"/>
        </p:xfrm>
        <a:graphic>
          <a:graphicData uri="http://schemas.openxmlformats.org/drawingml/2006/table">
            <a:tbl>
              <a:tblPr bandRow="1">
                <a:tableStyleId>{2A488322-F2BA-4B5B-9748-0D474271808F}</a:tableStyleId>
              </a:tblPr>
              <a:tblGrid>
                <a:gridCol w="702914">
                  <a:extLst>
                    <a:ext uri="{9D8B030D-6E8A-4147-A177-3AD203B41FA5}">
                      <a16:colId xmlns:a16="http://schemas.microsoft.com/office/drawing/2014/main" val="710598553"/>
                    </a:ext>
                  </a:extLst>
                </a:gridCol>
                <a:gridCol w="702914">
                  <a:extLst>
                    <a:ext uri="{9D8B030D-6E8A-4147-A177-3AD203B41FA5}">
                      <a16:colId xmlns:a16="http://schemas.microsoft.com/office/drawing/2014/main" val="715577793"/>
                    </a:ext>
                  </a:extLst>
                </a:gridCol>
              </a:tblGrid>
              <a:tr h="375528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NZ" sz="8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Rate</a:t>
                      </a:r>
                      <a:endParaRPr lang="en-NZ" sz="8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96068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1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$320.00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31611303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2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$400.00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22374964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3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$490.00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73404473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4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$630.00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51912603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5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$720.00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42058098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6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$850.00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14901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266707D-283D-11D9-4738-F2F8D5B03F5B}"/>
              </a:ext>
            </a:extLst>
          </p:cNvPr>
          <p:cNvSpPr txBox="1"/>
          <p:nvPr/>
        </p:nvSpPr>
        <p:spPr>
          <a:xfrm>
            <a:off x="6479051" y="1650990"/>
            <a:ext cx="14058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050" b="1">
                <a:solidFill>
                  <a:schemeClr val="accent1">
                    <a:lumMod val="75000"/>
                  </a:schemeClr>
                </a:solidFill>
                <a:ea typeface="Verdana"/>
              </a:rPr>
              <a:t>Northern Region</a:t>
            </a:r>
            <a:endParaRPr lang="en-NZ" sz="105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3FA5AB-95BD-DEB3-8CAF-E136C12010B9}"/>
              </a:ext>
            </a:extLst>
          </p:cNvPr>
          <p:cNvSpPr txBox="1"/>
          <p:nvPr/>
        </p:nvSpPr>
        <p:spPr>
          <a:xfrm>
            <a:off x="8153557" y="1650990"/>
            <a:ext cx="14479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050" b="1">
                <a:solidFill>
                  <a:schemeClr val="accent1">
                    <a:lumMod val="75000"/>
                  </a:schemeClr>
                </a:solidFill>
                <a:ea typeface="Verdana"/>
              </a:rPr>
              <a:t>Midlands Region</a:t>
            </a:r>
            <a:endParaRPr lang="en-NZ" sz="105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C7A34D-BF75-3BE7-93BD-475EA5F7F656}"/>
              </a:ext>
            </a:extLst>
          </p:cNvPr>
          <p:cNvSpPr txBox="1"/>
          <p:nvPr/>
        </p:nvSpPr>
        <p:spPr>
          <a:xfrm>
            <a:off x="6479050" y="3799551"/>
            <a:ext cx="14133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050" b="1">
                <a:solidFill>
                  <a:schemeClr val="accent1">
                    <a:lumMod val="75000"/>
                  </a:schemeClr>
                </a:solidFill>
                <a:ea typeface="Verdana"/>
              </a:rPr>
              <a:t>Central Region</a:t>
            </a:r>
            <a:endParaRPr lang="en-NZ" sz="105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E343DA-A497-C852-30A9-09490FC0E2C0}"/>
              </a:ext>
            </a:extLst>
          </p:cNvPr>
          <p:cNvSpPr txBox="1"/>
          <p:nvPr/>
        </p:nvSpPr>
        <p:spPr>
          <a:xfrm>
            <a:off x="8195632" y="3799551"/>
            <a:ext cx="14058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050" b="1">
                <a:solidFill>
                  <a:schemeClr val="accent1">
                    <a:lumMod val="75000"/>
                  </a:schemeClr>
                </a:solidFill>
                <a:ea typeface="Verdana"/>
              </a:rPr>
              <a:t>Southern Region</a:t>
            </a:r>
            <a:endParaRPr lang="en-NZ" sz="1050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534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SS colours">
      <a:dk1>
        <a:sysClr val="windowText" lastClr="000000"/>
      </a:dk1>
      <a:lt1>
        <a:sysClr val="window" lastClr="FFFFFF"/>
      </a:lt1>
      <a:dk2>
        <a:srgbClr val="2C602F"/>
      </a:dk2>
      <a:lt2>
        <a:srgbClr val="D4F2B6"/>
      </a:lt2>
      <a:accent1>
        <a:srgbClr val="5C9A42"/>
      </a:accent1>
      <a:accent2>
        <a:srgbClr val="BD982F"/>
      </a:accent2>
      <a:accent3>
        <a:srgbClr val="19196F"/>
      </a:accent3>
      <a:accent4>
        <a:srgbClr val="5E3979"/>
      </a:accent4>
      <a:accent5>
        <a:srgbClr val="AF3405"/>
      </a:accent5>
      <a:accent6>
        <a:srgbClr val="F9D8DA"/>
      </a:accent6>
      <a:hlink>
        <a:srgbClr val="0000FF"/>
      </a:hlink>
      <a:folHlink>
        <a:srgbClr val="800080"/>
      </a:folHlink>
    </a:clrScheme>
    <a:fontScheme name="DSS fontse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5655c14-143d-4812-9d48-85cb4e9489a4">INFO-98201929-6475</_dlc_DocId>
    <_dlc_DocIdUrl xmlns="f5655c14-143d-4812-9d48-85cb4e9489a4">
      <Url>https://msdgovtnz.sharepoint.com/sites/PRJ-DSS-Taskforce-project-work/_layouts/15/DocIdRedir.aspx?ID=INFO-98201929-6475</Url>
      <Description>INFO-98201929-6475</Description>
    </_dlc_DocIdUrl>
    <_dlc_DocIdPersistId xmlns="f5655c14-143d-4812-9d48-85cb4e9489a4">false</_dlc_DocIdPersistId>
    <_ip_UnifiedCompliancePolicyUIAction xmlns="http://schemas.microsoft.com/sharepoint/v3" xsi:nil="true"/>
    <lcf76f155ced4ddcb4097134ff3c332f xmlns="ea7f3347-cc1f-4827-9798-b3543c6f111f">
      <Terms xmlns="http://schemas.microsoft.com/office/infopath/2007/PartnerControls"/>
    </lcf76f155ced4ddcb4097134ff3c332f>
    <_ip_UnifiedCompliancePolicyProperties xmlns="http://schemas.microsoft.com/sharepoint/v3" xsi:nil="true"/>
    <_Flow_SignoffStatus xmlns="ea7f3347-cc1f-4827-9798-b3543c6f111f" xsi:nil="true"/>
    <TaxCatchAll xmlns="f5655c14-143d-4812-9d48-85cb4e9489a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55826E6036C84DAA2D7C16BD0D9BF6" ma:contentTypeVersion="17" ma:contentTypeDescription="Create a new document." ma:contentTypeScope="" ma:versionID="fc6e179fc77dc28a6fa5500ea549db1e">
  <xsd:schema xmlns:xsd="http://www.w3.org/2001/XMLSchema" xmlns:xs="http://www.w3.org/2001/XMLSchema" xmlns:p="http://schemas.microsoft.com/office/2006/metadata/properties" xmlns:ns1="http://schemas.microsoft.com/sharepoint/v3" xmlns:ns2="f5655c14-143d-4812-9d48-85cb4e9489a4" xmlns:ns3="ea7f3347-cc1f-4827-9798-b3543c6f111f" targetNamespace="http://schemas.microsoft.com/office/2006/metadata/properties" ma:root="true" ma:fieldsID="2092cd1aea2a46d176efeca527783d6e" ns1:_="" ns2:_="" ns3:_="">
    <xsd:import namespace="http://schemas.microsoft.com/sharepoint/v3"/>
    <xsd:import namespace="f5655c14-143d-4812-9d48-85cb4e9489a4"/>
    <xsd:import namespace="ea7f3347-cc1f-4827-9798-b3543c6f111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_Flow_SignoffStatu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55c14-143d-4812-9d48-85cb4e9489a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376d7867-0f03-4f3c-a3a7-5fc9fb7c8240}" ma:internalName="TaxCatchAll" ma:showField="CatchAllData" ma:web="f5655c14-143d-4812-9d48-85cb4e9489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f3347-cc1f-4827-9798-b3543c6f111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5349594-bd3e-4347-a84f-2427756b1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4A14C7-7FF5-4D45-8F5D-99A70B98CAC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0747634-7C12-4B4B-AC86-4881D765C04C}">
  <ds:schemaRefs>
    <ds:schemaRef ds:uri="ea7f3347-cc1f-4827-9798-b3543c6f111f"/>
    <ds:schemaRef ds:uri="f5655c14-143d-4812-9d48-85cb4e9489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6205FB3-A23D-4FDE-8DE5-2BAE0B84BCC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DF6B0AE-C3D8-48E0-9BAD-604BF0064C46}">
  <ds:schemaRefs>
    <ds:schemaRef ds:uri="ea7f3347-cc1f-4827-9798-b3543c6f111f"/>
    <ds:schemaRef ds:uri="f5655c14-143d-4812-9d48-85cb4e9489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A4 Paper (210x297 mm)</PresentationFormat>
  <Slides>4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>Ministry of Social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DSS PowerPoint A3 Template</dc:title>
  <dc:creator>Manu Schuster</dc:creator>
  <cp:keywords>PowerPoint Template, DSS pattern</cp:keywords>
  <cp:revision>1</cp:revision>
  <cp:lastPrinted>2025-06-17T23:11:08Z</cp:lastPrinted>
  <dcterms:created xsi:type="dcterms:W3CDTF">2019-01-07T02:20:51Z</dcterms:created>
  <dcterms:modified xsi:type="dcterms:W3CDTF">2025-06-19T00:04:11Z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3e46a9-9901-46e9-bfae-bb6189d4cb66_Enabled">
    <vt:lpwstr>true</vt:lpwstr>
  </property>
  <property fmtid="{D5CDD505-2E9C-101B-9397-08002B2CF9AE}" pid="3" name="MSIP_Label_f43e46a9-9901-46e9-bfae-bb6189d4cb66_SetDate">
    <vt:lpwstr>2024-03-04T21:34:23Z</vt:lpwstr>
  </property>
  <property fmtid="{D5CDD505-2E9C-101B-9397-08002B2CF9AE}" pid="4" name="MSIP_Label_f43e46a9-9901-46e9-bfae-bb6189d4cb66_Method">
    <vt:lpwstr>Privileged</vt:lpwstr>
  </property>
  <property fmtid="{D5CDD505-2E9C-101B-9397-08002B2CF9AE}" pid="5" name="MSIP_Label_f43e46a9-9901-46e9-bfae-bb6189d4cb66_Name">
    <vt:lpwstr>In-confidence</vt:lpwstr>
  </property>
  <property fmtid="{D5CDD505-2E9C-101B-9397-08002B2CF9AE}" pid="6" name="MSIP_Label_f43e46a9-9901-46e9-bfae-bb6189d4cb66_SiteId">
    <vt:lpwstr>e40c4f52-99bd-4d4f-bf7e-d001a2ca6556</vt:lpwstr>
  </property>
  <property fmtid="{D5CDD505-2E9C-101B-9397-08002B2CF9AE}" pid="7" name="MSIP_Label_f43e46a9-9901-46e9-bfae-bb6189d4cb66_ActionId">
    <vt:lpwstr>38a9489f-932f-4c49-9c7f-73519752a8a2</vt:lpwstr>
  </property>
  <property fmtid="{D5CDD505-2E9C-101B-9397-08002B2CF9AE}" pid="8" name="MSIP_Label_f43e46a9-9901-46e9-bfae-bb6189d4cb66_ContentBits">
    <vt:lpwstr>1</vt:lpwstr>
  </property>
  <property fmtid="{D5CDD505-2E9C-101B-9397-08002B2CF9AE}" pid="9" name="ClassificationContentMarkingHeaderLocations">
    <vt:lpwstr>Office Theme:3</vt:lpwstr>
  </property>
  <property fmtid="{D5CDD505-2E9C-101B-9397-08002B2CF9AE}" pid="10" name="ClassificationContentMarkingHeaderText">
    <vt:lpwstr>IN-CONFIDENCE</vt:lpwstr>
  </property>
  <property fmtid="{D5CDD505-2E9C-101B-9397-08002B2CF9AE}" pid="11" name="ContentTypeId">
    <vt:lpwstr>0x010100D255826E6036C84DAA2D7C16BD0D9BF6</vt:lpwstr>
  </property>
  <property fmtid="{D5CDD505-2E9C-101B-9397-08002B2CF9AE}" pid="12" name="_dlc_DocIdItemGuid">
    <vt:lpwstr>39cf5f1b-be43-416d-96af-d7a161690035</vt:lpwstr>
  </property>
  <property fmtid="{D5CDD505-2E9C-101B-9397-08002B2CF9AE}" pid="13" name="Topic">
    <vt:lpwstr/>
  </property>
  <property fmtid="{D5CDD505-2E9C-101B-9397-08002B2CF9AE}" pid="14" name="m9723a55395648e4be2eca5940cd18ad">
    <vt:lpwstr/>
  </property>
  <property fmtid="{D5CDD505-2E9C-101B-9397-08002B2CF9AE}" pid="15" name="MediaServiceImageTags">
    <vt:lpwstr/>
  </property>
  <property fmtid="{D5CDD505-2E9C-101B-9397-08002B2CF9AE}" pid="16" name="BCS">
    <vt:lpwstr/>
  </property>
  <property fmtid="{D5CDD505-2E9C-101B-9397-08002B2CF9AE}" pid="17" name="DocumentType">
    <vt:lpwstr/>
  </property>
  <property fmtid="{D5CDD505-2E9C-101B-9397-08002B2CF9AE}" pid="18" name="b1b07801cc1f48bc97eb71b42ffad3e3">
    <vt:lpwstr/>
  </property>
  <property fmtid="{D5CDD505-2E9C-101B-9397-08002B2CF9AE}" pid="19" name="n3e7d51dc9ed4717829e532813330b6f">
    <vt:lpwstr/>
  </property>
  <property fmtid="{D5CDD505-2E9C-101B-9397-08002B2CF9AE}" pid="20" name="xd_ProgID">
    <vt:lpwstr/>
  </property>
  <property fmtid="{D5CDD505-2E9C-101B-9397-08002B2CF9AE}" pid="21" name="ComplianceAssetId">
    <vt:lpwstr/>
  </property>
  <property fmtid="{D5CDD505-2E9C-101B-9397-08002B2CF9AE}" pid="22" name="TemplateUrl">
    <vt:lpwstr/>
  </property>
  <property fmtid="{D5CDD505-2E9C-101B-9397-08002B2CF9AE}" pid="23" name="_ExtendedDescription">
    <vt:lpwstr/>
  </property>
  <property fmtid="{D5CDD505-2E9C-101B-9397-08002B2CF9AE}" pid="24" name="TriggerFlowInfo">
    <vt:lpwstr/>
  </property>
  <property fmtid="{D5CDD505-2E9C-101B-9397-08002B2CF9AE}" pid="25" name="xd_Signature">
    <vt:bool>false</vt:bool>
  </property>
</Properties>
</file>