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1" r:id="rId2"/>
    <p:sldId id="275" r:id="rId3"/>
    <p:sldId id="273" r:id="rId4"/>
    <p:sldId id="276" r:id="rId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S slides" id="{45195EA2-576C-4503-9C96-D20FD275144D}">
          <p14:sldIdLst>
            <p14:sldId id="271"/>
            <p14:sldId id="275"/>
            <p14:sldId id="273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88C"/>
    <a:srgbClr val="F3FBEB"/>
    <a:srgbClr val="F7FAF5"/>
    <a:srgbClr val="D61A61"/>
    <a:srgbClr val="5F3A7A"/>
    <a:srgbClr val="7CAA5F"/>
    <a:srgbClr val="537549"/>
    <a:srgbClr val="262626"/>
    <a:srgbClr val="2A602F"/>
    <a:srgbClr val="5E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DC45B-3F38-4C2E-A916-25D611A2AA76}" v="9" dt="2026-05-04T22:18:52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3" autoAdjust="0"/>
  </p:normalViewPr>
  <p:slideViewPr>
    <p:cSldViewPr snapToGrid="0">
      <p:cViewPr varScale="1">
        <p:scale>
          <a:sx n="140" d="100"/>
          <a:sy n="140" d="100"/>
        </p:scale>
        <p:origin x="1060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u Wulandari" userId="d825cbaf-4645-49fa-bd5b-cfe80c342007" providerId="ADAL" clId="{E18A5B29-18A7-4113-A84E-37F407DCB53D}"/>
    <pc:docChg chg="modSld">
      <pc:chgData name="Ayu Wulandari" userId="d825cbaf-4645-49fa-bd5b-cfe80c342007" providerId="ADAL" clId="{E18A5B29-18A7-4113-A84E-37F407DCB53D}" dt="2026-04-13T21:59:32.768" v="172" actId="1076"/>
      <pc:docMkLst>
        <pc:docMk/>
      </pc:docMkLst>
    </pc:docChg>
  </pc:docChgLst>
  <pc:docChgLst>
    <pc:chgData name="James McIlraith" userId="S::james.mcilraith002@msd.govt.nz::9b3d4e2a-574c-41c4-b8a6-a77dc59ec88e" providerId="AD" clId="Web-{3E3CBD4F-F4A6-0DF3-6069-AE50DCC710AF}"/>
    <pc:docChg chg="addSld delSld modSld sldOrd">
      <pc:chgData name="James McIlraith" userId="S::james.mcilraith002@msd.govt.nz::9b3d4e2a-574c-41c4-b8a6-a77dc59ec88e" providerId="AD" clId="Web-{3E3CBD4F-F4A6-0DF3-6069-AE50DCC710AF}" dt="2026-04-20T00:30:04.684" v="12"/>
      <pc:docMkLst>
        <pc:docMk/>
      </pc:docMkLst>
      <pc:sldChg chg="modSp new mod modClrScheme chgLayout">
        <pc:chgData name="James McIlraith" userId="S::james.mcilraith002@msd.govt.nz::9b3d4e2a-574c-41c4-b8a6-a77dc59ec88e" providerId="AD" clId="Web-{3E3CBD4F-F4A6-0DF3-6069-AE50DCC710AF}" dt="2026-04-20T00:28:41.825" v="6"/>
        <pc:sldMkLst>
          <pc:docMk/>
          <pc:sldMk cId="3589198511" sldId="271"/>
        </pc:sldMkLst>
      </pc:sldChg>
      <pc:sldChg chg="addSp delSp modSp new mod ord modClrScheme chgLayout">
        <pc:chgData name="James McIlraith" userId="S::james.mcilraith002@msd.govt.nz::9b3d4e2a-574c-41c4-b8a6-a77dc59ec88e" providerId="AD" clId="Web-{3E3CBD4F-F4A6-0DF3-6069-AE50DCC710AF}" dt="2026-04-20T00:30:04.684" v="12"/>
        <pc:sldMkLst>
          <pc:docMk/>
          <pc:sldMk cId="3769863475" sldId="273"/>
        </pc:sldMkLst>
      </pc:sldChg>
    </pc:docChg>
  </pc:docChgLst>
  <pc:docChgLst>
    <pc:chgData name="James McIlraith" userId="9b3d4e2a-574c-41c4-b8a6-a77dc59ec88e" providerId="ADAL" clId="{19992FE0-0EED-4D82-9367-66C013ACF6FD}"/>
    <pc:docChg chg="undo redo custSel mod addSld delSld modSld sldOrd delMainMaster modMainMaster addSection delSection modSection modShowInfo">
      <pc:chgData name="James McIlraith" userId="9b3d4e2a-574c-41c4-b8a6-a77dc59ec88e" providerId="ADAL" clId="{19992FE0-0EED-4D82-9367-66C013ACF6FD}" dt="2026-05-04T22:19:28.882" v="2459" actId="313"/>
      <pc:docMkLst>
        <pc:docMk/>
      </pc:docMkLst>
      <pc:sldChg chg="addSp delSp modSp mod modClrScheme chgLayout modNotes modNotesTx">
        <pc:chgData name="James McIlraith" userId="9b3d4e2a-574c-41c4-b8a6-a77dc59ec88e" providerId="ADAL" clId="{19992FE0-0EED-4D82-9367-66C013ACF6FD}" dt="2026-05-04T22:17:35.223" v="2451" actId="6549"/>
        <pc:sldMkLst>
          <pc:docMk/>
          <pc:sldMk cId="3589198511" sldId="271"/>
        </pc:sldMkLst>
        <pc:spChg chg="add mod ord">
          <ac:chgData name="James McIlraith" userId="9b3d4e2a-574c-41c4-b8a6-a77dc59ec88e" providerId="ADAL" clId="{19992FE0-0EED-4D82-9367-66C013ACF6FD}" dt="2026-04-20T00:56:04.389" v="402" actId="20577"/>
          <ac:spMkLst>
            <pc:docMk/>
            <pc:sldMk cId="3589198511" sldId="271"/>
            <ac:spMk id="7" creationId="{893830A7-C760-E014-68C1-5DC63DAD4F7D}"/>
          </ac:spMkLst>
        </pc:spChg>
        <pc:spChg chg="add mod">
          <ac:chgData name="James McIlraith" userId="9b3d4e2a-574c-41c4-b8a6-a77dc59ec88e" providerId="ADAL" clId="{19992FE0-0EED-4D82-9367-66C013ACF6FD}" dt="2026-04-20T04:31:33.058" v="732" actId="6549"/>
          <ac:spMkLst>
            <pc:docMk/>
            <pc:sldMk cId="3589198511" sldId="271"/>
            <ac:spMk id="8" creationId="{7EF4379B-8DCE-8486-D462-9A6D71D821AF}"/>
          </ac:spMkLst>
        </pc:spChg>
      </pc:sldChg>
      <pc:sldChg chg="addSp delSp modSp mod modClrScheme chgLayout modNotes modNotesTx">
        <pc:chgData name="James McIlraith" userId="9b3d4e2a-574c-41c4-b8a6-a77dc59ec88e" providerId="ADAL" clId="{19992FE0-0EED-4D82-9367-66C013ACF6FD}" dt="2026-05-04T22:17:42.988" v="2453" actId="6549"/>
        <pc:sldMkLst>
          <pc:docMk/>
          <pc:sldMk cId="3769863475" sldId="273"/>
        </pc:sldMkLst>
        <pc:spChg chg="add mod ord">
          <ac:chgData name="James McIlraith" userId="9b3d4e2a-574c-41c4-b8a6-a77dc59ec88e" providerId="ADAL" clId="{19992FE0-0EED-4D82-9367-66C013ACF6FD}" dt="2026-04-20T00:46:07.976" v="311" actId="20577"/>
          <ac:spMkLst>
            <pc:docMk/>
            <pc:sldMk cId="3769863475" sldId="273"/>
            <ac:spMk id="3" creationId="{B8F56911-05B5-6330-2697-3C2BD8BDD8C8}"/>
          </ac:spMkLst>
        </pc:spChg>
        <pc:spChg chg="add mod ord">
          <ac:chgData name="James McIlraith" userId="9b3d4e2a-574c-41c4-b8a6-a77dc59ec88e" providerId="ADAL" clId="{19992FE0-0EED-4D82-9367-66C013ACF6FD}" dt="2026-04-20T00:54:16.114" v="376" actId="20577"/>
          <ac:spMkLst>
            <pc:docMk/>
            <pc:sldMk cId="3769863475" sldId="273"/>
            <ac:spMk id="6" creationId="{B56DF97B-8248-2C11-3F07-26316B109DA7}"/>
          </ac:spMkLst>
        </pc:spChg>
        <pc:spChg chg="add mod ord">
          <ac:chgData name="James McIlraith" userId="9b3d4e2a-574c-41c4-b8a6-a77dc59ec88e" providerId="ADAL" clId="{19992FE0-0EED-4D82-9367-66C013ACF6FD}" dt="2026-04-20T04:30:59.016" v="727" actId="255"/>
          <ac:spMkLst>
            <pc:docMk/>
            <pc:sldMk cId="3769863475" sldId="273"/>
            <ac:spMk id="7" creationId="{235B7F8E-FBBE-397A-4AC2-3B031A05C86E}"/>
          </ac:spMkLst>
        </pc:spChg>
      </pc:sldChg>
      <pc:sldChg chg="modSp add mod ord modNotes modNotesTx">
        <pc:chgData name="James McIlraith" userId="9b3d4e2a-574c-41c4-b8a6-a77dc59ec88e" providerId="ADAL" clId="{19992FE0-0EED-4D82-9367-66C013ACF6FD}" dt="2026-05-04T22:19:28.882" v="2459" actId="313"/>
        <pc:sldMkLst>
          <pc:docMk/>
          <pc:sldMk cId="4094605444" sldId="275"/>
        </pc:sldMkLst>
        <pc:spChg chg="mod">
          <ac:chgData name="James McIlraith" userId="9b3d4e2a-574c-41c4-b8a6-a77dc59ec88e" providerId="ADAL" clId="{19992FE0-0EED-4D82-9367-66C013ACF6FD}" dt="2026-04-20T00:45:45.921" v="309" actId="6549"/>
          <ac:spMkLst>
            <pc:docMk/>
            <pc:sldMk cId="4094605444" sldId="275"/>
            <ac:spMk id="3" creationId="{C74F7E7B-7B12-44B6-578C-7109B9AAE619}"/>
          </ac:spMkLst>
        </pc:spChg>
        <pc:spChg chg="mod">
          <ac:chgData name="James McIlraith" userId="9b3d4e2a-574c-41c4-b8a6-a77dc59ec88e" providerId="ADAL" clId="{19992FE0-0EED-4D82-9367-66C013ACF6FD}" dt="2026-04-20T00:52:53.621" v="367" actId="20577"/>
          <ac:spMkLst>
            <pc:docMk/>
            <pc:sldMk cId="4094605444" sldId="275"/>
            <ac:spMk id="6" creationId="{FE6EBA17-3992-4AB5-098E-2B461C955110}"/>
          </ac:spMkLst>
        </pc:spChg>
        <pc:spChg chg="mod">
          <ac:chgData name="James McIlraith" userId="9b3d4e2a-574c-41c4-b8a6-a77dc59ec88e" providerId="ADAL" clId="{19992FE0-0EED-4D82-9367-66C013ACF6FD}" dt="2026-05-04T22:19:28.882" v="2459" actId="313"/>
          <ac:spMkLst>
            <pc:docMk/>
            <pc:sldMk cId="4094605444" sldId="275"/>
            <ac:spMk id="7" creationId="{7E02D617-99A4-3114-5504-6C2FE29F1603}"/>
          </ac:spMkLst>
        </pc:spChg>
      </pc:sldChg>
      <pc:sldChg chg="modSp add mod modNotes modNotesTx">
        <pc:chgData name="James McIlraith" userId="9b3d4e2a-574c-41c4-b8a6-a77dc59ec88e" providerId="ADAL" clId="{19992FE0-0EED-4D82-9367-66C013ACF6FD}" dt="2026-05-04T22:17:46.592" v="2454" actId="6549"/>
        <pc:sldMkLst>
          <pc:docMk/>
          <pc:sldMk cId="790268040" sldId="276"/>
        </pc:sldMkLst>
        <pc:spChg chg="mod">
          <ac:chgData name="James McIlraith" userId="9b3d4e2a-574c-41c4-b8a6-a77dc59ec88e" providerId="ADAL" clId="{19992FE0-0EED-4D82-9367-66C013ACF6FD}" dt="2026-04-20T00:51:02.780" v="349"/>
          <ac:spMkLst>
            <pc:docMk/>
            <pc:sldMk cId="790268040" sldId="276"/>
            <ac:spMk id="3" creationId="{3941B119-6575-EEEE-BF5D-0880D1DF7046}"/>
          </ac:spMkLst>
        </pc:spChg>
        <pc:spChg chg="mod">
          <ac:chgData name="James McIlraith" userId="9b3d4e2a-574c-41c4-b8a6-a77dc59ec88e" providerId="ADAL" clId="{19992FE0-0EED-4D82-9367-66C013ACF6FD}" dt="2026-04-20T00:51:18.379" v="356" actId="20577"/>
          <ac:spMkLst>
            <pc:docMk/>
            <pc:sldMk cId="790268040" sldId="276"/>
            <ac:spMk id="6" creationId="{FF2FE497-61B9-4104-0F0B-C489BA42CFF8}"/>
          </ac:spMkLst>
        </pc:spChg>
        <pc:spChg chg="mod">
          <ac:chgData name="James McIlraith" userId="9b3d4e2a-574c-41c4-b8a6-a77dc59ec88e" providerId="ADAL" clId="{19992FE0-0EED-4D82-9367-66C013ACF6FD}" dt="2026-04-20T04:31:07.228" v="728" actId="255"/>
          <ac:spMkLst>
            <pc:docMk/>
            <pc:sldMk cId="790268040" sldId="276"/>
            <ac:spMk id="7" creationId="{FA953123-93C2-A01F-365E-EBDF72EE049B}"/>
          </ac:spMkLst>
        </pc:spChg>
      </pc:sldChg>
      <pc:sldMasterChg chg="delSp modSp mod">
        <pc:chgData name="James McIlraith" userId="9b3d4e2a-574c-41c4-b8a6-a77dc59ec88e" providerId="ADAL" clId="{19992FE0-0EED-4D82-9367-66C013ACF6FD}" dt="2026-05-04T22:19:04.412" v="2458" actId="478"/>
        <pc:sldMasterMkLst>
          <pc:docMk/>
          <pc:sldMasterMk cId="1978343337" sldId="2147483648"/>
        </pc:sldMasterMkLst>
        <pc:spChg chg="add del mod">
          <ac:chgData name="James McIlraith" userId="9b3d4e2a-574c-41c4-b8a6-a77dc59ec88e" providerId="ADAL" clId="{19992FE0-0EED-4D82-9367-66C013ACF6FD}" dt="2026-05-04T22:19:04.412" v="2458" actId="478"/>
          <ac:spMkLst>
            <pc:docMk/>
            <pc:sldMasterMk cId="1978343337" sldId="2147483648"/>
            <ac:spMk id="3" creationId="{C746B38B-874D-5763-2B1B-9ECC25863C0D}"/>
          </ac:spMkLst>
        </pc:spChg>
      </pc:sldMasterChg>
    </pc:docChg>
  </pc:docChgLst>
  <pc:docChgLst>
    <pc:chgData name="James McIlraith" userId="S::james.mcilraith002@msd.govt.nz::9b3d4e2a-574c-41c4-b8a6-a77dc59ec88e" providerId="AD" clId="Web-{C6954AA2-526B-9A3E-5FFC-E7D4C17350D1}"/>
    <pc:docChg chg="modSld">
      <pc:chgData name="James McIlraith" userId="S::james.mcilraith002@msd.govt.nz::9b3d4e2a-574c-41c4-b8a6-a77dc59ec88e" providerId="AD" clId="Web-{C6954AA2-526B-9A3E-5FFC-E7D4C17350D1}" dt="2026-04-14T02:30:11.170" v="3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8C7C-42C3-4D18-B1ED-95CF65737C45}" type="datetimeFigureOut">
              <a:rPr lang="en-NZ" smtClean="0"/>
              <a:t>5/05/2026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AD65-0BB9-44FD-A649-6C9EED628E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25751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E2A5-4A5C-4510-8065-C22DA71DA0F5}" type="datetimeFigureOut">
              <a:rPr lang="en-NZ" smtClean="0"/>
              <a:t>5/05/2026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45AC-9F92-4C74-839D-24044B61AD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119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967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642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663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49FC4-1F99-D07E-0863-6729F0D47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C997C-396B-FDDF-713B-67193E364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963D16-34E0-2438-7436-2CC71B9DC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FC8BB-26B9-35FF-09BF-F017C9A17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405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SS hol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7524A7-84AF-D043-DE66-318FF0894366}"/>
              </a:ext>
            </a:extLst>
          </p:cNvPr>
          <p:cNvSpPr/>
          <p:nvPr userDrawn="1"/>
        </p:nvSpPr>
        <p:spPr>
          <a:xfrm>
            <a:off x="236174" y="188914"/>
            <a:ext cx="11728815" cy="6450426"/>
          </a:xfrm>
          <a:prstGeom prst="rect">
            <a:avLst/>
          </a:prstGeom>
          <a:solidFill>
            <a:srgbClr val="F3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25643"/>
          <a:stretch/>
        </p:blipFill>
        <p:spPr>
          <a:xfrm>
            <a:off x="3273631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8597" y="5495002"/>
            <a:ext cx="3983403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19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ight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ADAEF-E074-2B1B-2B95-AD5223A05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7249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rk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6818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u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5613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ark Purpl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9100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ight Pink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7433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ight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4" y="333686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4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388622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1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9855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ark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4" y="333686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4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388622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1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5655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u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AFB00-4BD6-9759-BDBA-72B702FB6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AC37B-94FA-AC2B-E5BE-E92941E43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1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013E75-EDA4-62D4-302E-FAC12C65A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401262"/>
            <a:ext cx="4752927" cy="1734167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7423"/>
            <a:ext cx="4752927" cy="1273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96814"/>
            <a:ext cx="6096000" cy="5369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766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ark Purpl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4" y="333686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4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388622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1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9680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Bright Pink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9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4" y="333686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4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388622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1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0933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SS holding t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4" y="188915"/>
            <a:ext cx="11728815" cy="6460365"/>
          </a:xfrm>
          <a:prstGeom prst="rect">
            <a:avLst/>
          </a:prstGeom>
          <a:solidFill>
            <a:srgbClr val="F2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25643"/>
          <a:stretch/>
        </p:blipFill>
        <p:spPr>
          <a:xfrm>
            <a:off x="3273631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8597" y="5495002"/>
            <a:ext cx="3983403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8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ight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45978"/>
            <a:ext cx="12192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3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4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k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3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F721B-DD46-2222-5187-FC30D67F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474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u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3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DC8C-A51C-42D0-E5E5-79CDA52B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4735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r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3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27460-2FC0-B416-31D3-1034A345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8222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3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9F9850-5E75-A6F7-7CA2-4EBA894E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3121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1E12B0-883A-8A8D-AADC-DD02ADDAC831}"/>
              </a:ext>
            </a:extLst>
          </p:cNvPr>
          <p:cNvSpPr/>
          <p:nvPr userDrawn="1"/>
        </p:nvSpPr>
        <p:spPr>
          <a:xfrm>
            <a:off x="0" y="5868391"/>
            <a:ext cx="12192000" cy="882362"/>
          </a:xfrm>
          <a:prstGeom prst="rect">
            <a:avLst/>
          </a:prstGeom>
          <a:solidFill>
            <a:srgbClr val="F3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97" y="499071"/>
            <a:ext cx="11617291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97" y="1533527"/>
            <a:ext cx="11617291" cy="41757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D8D1B-669C-4576-CBE5-F4516A6E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7C6283-5959-C98E-C1DA-250EC247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C2D29C-BE65-9299-1FE9-ED3A4B2E3A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6881" y="5865784"/>
            <a:ext cx="4135120" cy="8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SS holding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4" y="188915"/>
            <a:ext cx="11728815" cy="6460365"/>
          </a:xfrm>
          <a:prstGeom prst="rect">
            <a:avLst/>
          </a:prstGeom>
          <a:solidFill>
            <a:srgbClr val="F1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25643"/>
          <a:stretch/>
        </p:blipFill>
        <p:spPr>
          <a:xfrm>
            <a:off x="3273631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8597" y="5495002"/>
            <a:ext cx="3983403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8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SS hold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25643"/>
          <a:stretch/>
        </p:blipFill>
        <p:spPr>
          <a:xfrm>
            <a:off x="3273631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8597" y="5495002"/>
            <a:ext cx="3983403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822F09-572C-ADA5-5ABF-461354E18CC7}"/>
              </a:ext>
            </a:extLst>
          </p:cNvPr>
          <p:cNvSpPr/>
          <p:nvPr userDrawn="1"/>
        </p:nvSpPr>
        <p:spPr>
          <a:xfrm>
            <a:off x="155276" y="155275"/>
            <a:ext cx="11809563" cy="81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</p:spTree>
    <p:extLst>
      <p:ext uri="{BB962C8B-B14F-4D97-AF65-F5344CB8AC3E}">
        <p14:creationId xmlns:p14="http://schemas.microsoft.com/office/powerpoint/2010/main" val="353176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1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405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1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405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u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1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405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1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405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nk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1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553891" algn="l"/>
              </a:tabLst>
              <a:defRPr sz="405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8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1" y="5852145"/>
            <a:ext cx="5531231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9" r:id="rId3"/>
    <p:sldLayoutId id="2147483713" r:id="rId4"/>
    <p:sldLayoutId id="2147483724" r:id="rId5"/>
    <p:sldLayoutId id="2147483709" r:id="rId6"/>
    <p:sldLayoutId id="2147483725" r:id="rId7"/>
    <p:sldLayoutId id="2147483726" r:id="rId8"/>
    <p:sldLayoutId id="2147483727" r:id="rId9"/>
    <p:sldLayoutId id="2147483723" r:id="rId10"/>
    <p:sldLayoutId id="2147483710" r:id="rId11"/>
    <p:sldLayoutId id="2147483717" r:id="rId12"/>
    <p:sldLayoutId id="2147483715" r:id="rId13"/>
    <p:sldLayoutId id="2147483718" r:id="rId14"/>
    <p:sldLayoutId id="2147483705" r:id="rId15"/>
    <p:sldLayoutId id="2147483721" r:id="rId16"/>
    <p:sldLayoutId id="2147483707" r:id="rId17"/>
    <p:sldLayoutId id="2147483720" r:id="rId18"/>
    <p:sldLayoutId id="2147483722" r:id="rId19"/>
    <p:sldLayoutId id="2147483714" r:id="rId20"/>
    <p:sldLayoutId id="2147483728" r:id="rId21"/>
    <p:sldLayoutId id="2147483731" r:id="rId22"/>
    <p:sldLayoutId id="2147483730" r:id="rId23"/>
    <p:sldLayoutId id="2147483729" r:id="rId24"/>
    <p:sldLayoutId id="2147483706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3830A7-C760-E014-68C1-5DC63DAD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184400"/>
            <a:ext cx="6871180" cy="1347366"/>
          </a:xfrm>
        </p:spPr>
        <p:txBody>
          <a:bodyPr/>
          <a:lstStyle/>
          <a:p>
            <a:r>
              <a:rPr lang="en-NZ"/>
              <a:t>Enhanced Audit Programme </a:t>
            </a:r>
            <a:br>
              <a:rPr lang="en-NZ"/>
            </a:br>
            <a:r>
              <a:rPr lang="en-NZ" sz="3200" b="0" i="1"/>
              <a:t>Moving into audit delivery</a:t>
            </a:r>
            <a:endParaRPr lang="en-NZ" b="0" i="1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EF4379B-8DCE-8486-D462-9A6D71D821AF}"/>
              </a:ext>
            </a:extLst>
          </p:cNvPr>
          <p:cNvSpPr txBox="1">
            <a:spLocks/>
          </p:cNvSpPr>
          <p:nvPr/>
        </p:nvSpPr>
        <p:spPr>
          <a:xfrm>
            <a:off x="334963" y="4011635"/>
            <a:ext cx="8641975" cy="1406373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54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/>
              <a:t>James McIlraith, </a:t>
            </a:r>
            <a:r>
              <a:rPr lang="en-NZ" sz="2400" b="0"/>
              <a:t>Principal Advisor, Quality Assurance</a:t>
            </a:r>
          </a:p>
          <a:p>
            <a:r>
              <a:rPr lang="en-NZ" sz="2400" b="0"/>
              <a:t> </a:t>
            </a:r>
          </a:p>
          <a:p>
            <a:r>
              <a:rPr lang="en-NZ" sz="2400" b="0"/>
              <a:t>29 April 2026</a:t>
            </a:r>
          </a:p>
        </p:txBody>
      </p:sp>
    </p:spTree>
    <p:extLst>
      <p:ext uri="{BB962C8B-B14F-4D97-AF65-F5344CB8AC3E}">
        <p14:creationId xmlns:p14="http://schemas.microsoft.com/office/powerpoint/2010/main" val="358919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62BF-92AE-074A-D043-CF8D19254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F7E7B-7B12-44B6-578C-7109B9AAE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The Enhanced Audit Programme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E6EBA17-3992-4AB5-098E-2B461C955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Strengthening quality, safeguarding and assurance across disability support services</a:t>
            </a:r>
            <a:endParaRPr lang="en-NZ" sz="24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2D617-99A4-3114-5504-6C2FE29F16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Designed to support safe, high‑quality disability support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Part of a broader approach to clearer, more consistent assurance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Centre's safeguarding and disabled person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Intended to be transparent, fair, and proportionate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Initial focus on community residential group homes (4 beds or fewer)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Over time, audits will extend to all community homes and DSS‑funded services.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409460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F56911-05B5-6330-2697-3C2BD8BDD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DSS approach to implementation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56DF97B-8248-2C11-3F07-26316B109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A phased, supportive, and learning‑focused approach</a:t>
            </a:r>
            <a:endParaRPr lang="en-NZ" sz="24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5B7F8E-FBBE-397A-4AC2-3B031A05C86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Implementation is phased and planned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Early audits offer continuous improvement and establish a shared baseline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Focus on what happens in practice, not just paperwork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Alignment with Ngā Paerewa and existing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HealthCERT certification unchanged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Commitment to reduce duplication across assurance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First year used to learn and refine</a:t>
            </a:r>
            <a:endParaRPr lang="en-NZ" sz="2200"/>
          </a:p>
        </p:txBody>
      </p:sp>
    </p:spTree>
    <p:extLst>
      <p:ext uri="{BB962C8B-B14F-4D97-AF65-F5344CB8AC3E}">
        <p14:creationId xmlns:p14="http://schemas.microsoft.com/office/powerpoint/2010/main" val="376986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FF446-B6E6-BA15-7FB2-9780ACE78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41B119-6575-EEEE-BF5D-0880D1DF7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From design to delivery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F2FE497-61B9-4104-0F0B-C489BA42C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What the Enhanced Audit Programme means in practice for providers</a:t>
            </a:r>
            <a:endParaRPr lang="en-NZ" sz="24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953123-93C2-A01F-365E-EBDF72EE049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Clear audit scope and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A consistent and proportionate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Safeguarding indicators informed by incident patterns and lived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Findings focused on insight and improvement, not just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Clear links with other safeguarding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Delivery led by KPMG as DSS’s strategic audit partner</a:t>
            </a:r>
            <a:endParaRPr lang="en-NZ" sz="2200"/>
          </a:p>
        </p:txBody>
      </p:sp>
    </p:spTree>
    <p:extLst>
      <p:ext uri="{BB962C8B-B14F-4D97-AF65-F5344CB8AC3E}">
        <p14:creationId xmlns:p14="http://schemas.microsoft.com/office/powerpoint/2010/main" val="79026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SS colours">
      <a:dk1>
        <a:sysClr val="windowText" lastClr="000000"/>
      </a:dk1>
      <a:lt1>
        <a:sysClr val="window" lastClr="FFFFFF"/>
      </a:lt1>
      <a:dk2>
        <a:srgbClr val="2C602F"/>
      </a:dk2>
      <a:lt2>
        <a:srgbClr val="D4F2B6"/>
      </a:lt2>
      <a:accent1>
        <a:srgbClr val="5C9A42"/>
      </a:accent1>
      <a:accent2>
        <a:srgbClr val="BD982F"/>
      </a:accent2>
      <a:accent3>
        <a:srgbClr val="19196F"/>
      </a:accent3>
      <a:accent4>
        <a:srgbClr val="5E3979"/>
      </a:accent4>
      <a:accent5>
        <a:srgbClr val="AF3405"/>
      </a:accent5>
      <a:accent6>
        <a:srgbClr val="F9D8DA"/>
      </a:accent6>
      <a:hlink>
        <a:srgbClr val="0000FF"/>
      </a:hlink>
      <a:folHlink>
        <a:srgbClr val="800080"/>
      </a:folHlink>
    </a:clrScheme>
    <a:fontScheme name="DSS fontse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DP Document" ma:contentTypeID="0x010100A4C634B9829F5B4CA6729CA17A9903AF00E642399386D96E4785F4D5D270CE5E06" ma:contentTypeVersion="23" ma:contentTypeDescription="Accommodates MDP specific document metadata" ma:contentTypeScope="" ma:versionID="9705b5dbc885c2e68241d6ad0c8e7330">
  <xsd:schema xmlns:xsd="http://www.w3.org/2001/XMLSchema" xmlns:xs="http://www.w3.org/2001/XMLSchema" xmlns:p="http://schemas.microsoft.com/office/2006/metadata/properties" xmlns:ns1="http://schemas.microsoft.com/sharepoint/v3" xmlns:ns2="18bea65f-058c-4606-8a35-6f97418c28a4" xmlns:ns3="e2b0f649-e6a2-4be8-8305-f88f233d4347" targetNamespace="http://schemas.microsoft.com/office/2006/metadata/properties" ma:root="true" ma:fieldsID="fcc9c1b04bb97744448d5b4f1d003bf7" ns1:_="" ns2:_="" ns3:_="">
    <xsd:import namespace="http://schemas.microsoft.com/sharepoint/v3"/>
    <xsd:import namespace="18bea65f-058c-4606-8a35-6f97418c28a4"/>
    <xsd:import namespace="e2b0f649-e6a2-4be8-8305-f88f233d434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i0f84bba906045b4af568ee102a52dc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ea65f-058c-4606-8a35-6f97418c28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a5926eb-d99b-4376-9013-2967a31e1d6d}" ma:internalName="TaxCatchAll" ma:showField="CatchAllData" ma:web="18bea65f-058c-4606-8a35-6f97418c28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31" nillable="true" ma:taxonomy="true" ma:internalName="i0f84bba906045b4af568ee102a52dcb" ma:taxonomyFieldName="RevIMBCS" ma:displayName="AvePoint Classification" ma:indexed="true" ma:default="12;#BUSINESS UNIT MANAGEMENT|78593d4a-e474-4f8c-9c40-8861e4397df9" ma:fieldId="{20f84bba-9060-45b4-af56-8ee102a52dcb}" ma:sspId="a5349594-bd3e-4347-a84f-2427756b12f8" ma:termSetId="fbce3037-032f-41d5-bff0-b061471b142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0f649-e6a2-4be8-8305-f88f233d4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bea65f-058c-4606-8a35-6f97418c28a4">INFO-299422991-12234</_dlc_DocId>
    <_ip_UnifiedCompliancePolicyUIAction xmlns="http://schemas.microsoft.com/sharepoint/v3" xsi:nil="true"/>
    <i0f84bba906045b4af568ee102a52dcb xmlns="18bea65f-058c-4606-8a35-6f97418c28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UNIT MANAGEMENT</TermName>
          <TermId xmlns="http://schemas.microsoft.com/office/infopath/2007/PartnerControls">78593d4a-e474-4f8c-9c40-8861e4397df9</TermId>
        </TermInfo>
      </Terms>
    </i0f84bba906045b4af568ee102a52dcb>
    <_dlc_DocIdUrl xmlns="18bea65f-058c-4606-8a35-6f97418c28a4">
      <Url>https://msdgovtnz.sharepoint.com/sites/whaikaha-ORG-Quality-Performance/_layouts/15/DocIdRedir.aspx?ID=INFO-299422991-12234</Url>
      <Description>INFO-299422991-12234</Description>
    </_dlc_DocIdUrl>
    <_ip_UnifiedCompliancePolicyProperties xmlns="http://schemas.microsoft.com/sharepoint/v3" xsi:nil="true"/>
    <lcf76f155ced4ddcb4097134ff3c332f xmlns="e2b0f649-e6a2-4be8-8305-f88f233d4347">
      <Terms xmlns="http://schemas.microsoft.com/office/infopath/2007/PartnerControls"/>
    </lcf76f155ced4ddcb4097134ff3c332f>
    <TaxCatchAll xmlns="18bea65f-058c-4606-8a35-6f97418c28a4">
      <Value>12</Value>
    </TaxCatchAll>
    <_dlc_DocIdPersistId xmlns="18bea65f-058c-4606-8a35-6f97418c28a4">false</_dlc_DocIdPersistId>
  </documentManagement>
</p:properties>
</file>

<file path=customXml/itemProps1.xml><?xml version="1.0" encoding="utf-8"?>
<ds:datastoreItem xmlns:ds="http://schemas.openxmlformats.org/officeDocument/2006/customXml" ds:itemID="{152A4D3F-504F-4772-8FED-E640CABE5A88}"/>
</file>

<file path=customXml/itemProps2.xml><?xml version="1.0" encoding="utf-8"?>
<ds:datastoreItem xmlns:ds="http://schemas.openxmlformats.org/officeDocument/2006/customXml" ds:itemID="{0E0EA6A5-C7A9-47D0-99E3-DD0B6C43AFC9}"/>
</file>

<file path=customXml/itemProps3.xml><?xml version="1.0" encoding="utf-8"?>
<ds:datastoreItem xmlns:ds="http://schemas.openxmlformats.org/officeDocument/2006/customXml" ds:itemID="{69860563-27C2-4A34-A18C-D865C30BD4F8}"/>
</file>

<file path=customXml/itemProps4.xml><?xml version="1.0" encoding="utf-8"?>
<ds:datastoreItem xmlns:ds="http://schemas.openxmlformats.org/officeDocument/2006/customXml" ds:itemID="{7B56ECC1-1492-4518-BA30-063CF29B5E4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225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Office Theme</vt:lpstr>
      <vt:lpstr>Enhanced Audit Programme  Moving into audit delivery</vt:lpstr>
      <vt:lpstr>The Enhanced Audit Programme</vt:lpstr>
      <vt:lpstr>DSS approach to implementation</vt:lpstr>
      <vt:lpstr>From design to delivery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James McIlraith</cp:lastModifiedBy>
  <cp:revision>1</cp:revision>
  <dcterms:created xsi:type="dcterms:W3CDTF">2026-05-04T22:18:02Z</dcterms:created>
  <dcterms:modified xsi:type="dcterms:W3CDTF">2026-05-04T22:19:38Z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2026-05-04T22:18:10Z</vt:lpwstr>
  </property>
  <property fmtid="{D5CDD505-2E9C-101B-9397-08002B2CF9AE}" pid="4" name="MSIP_Label_f43e46a9-9901-46e9-bfae-bb6189d4cb66_Method">
    <vt:lpwstr>Standard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915bd8ce-7cbf-4dbd-a262-953df419f587</vt:lpwstr>
  </property>
  <property fmtid="{D5CDD505-2E9C-101B-9397-08002B2CF9AE}" pid="8" name="MSIP_Label_f43e46a9-9901-46e9-bfae-bb6189d4cb66_ContentBits">
    <vt:lpwstr>1</vt:lpwstr>
  </property>
  <property fmtid="{D5CDD505-2E9C-101B-9397-08002B2CF9AE}" pid="9" name="MSIP_Label_f43e46a9-9901-46e9-bfae-bb6189d4cb66_Tag">
    <vt:lpwstr>10, 3, 0, 1</vt:lpwstr>
  </property>
  <property fmtid="{D5CDD505-2E9C-101B-9397-08002B2CF9AE}" pid="10" name="ClassificationContentMarkingHeaderLocations">
    <vt:lpwstr>Office Theme:3</vt:lpwstr>
  </property>
  <property fmtid="{D5CDD505-2E9C-101B-9397-08002B2CF9AE}" pid="11" name="ClassificationContentMarkingHeaderText">
    <vt:lpwstr>IN-CONFIDENCE</vt:lpwstr>
  </property>
  <property fmtid="{D5CDD505-2E9C-101B-9397-08002B2CF9AE}" pid="12" name="Topic">
    <vt:lpwstr/>
  </property>
  <property fmtid="{D5CDD505-2E9C-101B-9397-08002B2CF9AE}" pid="13" name="m9723a55395648e4be2eca5940cd18ad">
    <vt:lpwstr/>
  </property>
  <property fmtid="{D5CDD505-2E9C-101B-9397-08002B2CF9AE}" pid="14" name="MediaServiceImageTags">
    <vt:lpwstr/>
  </property>
  <property fmtid="{D5CDD505-2E9C-101B-9397-08002B2CF9AE}" pid="15" name="xd_ProgID">
    <vt:lpwstr/>
  </property>
  <property fmtid="{D5CDD505-2E9C-101B-9397-08002B2CF9AE}" pid="16" name="ContentTypeId">
    <vt:lpwstr>0x010100A4C634B9829F5B4CA6729CA17A9903AF00E642399386D96E4785F4D5D270CE5E06</vt:lpwstr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RevIMBCS">
    <vt:lpwstr>12;#BUSINESS UNIT MANAGEMENT|78593d4a-e474-4f8c-9c40-8861e4397df9</vt:lpwstr>
  </property>
  <property fmtid="{D5CDD505-2E9C-101B-9397-08002B2CF9AE}" pid="20" name="_ExtendedDescription">
    <vt:lpwstr/>
  </property>
  <property fmtid="{D5CDD505-2E9C-101B-9397-08002B2CF9AE}" pid="21" name="b1b07801cc1f48bc97eb71b42ffad3e3">
    <vt:lpwstr/>
  </property>
  <property fmtid="{D5CDD505-2E9C-101B-9397-08002B2CF9AE}" pid="22" name="xd_Signature">
    <vt:bool>false</vt:bool>
  </property>
  <property fmtid="{D5CDD505-2E9C-101B-9397-08002B2CF9AE}" pid="23" name="BCS">
    <vt:lpwstr/>
  </property>
  <property fmtid="{D5CDD505-2E9C-101B-9397-08002B2CF9AE}" pid="24" name="_dlc_DocIdItemGuid">
    <vt:lpwstr>b08129b2-4267-41e0-9331-a811099e3cff</vt:lpwstr>
  </property>
  <property fmtid="{D5CDD505-2E9C-101B-9397-08002B2CF9AE}" pid="25" name="DocumentType">
    <vt:lpwstr/>
  </property>
  <property fmtid="{D5CDD505-2E9C-101B-9397-08002B2CF9AE}" pid="26" name="n3e7d51dc9ed4717829e532813330b6f">
    <vt:lpwstr/>
  </property>
  <property fmtid="{D5CDD505-2E9C-101B-9397-08002B2CF9AE}" pid="27" name="TriggerFlowInfo">
    <vt:lpwstr/>
  </property>
</Properties>
</file>