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omments/modernComment_29E_797C22C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2D8_21F2A94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DB_6F94C68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DE_C3EBCECD.xml" ContentType="application/vnd.ms-powerpoint.comments+xml"/>
  <Override PartName="/ppt/notesSlides/notesSlide9.xml" ContentType="application/vnd.openxmlformats-officedocument.presentationml.notesSlide+xml"/>
  <Override PartName="/ppt/comments/modernComment_2DF_7707EDA8.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Lst>
  <p:notesMasterIdLst>
    <p:notesMasterId r:id="rId33"/>
  </p:notesMasterIdLst>
  <p:sldIdLst>
    <p:sldId id="670" r:id="rId6"/>
    <p:sldId id="743" r:id="rId7"/>
    <p:sldId id="707" r:id="rId8"/>
    <p:sldId id="728" r:id="rId9"/>
    <p:sldId id="746" r:id="rId10"/>
    <p:sldId id="731" r:id="rId11"/>
    <p:sldId id="732" r:id="rId12"/>
    <p:sldId id="745" r:id="rId13"/>
    <p:sldId id="734" r:id="rId14"/>
    <p:sldId id="735" r:id="rId15"/>
    <p:sldId id="710" r:id="rId16"/>
    <p:sldId id="739" r:id="rId17"/>
    <p:sldId id="744" r:id="rId18"/>
    <p:sldId id="712" r:id="rId19"/>
    <p:sldId id="724" r:id="rId20"/>
    <p:sldId id="708" r:id="rId21"/>
    <p:sldId id="709" r:id="rId22"/>
    <p:sldId id="737" r:id="rId23"/>
    <p:sldId id="740" r:id="rId24"/>
    <p:sldId id="713" r:id="rId25"/>
    <p:sldId id="706" r:id="rId26"/>
    <p:sldId id="749" r:id="rId27"/>
    <p:sldId id="741" r:id="rId28"/>
    <p:sldId id="736" r:id="rId29"/>
    <p:sldId id="747" r:id="rId30"/>
    <p:sldId id="738" r:id="rId31"/>
    <p:sldId id="750" r:id="rId3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9BB927-E20C-4AB5-B4C8-FE8FEF68DF8E}">
          <p14:sldIdLst>
            <p14:sldId id="670"/>
            <p14:sldId id="743"/>
          </p14:sldIdLst>
        </p14:section>
        <p14:section name="Manager Role Enhancements" id="{30A7E407-0506-4B69-94C5-AA492C196E32}">
          <p14:sldIdLst>
            <p14:sldId id="707"/>
            <p14:sldId id="728"/>
            <p14:sldId id="746"/>
            <p14:sldId id="731"/>
            <p14:sldId id="732"/>
            <p14:sldId id="745"/>
            <p14:sldId id="734"/>
            <p14:sldId id="735"/>
          </p14:sldIdLst>
        </p14:section>
        <p14:section name="Improved Dashboard View" id="{D859A95A-97D8-463A-884D-FAD4A39793E0}">
          <p14:sldIdLst>
            <p14:sldId id="710"/>
            <p14:sldId id="739"/>
            <p14:sldId id="744"/>
          </p14:sldIdLst>
        </p14:section>
        <p14:section name="Additional Details Capture" id="{438B143F-F5E6-4490-A500-F25A804DC52A}">
          <p14:sldIdLst>
            <p14:sldId id="712"/>
            <p14:sldId id="724"/>
          </p14:sldIdLst>
        </p14:section>
        <p14:section name="Updating Sections and Flow" id="{22D1424E-0687-416C-BC31-E8EF2BDC8B5F}">
          <p14:sldIdLst>
            <p14:sldId id="708"/>
          </p14:sldIdLst>
        </p14:section>
        <p14:section name="End Assessment" id="{9E62FA3D-A130-4930-8DE2-0801CD1EAB51}">
          <p14:sldIdLst>
            <p14:sldId id="709"/>
            <p14:sldId id="737"/>
            <p14:sldId id="740"/>
          </p14:sldIdLst>
        </p14:section>
        <p14:section name="UX Improvements" id="{7A03C9C7-BE76-4BFE-A32D-172D4771BB33}">
          <p14:sldIdLst>
            <p14:sldId id="713"/>
          </p14:sldIdLst>
        </p14:section>
        <p14:section name="User Friendly Download" id="{F47DB91A-70D2-4664-B024-476CB0C9C2E6}">
          <p14:sldIdLst>
            <p14:sldId id="706"/>
            <p14:sldId id="749"/>
            <p14:sldId id="741"/>
            <p14:sldId id="736"/>
          </p14:sldIdLst>
        </p14:section>
        <p14:section name="General Improvements" id="{A1ABC252-01F1-4125-888A-E9C540E840EA}">
          <p14:sldIdLst>
            <p14:sldId id="747"/>
            <p14:sldId id="738"/>
            <p14:sldId id="7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048BE5-BA0E-90DD-DCBD-97FCB759F3F4}" name="Cameron Mackintosh" initials="CM" userId="S::Cameron.Mackintosh007@msd.govt.nz::cf441462-a72f-422d-b2ad-c45212d636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8EE"/>
    <a:srgbClr val="5C9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C02E8-C79C-A11D-E20D-7ED4530FE5DF}" v="306" dt="2026-05-11T03:01:57.058"/>
    <p1510:client id="{EBAD7394-4641-661A-D100-61FCB7B7B545}" v="696" dt="2026-05-12T00:07:57.44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Connor" userId="11e6693d-dffd-4d57-815f-b371cf67b305" providerId="ADAL" clId="{91C74566-3AFB-47D6-A98F-2D10280CF50B}"/>
    <pc:docChg chg="undo custSel modSld">
      <pc:chgData name="Rachel O'Connor" userId="11e6693d-dffd-4d57-815f-b371cf67b305" providerId="ADAL" clId="{91C74566-3AFB-47D6-A98F-2D10280CF50B}" dt="2026-05-07T02:03:17.972" v="50" actId="1076"/>
      <pc:docMkLst>
        <pc:docMk/>
      </pc:docMkLst>
      <pc:sldChg chg="modSp mod">
        <pc:chgData name="Rachel O'Connor" userId="11e6693d-dffd-4d57-815f-b371cf67b305" providerId="ADAL" clId="{91C74566-3AFB-47D6-A98F-2D10280CF50B}" dt="2026-05-07T02:03:17.972" v="50" actId="1076"/>
        <pc:sldMkLst>
          <pc:docMk/>
          <pc:sldMk cId="3289529882" sldId="739"/>
        </pc:sldMkLst>
        <pc:spChg chg="mod ord">
          <ac:chgData name="Rachel O'Connor" userId="11e6693d-dffd-4d57-815f-b371cf67b305" providerId="ADAL" clId="{91C74566-3AFB-47D6-A98F-2D10280CF50B}" dt="2026-05-07T02:03:17.972" v="50" actId="1076"/>
          <ac:spMkLst>
            <pc:docMk/>
            <pc:sldMk cId="3289529882" sldId="739"/>
            <ac:spMk id="2" creationId="{B87C261B-DDAD-3C9B-2217-E135C9BAFE65}"/>
          </ac:spMkLst>
        </pc:spChg>
      </pc:sldChg>
      <pc:sldChg chg="addSp delSp modSp mod">
        <pc:chgData name="Rachel O'Connor" userId="11e6693d-dffd-4d57-815f-b371cf67b305" providerId="ADAL" clId="{91C74566-3AFB-47D6-A98F-2D10280CF50B}" dt="2026-05-07T02:03:01.228" v="48" actId="14100"/>
        <pc:sldMkLst>
          <pc:docMk/>
          <pc:sldMk cId="4029604213" sldId="744"/>
        </pc:sldMkLst>
        <pc:spChg chg="mod ord">
          <ac:chgData name="Rachel O'Connor" userId="11e6693d-dffd-4d57-815f-b371cf67b305" providerId="ADAL" clId="{91C74566-3AFB-47D6-A98F-2D10280CF50B}" dt="2026-05-07T02:03:01.228" v="48" actId="14100"/>
          <ac:spMkLst>
            <pc:docMk/>
            <pc:sldMk cId="4029604213" sldId="744"/>
            <ac:spMk id="2" creationId="{5FA54ED3-848E-E22F-4793-1ED9CD106DCB}"/>
          </ac:spMkLst>
        </pc:spChg>
        <pc:picChg chg="add mod">
          <ac:chgData name="Rachel O'Connor" userId="11e6693d-dffd-4d57-815f-b371cf67b305" providerId="ADAL" clId="{91C74566-3AFB-47D6-A98F-2D10280CF50B}" dt="2026-05-07T02:01:33.923" v="43" actId="14100"/>
          <ac:picMkLst>
            <pc:docMk/>
            <pc:sldMk cId="4029604213" sldId="744"/>
            <ac:picMk id="4" creationId="{BB0C3ED5-2A89-AC84-9A8F-1B849C29E202}"/>
          </ac:picMkLst>
        </pc:picChg>
      </pc:sldChg>
    </pc:docChg>
  </pc:docChgLst>
  <pc:docChgLst>
    <pc:chgData name="Rachel O'Connor" userId="S::rachel.oconnor009@msd.govt.nz::11e6693d-dffd-4d57-815f-b371cf67b305" providerId="AD" clId="Web-{EBAD7394-4641-661A-D100-61FCB7B7B545}"/>
    <pc:docChg chg="modSld sldOrd">
      <pc:chgData name="Rachel O'Connor" userId="S::rachel.oconnor009@msd.govt.nz::11e6693d-dffd-4d57-815f-b371cf67b305" providerId="AD" clId="Web-{EBAD7394-4641-661A-D100-61FCB7B7B545}" dt="2026-05-12T00:07:57.447" v="457"/>
      <pc:docMkLst>
        <pc:docMk/>
      </pc:docMkLst>
      <pc:sldChg chg="modSp">
        <pc:chgData name="Rachel O'Connor" userId="S::rachel.oconnor009@msd.govt.nz::11e6693d-dffd-4d57-815f-b371cf67b305" providerId="AD" clId="Web-{EBAD7394-4641-661A-D100-61FCB7B7B545}" dt="2026-05-11T23:31:50.345" v="38" actId="20577"/>
        <pc:sldMkLst>
          <pc:docMk/>
          <pc:sldMk cId="2907729112" sldId="706"/>
        </pc:sldMkLst>
        <pc:spChg chg="mod">
          <ac:chgData name="Rachel O'Connor" userId="S::rachel.oconnor009@msd.govt.nz::11e6693d-dffd-4d57-815f-b371cf67b305" providerId="AD" clId="Web-{EBAD7394-4641-661A-D100-61FCB7B7B545}" dt="2026-05-11T23:31:50.345" v="38" actId="20577"/>
          <ac:spMkLst>
            <pc:docMk/>
            <pc:sldMk cId="2907729112" sldId="706"/>
            <ac:spMk id="5" creationId="{5DF7A393-52EB-0FE6-489F-494B944BE163}"/>
          </ac:spMkLst>
        </pc:spChg>
      </pc:sldChg>
      <pc:sldChg chg="addSp delSp modSp">
        <pc:chgData name="Rachel O'Connor" userId="S::rachel.oconnor009@msd.govt.nz::11e6693d-dffd-4d57-815f-b371cf67b305" providerId="AD" clId="Web-{EBAD7394-4641-661A-D100-61FCB7B7B545}" dt="2026-05-11T23:30:33.139" v="12"/>
        <pc:sldMkLst>
          <pc:docMk/>
          <pc:sldMk cId="871557274" sldId="707"/>
        </pc:sldMkLst>
        <pc:spChg chg="add del">
          <ac:chgData name="Rachel O'Connor" userId="S::rachel.oconnor009@msd.govt.nz::11e6693d-dffd-4d57-815f-b371cf67b305" providerId="AD" clId="Web-{EBAD7394-4641-661A-D100-61FCB7B7B545}" dt="2026-05-11T23:30:33.139" v="12"/>
          <ac:spMkLst>
            <pc:docMk/>
            <pc:sldMk cId="871557274" sldId="707"/>
            <ac:spMk id="4" creationId="{F99B91DE-8BBD-7845-B4C4-31964A2ED88C}"/>
          </ac:spMkLst>
        </pc:spChg>
        <pc:spChg chg="mod">
          <ac:chgData name="Rachel O'Connor" userId="S::rachel.oconnor009@msd.govt.nz::11e6693d-dffd-4d57-815f-b371cf67b305" providerId="AD" clId="Web-{EBAD7394-4641-661A-D100-61FCB7B7B545}" dt="2026-05-11T23:29:34.715" v="2" actId="20577"/>
          <ac:spMkLst>
            <pc:docMk/>
            <pc:sldMk cId="871557274" sldId="707"/>
            <ac:spMk id="10" creationId="{64E13AD4-8E4B-8721-D68F-F6F7716C8A96}"/>
          </ac:spMkLst>
        </pc:spChg>
        <pc:spChg chg="add del">
          <ac:chgData name="Rachel O'Connor" userId="S::rachel.oconnor009@msd.govt.nz::11e6693d-dffd-4d57-815f-b371cf67b305" providerId="AD" clId="Web-{EBAD7394-4641-661A-D100-61FCB7B7B545}" dt="2026-05-11T23:30:11.951" v="8"/>
          <ac:spMkLst>
            <pc:docMk/>
            <pc:sldMk cId="871557274" sldId="707"/>
            <ac:spMk id="12" creationId="{2402E772-2761-6BF0-20BD-650B6994AC11}"/>
          </ac:spMkLst>
        </pc:spChg>
        <pc:spChg chg="del">
          <ac:chgData name="Rachel O'Connor" userId="S::rachel.oconnor009@msd.govt.nz::11e6693d-dffd-4d57-815f-b371cf67b305" providerId="AD" clId="Web-{EBAD7394-4641-661A-D100-61FCB7B7B545}" dt="2026-05-11T23:30:32.232" v="11"/>
          <ac:spMkLst>
            <pc:docMk/>
            <pc:sldMk cId="871557274" sldId="707"/>
            <ac:spMk id="43" creationId="{4FE33F5A-88B9-117F-E3F4-26FBD0AABC2E}"/>
          </ac:spMkLst>
        </pc:spChg>
      </pc:sldChg>
      <pc:sldChg chg="modSp">
        <pc:chgData name="Rachel O'Connor" userId="S::rachel.oconnor009@msd.govt.nz::11e6693d-dffd-4d57-815f-b371cf67b305" providerId="AD" clId="Web-{EBAD7394-4641-661A-D100-61FCB7B7B545}" dt="2026-05-11T23:31:32.391" v="32" actId="20577"/>
        <pc:sldMkLst>
          <pc:docMk/>
          <pc:sldMk cId="2172651391" sldId="708"/>
        </pc:sldMkLst>
        <pc:spChg chg="mod">
          <ac:chgData name="Rachel O'Connor" userId="S::rachel.oconnor009@msd.govt.nz::11e6693d-dffd-4d57-815f-b371cf67b305" providerId="AD" clId="Web-{EBAD7394-4641-661A-D100-61FCB7B7B545}" dt="2026-05-11T23:31:32.391" v="32" actId="20577"/>
          <ac:spMkLst>
            <pc:docMk/>
            <pc:sldMk cId="2172651391" sldId="708"/>
            <ac:spMk id="9" creationId="{BAF3D994-9C43-709B-56E2-915AD042E455}"/>
          </ac:spMkLst>
        </pc:spChg>
      </pc:sldChg>
      <pc:sldChg chg="modSp">
        <pc:chgData name="Rachel O'Connor" userId="S::rachel.oconnor009@msd.govt.nz::11e6693d-dffd-4d57-815f-b371cf67b305" providerId="AD" clId="Web-{EBAD7394-4641-661A-D100-61FCB7B7B545}" dt="2026-05-12T00:05:36.692" v="453" actId="20577"/>
        <pc:sldMkLst>
          <pc:docMk/>
          <pc:sldMk cId="3983186717" sldId="709"/>
        </pc:sldMkLst>
        <pc:spChg chg="mod">
          <ac:chgData name="Rachel O'Connor" userId="S::rachel.oconnor009@msd.govt.nz::11e6693d-dffd-4d57-815f-b371cf67b305" providerId="AD" clId="Web-{EBAD7394-4641-661A-D100-61FCB7B7B545}" dt="2026-05-11T23:31:36" v="33" actId="20577"/>
          <ac:spMkLst>
            <pc:docMk/>
            <pc:sldMk cId="3983186717" sldId="709"/>
            <ac:spMk id="5" creationId="{D057D842-A7A2-3B48-3C31-194AB31D5FB5}"/>
          </ac:spMkLst>
        </pc:spChg>
        <pc:spChg chg="mod">
          <ac:chgData name="Rachel O'Connor" userId="S::rachel.oconnor009@msd.govt.nz::11e6693d-dffd-4d57-815f-b371cf67b305" providerId="AD" clId="Web-{EBAD7394-4641-661A-D100-61FCB7B7B545}" dt="2026-05-12T00:05:36.692" v="453" actId="20577"/>
          <ac:spMkLst>
            <pc:docMk/>
            <pc:sldMk cId="3983186717" sldId="709"/>
            <ac:spMk id="6" creationId="{496F9840-15BE-8AD8-7477-C754BAD2C556}"/>
          </ac:spMkLst>
        </pc:spChg>
      </pc:sldChg>
      <pc:sldChg chg="modSp">
        <pc:chgData name="Rachel O'Connor" userId="S::rachel.oconnor009@msd.govt.nz::11e6693d-dffd-4d57-815f-b371cf67b305" providerId="AD" clId="Web-{EBAD7394-4641-661A-D100-61FCB7B7B545}" dt="2026-05-11T23:31:15.343" v="27" actId="20577"/>
        <pc:sldMkLst>
          <pc:docMk/>
          <pc:sldMk cId="3273152240" sldId="710"/>
        </pc:sldMkLst>
        <pc:spChg chg="mod">
          <ac:chgData name="Rachel O'Connor" userId="S::rachel.oconnor009@msd.govt.nz::11e6693d-dffd-4d57-815f-b371cf67b305" providerId="AD" clId="Web-{EBAD7394-4641-661A-D100-61FCB7B7B545}" dt="2026-05-11T23:31:15.343" v="27" actId="20577"/>
          <ac:spMkLst>
            <pc:docMk/>
            <pc:sldMk cId="3273152240" sldId="710"/>
            <ac:spMk id="5" creationId="{2E19C737-5CA6-1D2F-A170-59346A98F7E4}"/>
          </ac:spMkLst>
        </pc:spChg>
      </pc:sldChg>
      <pc:sldChg chg="modSp">
        <pc:chgData name="Rachel O'Connor" userId="S::rachel.oconnor009@msd.govt.nz::11e6693d-dffd-4d57-815f-b371cf67b305" providerId="AD" clId="Web-{EBAD7394-4641-661A-D100-61FCB7B7B545}" dt="2026-05-11T23:47:08.406" v="450"/>
        <pc:sldMkLst>
          <pc:docMk/>
          <pc:sldMk cId="1519106952" sldId="712"/>
        </pc:sldMkLst>
        <pc:spChg chg="mod">
          <ac:chgData name="Rachel O'Connor" userId="S::rachel.oconnor009@msd.govt.nz::11e6693d-dffd-4d57-815f-b371cf67b305" providerId="AD" clId="Web-{EBAD7394-4641-661A-D100-61FCB7B7B545}" dt="2026-05-11T23:31:25.109" v="30" actId="20577"/>
          <ac:spMkLst>
            <pc:docMk/>
            <pc:sldMk cId="1519106952" sldId="712"/>
            <ac:spMk id="5" creationId="{AA074C5F-7AE5-245F-293D-3E00E69B2F39}"/>
          </ac:spMkLst>
        </pc:spChg>
        <pc:spChg chg="mod">
          <ac:chgData name="Rachel O'Connor" userId="S::rachel.oconnor009@msd.govt.nz::11e6693d-dffd-4d57-815f-b371cf67b305" providerId="AD" clId="Web-{EBAD7394-4641-661A-D100-61FCB7B7B545}" dt="2026-05-11T23:47:06.577" v="449" actId="20577"/>
          <ac:spMkLst>
            <pc:docMk/>
            <pc:sldMk cId="1519106952" sldId="712"/>
            <ac:spMk id="7" creationId="{35FA426F-2F79-B221-EE17-35DF5F0F33B4}"/>
          </ac:spMkLst>
        </pc:spChg>
        <pc:picChg chg="mod">
          <ac:chgData name="Rachel O'Connor" userId="S::rachel.oconnor009@msd.govt.nz::11e6693d-dffd-4d57-815f-b371cf67b305" providerId="AD" clId="Web-{EBAD7394-4641-661A-D100-61FCB7B7B545}" dt="2026-05-11T23:47:08.406" v="450"/>
          <ac:picMkLst>
            <pc:docMk/>
            <pc:sldMk cId="1519106952" sldId="712"/>
            <ac:picMk id="9" creationId="{5387EE97-F2F2-2779-2625-1D3AC83434E6}"/>
          </ac:picMkLst>
        </pc:picChg>
      </pc:sldChg>
      <pc:sldChg chg="modSp">
        <pc:chgData name="Rachel O'Connor" userId="S::rachel.oconnor009@msd.govt.nz::11e6693d-dffd-4d57-815f-b371cf67b305" providerId="AD" clId="Web-{EBAD7394-4641-661A-D100-61FCB7B7B545}" dt="2026-05-11T23:31:46.032" v="37" actId="20577"/>
        <pc:sldMkLst>
          <pc:docMk/>
          <pc:sldMk cId="431623610" sldId="713"/>
        </pc:sldMkLst>
        <pc:spChg chg="mod">
          <ac:chgData name="Rachel O'Connor" userId="S::rachel.oconnor009@msd.govt.nz::11e6693d-dffd-4d57-815f-b371cf67b305" providerId="AD" clId="Web-{EBAD7394-4641-661A-D100-61FCB7B7B545}" dt="2026-05-11T23:31:46.032" v="37" actId="20577"/>
          <ac:spMkLst>
            <pc:docMk/>
            <pc:sldMk cId="431623610" sldId="713"/>
            <ac:spMk id="5" creationId="{4D41CAFF-92F9-C813-DEB4-9211C8410AAC}"/>
          </ac:spMkLst>
        </pc:spChg>
      </pc:sldChg>
      <pc:sldChg chg="modSp">
        <pc:chgData name="Rachel O'Connor" userId="S::rachel.oconnor009@msd.govt.nz::11e6693d-dffd-4d57-815f-b371cf67b305" providerId="AD" clId="Web-{EBAD7394-4641-661A-D100-61FCB7B7B545}" dt="2026-05-11T23:31:27.828" v="31" actId="20577"/>
        <pc:sldMkLst>
          <pc:docMk/>
          <pc:sldMk cId="1157667410" sldId="724"/>
        </pc:sldMkLst>
        <pc:spChg chg="mod">
          <ac:chgData name="Rachel O'Connor" userId="S::rachel.oconnor009@msd.govt.nz::11e6693d-dffd-4d57-815f-b371cf67b305" providerId="AD" clId="Web-{EBAD7394-4641-661A-D100-61FCB7B7B545}" dt="2026-05-11T23:31:27.828" v="31" actId="20577"/>
          <ac:spMkLst>
            <pc:docMk/>
            <pc:sldMk cId="1157667410" sldId="724"/>
            <ac:spMk id="5" creationId="{DC06B8B6-25E0-EF1A-1EB4-379D06657826}"/>
          </ac:spMkLst>
        </pc:spChg>
      </pc:sldChg>
      <pc:sldChg chg="addSp delSp modSp">
        <pc:chgData name="Rachel O'Connor" userId="S::rachel.oconnor009@msd.govt.nz::11e6693d-dffd-4d57-815f-b371cf67b305" providerId="AD" clId="Web-{EBAD7394-4641-661A-D100-61FCB7B7B545}" dt="2026-05-11T23:30:41.077" v="14" actId="20577"/>
        <pc:sldMkLst>
          <pc:docMk/>
          <pc:sldMk cId="569551182" sldId="728"/>
        </pc:sldMkLst>
        <pc:spChg chg="mod">
          <ac:chgData name="Rachel O'Connor" userId="S::rachel.oconnor009@msd.govt.nz::11e6693d-dffd-4d57-815f-b371cf67b305" providerId="AD" clId="Web-{EBAD7394-4641-661A-D100-61FCB7B7B545}" dt="2026-05-11T23:30:41.077" v="14" actId="20577"/>
          <ac:spMkLst>
            <pc:docMk/>
            <pc:sldMk cId="569551182" sldId="728"/>
            <ac:spMk id="6" creationId="{ED4E3FC4-775C-C849-8B6A-6B349B375DFA}"/>
          </ac:spMkLst>
        </pc:spChg>
        <pc:spChg chg="add del">
          <ac:chgData name="Rachel O'Connor" userId="S::rachel.oconnor009@msd.govt.nz::11e6693d-dffd-4d57-815f-b371cf67b305" providerId="AD" clId="Web-{EBAD7394-4641-661A-D100-61FCB7B7B545}" dt="2026-05-11T23:30:38.701" v="13"/>
          <ac:spMkLst>
            <pc:docMk/>
            <pc:sldMk cId="569551182" sldId="728"/>
            <ac:spMk id="7" creationId="{8AE93D4F-CD4B-D194-87A0-55EA3A2CD016}"/>
          </ac:spMkLst>
        </pc:spChg>
      </pc:sldChg>
      <pc:sldChg chg="addSp delSp modSp">
        <pc:chgData name="Rachel O'Connor" userId="S::rachel.oconnor009@msd.govt.nz::11e6693d-dffd-4d57-815f-b371cf67b305" providerId="AD" clId="Web-{EBAD7394-4641-661A-D100-61FCB7B7B545}" dt="2026-05-11T23:30:48.483" v="16" actId="20577"/>
        <pc:sldMkLst>
          <pc:docMk/>
          <pc:sldMk cId="1872021120" sldId="731"/>
        </pc:sldMkLst>
        <pc:spChg chg="add del">
          <ac:chgData name="Rachel O'Connor" userId="S::rachel.oconnor009@msd.govt.nz::11e6693d-dffd-4d57-815f-b371cf67b305" providerId="AD" clId="Web-{EBAD7394-4641-661A-D100-61FCB7B7B545}" dt="2026-05-11T23:30:14.482" v="9"/>
          <ac:spMkLst>
            <pc:docMk/>
            <pc:sldMk cId="1872021120" sldId="731"/>
            <ac:spMk id="4" creationId="{6FB42CDC-CE84-EABE-9CE0-45C29F67059C}"/>
          </ac:spMkLst>
        </pc:spChg>
        <pc:spChg chg="mod">
          <ac:chgData name="Rachel O'Connor" userId="S::rachel.oconnor009@msd.govt.nz::11e6693d-dffd-4d57-815f-b371cf67b305" providerId="AD" clId="Web-{EBAD7394-4641-661A-D100-61FCB7B7B545}" dt="2026-05-11T23:30:48.483" v="16" actId="20577"/>
          <ac:spMkLst>
            <pc:docMk/>
            <pc:sldMk cId="1872021120" sldId="731"/>
            <ac:spMk id="9" creationId="{10C5B3F8-D242-0FBA-3D3D-E20982F3C2C3}"/>
          </ac:spMkLst>
        </pc:spChg>
      </pc:sldChg>
      <pc:sldChg chg="modSp">
        <pc:chgData name="Rachel O'Connor" userId="S::rachel.oconnor009@msd.govt.nz::11e6693d-dffd-4d57-815f-b371cf67b305" providerId="AD" clId="Web-{EBAD7394-4641-661A-D100-61FCB7B7B545}" dt="2026-05-11T23:43:50.102" v="436" actId="20577"/>
        <pc:sldMkLst>
          <pc:docMk/>
          <pc:sldMk cId="3842931408" sldId="732"/>
        </pc:sldMkLst>
        <pc:spChg chg="mod">
          <ac:chgData name="Rachel O'Connor" userId="S::rachel.oconnor009@msd.govt.nz::11e6693d-dffd-4d57-815f-b371cf67b305" providerId="AD" clId="Web-{EBAD7394-4641-661A-D100-61FCB7B7B545}" dt="2026-05-11T23:43:50.102" v="436" actId="20577"/>
          <ac:spMkLst>
            <pc:docMk/>
            <pc:sldMk cId="3842931408" sldId="732"/>
            <ac:spMk id="3" creationId="{74D17E3E-706C-452C-7576-3F80CBD69D91}"/>
          </ac:spMkLst>
        </pc:spChg>
        <pc:spChg chg="mod">
          <ac:chgData name="Rachel O'Connor" userId="S::rachel.oconnor009@msd.govt.nz::11e6693d-dffd-4d57-815f-b371cf67b305" providerId="AD" clId="Web-{EBAD7394-4641-661A-D100-61FCB7B7B545}" dt="2026-05-11T23:30:58.530" v="21" actId="20577"/>
          <ac:spMkLst>
            <pc:docMk/>
            <pc:sldMk cId="3842931408" sldId="732"/>
            <ac:spMk id="6" creationId="{5E6F49BF-96E7-B3CA-DF20-952B0827BEFA}"/>
          </ac:spMkLst>
        </pc:spChg>
      </pc:sldChg>
      <pc:sldChg chg="modSp ord">
        <pc:chgData name="Rachel O'Connor" userId="S::rachel.oconnor009@msd.govt.nz::11e6693d-dffd-4d57-815f-b371cf67b305" providerId="AD" clId="Web-{EBAD7394-4641-661A-D100-61FCB7B7B545}" dt="2026-05-11T23:31:08.609" v="25" actId="20577"/>
        <pc:sldMkLst>
          <pc:docMk/>
          <pc:sldMk cId="3287011021" sldId="734"/>
        </pc:sldMkLst>
        <pc:spChg chg="mod">
          <ac:chgData name="Rachel O'Connor" userId="S::rachel.oconnor009@msd.govt.nz::11e6693d-dffd-4d57-815f-b371cf67b305" providerId="AD" clId="Web-{EBAD7394-4641-661A-D100-61FCB7B7B545}" dt="2026-05-11T23:31:08.609" v="25" actId="20577"/>
          <ac:spMkLst>
            <pc:docMk/>
            <pc:sldMk cId="3287011021" sldId="734"/>
            <ac:spMk id="12" creationId="{D081F625-7634-6124-5C0B-C2A3FCBECF21}"/>
          </ac:spMkLst>
        </pc:spChg>
      </pc:sldChg>
      <pc:sldChg chg="modSp">
        <pc:chgData name="Rachel O'Connor" userId="S::rachel.oconnor009@msd.govt.nz::11e6693d-dffd-4d57-815f-b371cf67b305" providerId="AD" clId="Web-{EBAD7394-4641-661A-D100-61FCB7B7B545}" dt="2026-05-11T23:31:10.890" v="26" actId="20577"/>
        <pc:sldMkLst>
          <pc:docMk/>
          <pc:sldMk cId="1997008296" sldId="735"/>
        </pc:sldMkLst>
        <pc:spChg chg="mod">
          <ac:chgData name="Rachel O'Connor" userId="S::rachel.oconnor009@msd.govt.nz::11e6693d-dffd-4d57-815f-b371cf67b305" providerId="AD" clId="Web-{EBAD7394-4641-661A-D100-61FCB7B7B545}" dt="2026-05-11T23:31:10.890" v="26" actId="20577"/>
          <ac:spMkLst>
            <pc:docMk/>
            <pc:sldMk cId="1997008296" sldId="735"/>
            <ac:spMk id="11" creationId="{1BEB1100-B96D-9848-905F-35BFE36A7E71}"/>
          </ac:spMkLst>
        </pc:spChg>
      </pc:sldChg>
      <pc:sldChg chg="modSp">
        <pc:chgData name="Rachel O'Connor" userId="S::rachel.oconnor009@msd.govt.nz::11e6693d-dffd-4d57-815f-b371cf67b305" providerId="AD" clId="Web-{EBAD7394-4641-661A-D100-61FCB7B7B545}" dt="2026-05-11T23:32:00.189" v="42" actId="20577"/>
        <pc:sldMkLst>
          <pc:docMk/>
          <pc:sldMk cId="761039525" sldId="736"/>
        </pc:sldMkLst>
        <pc:spChg chg="mod">
          <ac:chgData name="Rachel O'Connor" userId="S::rachel.oconnor009@msd.govt.nz::11e6693d-dffd-4d57-815f-b371cf67b305" providerId="AD" clId="Web-{EBAD7394-4641-661A-D100-61FCB7B7B545}" dt="2026-05-11T23:32:00.189" v="42" actId="20577"/>
          <ac:spMkLst>
            <pc:docMk/>
            <pc:sldMk cId="761039525" sldId="736"/>
            <ac:spMk id="5" creationId="{13480024-F05C-F2FF-0E00-62CC26BC8191}"/>
          </ac:spMkLst>
        </pc:spChg>
      </pc:sldChg>
      <pc:sldChg chg="modSp">
        <pc:chgData name="Rachel O'Connor" userId="S::rachel.oconnor009@msd.govt.nz::11e6693d-dffd-4d57-815f-b371cf67b305" providerId="AD" clId="Web-{EBAD7394-4641-661A-D100-61FCB7B7B545}" dt="2026-05-11T23:31:39.250" v="34" actId="20577"/>
        <pc:sldMkLst>
          <pc:docMk/>
          <pc:sldMk cId="84077280" sldId="737"/>
        </pc:sldMkLst>
        <pc:spChg chg="mod">
          <ac:chgData name="Rachel O'Connor" userId="S::rachel.oconnor009@msd.govt.nz::11e6693d-dffd-4d57-815f-b371cf67b305" providerId="AD" clId="Web-{EBAD7394-4641-661A-D100-61FCB7B7B545}" dt="2026-05-11T23:31:39.250" v="34" actId="20577"/>
          <ac:spMkLst>
            <pc:docMk/>
            <pc:sldMk cId="84077280" sldId="737"/>
            <ac:spMk id="6" creationId="{07A9E687-FDE3-BDDB-7399-3EB9D451BE99}"/>
          </ac:spMkLst>
        </pc:spChg>
      </pc:sldChg>
      <pc:sldChg chg="modSp">
        <pc:chgData name="Rachel O'Connor" userId="S::rachel.oconnor009@msd.govt.nz::11e6693d-dffd-4d57-815f-b371cf67b305" providerId="AD" clId="Web-{EBAD7394-4641-661A-D100-61FCB7B7B545}" dt="2026-05-11T23:32:05.892" v="44" actId="20577"/>
        <pc:sldMkLst>
          <pc:docMk/>
          <pc:sldMk cId="21390697" sldId="738"/>
        </pc:sldMkLst>
        <pc:spChg chg="mod">
          <ac:chgData name="Rachel O'Connor" userId="S::rachel.oconnor009@msd.govt.nz::11e6693d-dffd-4d57-815f-b371cf67b305" providerId="AD" clId="Web-{EBAD7394-4641-661A-D100-61FCB7B7B545}" dt="2026-05-11T23:32:05.892" v="44" actId="20577"/>
          <ac:spMkLst>
            <pc:docMk/>
            <pc:sldMk cId="21390697" sldId="738"/>
            <ac:spMk id="5" creationId="{2EC1C567-CA8B-C8E7-15CF-8E9C091A0F21}"/>
          </ac:spMkLst>
        </pc:spChg>
      </pc:sldChg>
      <pc:sldChg chg="addSp delSp modSp ord">
        <pc:chgData name="Rachel O'Connor" userId="S::rachel.oconnor009@msd.govt.nz::11e6693d-dffd-4d57-815f-b371cf67b305" providerId="AD" clId="Web-{EBAD7394-4641-661A-D100-61FCB7B7B545}" dt="2026-05-11T23:41:13.738" v="431"/>
        <pc:sldMkLst>
          <pc:docMk/>
          <pc:sldMk cId="3289529882" sldId="739"/>
        </pc:sldMkLst>
        <pc:spChg chg="mod">
          <ac:chgData name="Rachel O'Connor" userId="S::rachel.oconnor009@msd.govt.nz::11e6693d-dffd-4d57-815f-b371cf67b305" providerId="AD" clId="Web-{EBAD7394-4641-661A-D100-61FCB7B7B545}" dt="2026-05-11T23:31:18.172" v="28" actId="20577"/>
          <ac:spMkLst>
            <pc:docMk/>
            <pc:sldMk cId="3289529882" sldId="739"/>
            <ac:spMk id="5" creationId="{65382F02-963D-BD85-6815-CC483D3D85CF}"/>
          </ac:spMkLst>
        </pc:spChg>
        <pc:spChg chg="add mod">
          <ac:chgData name="Rachel O'Connor" userId="S::rachel.oconnor009@msd.govt.nz::11e6693d-dffd-4d57-815f-b371cf67b305" providerId="AD" clId="Web-{EBAD7394-4641-661A-D100-61FCB7B7B545}" dt="2026-05-11T23:41:13.738" v="431"/>
          <ac:spMkLst>
            <pc:docMk/>
            <pc:sldMk cId="3289529882" sldId="739"/>
            <ac:spMk id="6" creationId="{6328EC02-B05A-5D14-4362-74808277E624}"/>
          </ac:spMkLst>
        </pc:spChg>
        <pc:picChg chg="del">
          <ac:chgData name="Rachel O'Connor" userId="S::rachel.oconnor009@msd.govt.nz::11e6693d-dffd-4d57-815f-b371cf67b305" providerId="AD" clId="Web-{EBAD7394-4641-661A-D100-61FCB7B7B545}" dt="2026-05-11T23:40:21.174" v="424"/>
          <ac:picMkLst>
            <pc:docMk/>
            <pc:sldMk cId="3289529882" sldId="739"/>
            <ac:picMk id="3" creationId="{0ACC607E-5441-A33E-D80C-8747045AD463}"/>
          </ac:picMkLst>
        </pc:picChg>
        <pc:picChg chg="add mod">
          <ac:chgData name="Rachel O'Connor" userId="S::rachel.oconnor009@msd.govt.nz::11e6693d-dffd-4d57-815f-b371cf67b305" providerId="AD" clId="Web-{EBAD7394-4641-661A-D100-61FCB7B7B545}" dt="2026-05-11T23:40:53.722" v="428" actId="1076"/>
          <ac:picMkLst>
            <pc:docMk/>
            <pc:sldMk cId="3289529882" sldId="739"/>
            <ac:picMk id="4" creationId="{FE6F7173-E18E-9546-C631-BDAB3E089551}"/>
          </ac:picMkLst>
        </pc:picChg>
      </pc:sldChg>
      <pc:sldChg chg="modSp">
        <pc:chgData name="Rachel O'Connor" userId="S::rachel.oconnor009@msd.govt.nz::11e6693d-dffd-4d57-815f-b371cf67b305" providerId="AD" clId="Web-{EBAD7394-4641-661A-D100-61FCB7B7B545}" dt="2026-05-12T00:06:36.038" v="455" actId="20577"/>
        <pc:sldMkLst>
          <pc:docMk/>
          <pc:sldMk cId="638034035" sldId="740"/>
        </pc:sldMkLst>
        <pc:spChg chg="mod">
          <ac:chgData name="Rachel O'Connor" userId="S::rachel.oconnor009@msd.govt.nz::11e6693d-dffd-4d57-815f-b371cf67b305" providerId="AD" clId="Web-{EBAD7394-4641-661A-D100-61FCB7B7B545}" dt="2026-05-11T23:31:43.407" v="35" actId="20577"/>
          <ac:spMkLst>
            <pc:docMk/>
            <pc:sldMk cId="638034035" sldId="740"/>
            <ac:spMk id="6" creationId="{67792B47-D3B2-C432-4C11-C5BEDE3F38DC}"/>
          </ac:spMkLst>
        </pc:spChg>
        <pc:spChg chg="mod">
          <ac:chgData name="Rachel O'Connor" userId="S::rachel.oconnor009@msd.govt.nz::11e6693d-dffd-4d57-815f-b371cf67b305" providerId="AD" clId="Web-{EBAD7394-4641-661A-D100-61FCB7B7B545}" dt="2026-05-12T00:06:36.038" v="455" actId="20577"/>
          <ac:spMkLst>
            <pc:docMk/>
            <pc:sldMk cId="638034035" sldId="740"/>
            <ac:spMk id="12" creationId="{806A394B-38DC-253D-9C98-AC0BB6A0D5DC}"/>
          </ac:spMkLst>
        </pc:spChg>
      </pc:sldChg>
      <pc:sldChg chg="modSp">
        <pc:chgData name="Rachel O'Connor" userId="S::rachel.oconnor009@msd.govt.nz::11e6693d-dffd-4d57-815f-b371cf67b305" providerId="AD" clId="Web-{EBAD7394-4641-661A-D100-61FCB7B7B545}" dt="2026-05-12T00:07:57.447" v="457"/>
        <pc:sldMkLst>
          <pc:docMk/>
          <pc:sldMk cId="350469841" sldId="741"/>
        </pc:sldMkLst>
        <pc:spChg chg="mod">
          <ac:chgData name="Rachel O'Connor" userId="S::rachel.oconnor009@msd.govt.nz::11e6693d-dffd-4d57-815f-b371cf67b305" providerId="AD" clId="Web-{EBAD7394-4641-661A-D100-61FCB7B7B545}" dt="2026-05-11T23:31:56.751" v="41" actId="20577"/>
          <ac:spMkLst>
            <pc:docMk/>
            <pc:sldMk cId="350469841" sldId="741"/>
            <ac:spMk id="6" creationId="{93ED3841-4351-CC68-FFBF-E929850CD838}"/>
          </ac:spMkLst>
        </pc:spChg>
        <pc:picChg chg="mod">
          <ac:chgData name="Rachel O'Connor" userId="S::rachel.oconnor009@msd.govt.nz::11e6693d-dffd-4d57-815f-b371cf67b305" providerId="AD" clId="Web-{EBAD7394-4641-661A-D100-61FCB7B7B545}" dt="2026-05-12T00:07:57.447" v="457"/>
          <ac:picMkLst>
            <pc:docMk/>
            <pc:sldMk cId="350469841" sldId="741"/>
            <ac:picMk id="26" creationId="{3CAD607D-646D-4D76-270F-A50DBE7367CB}"/>
          </ac:picMkLst>
        </pc:picChg>
      </pc:sldChg>
      <pc:sldChg chg="modSp">
        <pc:chgData name="Rachel O'Connor" userId="S::rachel.oconnor009@msd.govt.nz::11e6693d-dffd-4d57-815f-b371cf67b305" providerId="AD" clId="Web-{EBAD7394-4641-661A-D100-61FCB7B7B545}" dt="2026-05-11T23:33:17.879" v="220"/>
        <pc:sldMkLst>
          <pc:docMk/>
          <pc:sldMk cId="3046063762" sldId="743"/>
        </pc:sldMkLst>
        <pc:spChg chg="mod">
          <ac:chgData name="Rachel O'Connor" userId="S::rachel.oconnor009@msd.govt.nz::11e6693d-dffd-4d57-815f-b371cf67b305" providerId="AD" clId="Web-{EBAD7394-4641-661A-D100-61FCB7B7B545}" dt="2026-05-11T23:29:30.480" v="1" actId="20577"/>
          <ac:spMkLst>
            <pc:docMk/>
            <pc:sldMk cId="3046063762" sldId="743"/>
            <ac:spMk id="8" creationId="{3E2142EB-B653-2B8C-7DF4-0839C9AEE4A9}"/>
          </ac:spMkLst>
        </pc:spChg>
        <pc:graphicFrameChg chg="mod modGraphic">
          <ac:chgData name="Rachel O'Connor" userId="S::rachel.oconnor009@msd.govt.nz::11e6693d-dffd-4d57-815f-b371cf67b305" providerId="AD" clId="Web-{EBAD7394-4641-661A-D100-61FCB7B7B545}" dt="2026-05-11T23:33:17.879" v="220"/>
          <ac:graphicFrameMkLst>
            <pc:docMk/>
            <pc:sldMk cId="3046063762" sldId="743"/>
            <ac:graphicFrameMk id="30" creationId="{6FE41033-7AF2-29E8-6476-ABC87D7BF6EA}"/>
          </ac:graphicFrameMkLst>
        </pc:graphicFrameChg>
      </pc:sldChg>
      <pc:sldChg chg="addSp delSp modSp">
        <pc:chgData name="Rachel O'Connor" userId="S::rachel.oconnor009@msd.govt.nz::11e6693d-dffd-4d57-815f-b371cf67b305" providerId="AD" clId="Web-{EBAD7394-4641-661A-D100-61FCB7B7B545}" dt="2026-05-11T23:46:46.967" v="447" actId="1076"/>
        <pc:sldMkLst>
          <pc:docMk/>
          <pc:sldMk cId="4029604213" sldId="744"/>
        </pc:sldMkLst>
        <pc:spChg chg="mod">
          <ac:chgData name="Rachel O'Connor" userId="S::rachel.oconnor009@msd.govt.nz::11e6693d-dffd-4d57-815f-b371cf67b305" providerId="AD" clId="Web-{EBAD7394-4641-661A-D100-61FCB7B7B545}" dt="2026-05-11T23:31:21.922" v="29" actId="20577"/>
          <ac:spMkLst>
            <pc:docMk/>
            <pc:sldMk cId="4029604213" sldId="744"/>
            <ac:spMk id="5" creationId="{A9C7B71A-C45D-3254-8B54-1B986427C442}"/>
          </ac:spMkLst>
        </pc:spChg>
        <pc:spChg chg="add mod">
          <ac:chgData name="Rachel O'Connor" userId="S::rachel.oconnor009@msd.govt.nz::11e6693d-dffd-4d57-815f-b371cf67b305" providerId="AD" clId="Web-{EBAD7394-4641-661A-D100-61FCB7B7B545}" dt="2026-05-11T23:46:46.967" v="447" actId="1076"/>
          <ac:spMkLst>
            <pc:docMk/>
            <pc:sldMk cId="4029604213" sldId="744"/>
            <ac:spMk id="8" creationId="{2D6EC077-46E5-9424-2CC3-1711FEEF5D6E}"/>
          </ac:spMkLst>
        </pc:spChg>
        <pc:grpChg chg="del">
          <ac:chgData name="Rachel O'Connor" userId="S::rachel.oconnor009@msd.govt.nz::11e6693d-dffd-4d57-815f-b371cf67b305" providerId="AD" clId="Web-{EBAD7394-4641-661A-D100-61FCB7B7B545}" dt="2026-05-11T23:46:29.436" v="443"/>
          <ac:grpSpMkLst>
            <pc:docMk/>
            <pc:sldMk cId="4029604213" sldId="744"/>
            <ac:grpSpMk id="6" creationId="{858B87D9-D0A7-03E1-9212-B54C787B281F}"/>
          </ac:grpSpMkLst>
        </pc:grpChg>
        <pc:picChg chg="add mod">
          <ac:chgData name="Rachel O'Connor" userId="S::rachel.oconnor009@msd.govt.nz::11e6693d-dffd-4d57-815f-b371cf67b305" providerId="AD" clId="Web-{EBAD7394-4641-661A-D100-61FCB7B7B545}" dt="2026-05-11T23:46:08.951" v="442"/>
          <ac:picMkLst>
            <pc:docMk/>
            <pc:sldMk cId="4029604213" sldId="744"/>
            <ac:picMk id="3" creationId="{E0D5CCE1-953E-5D83-E6A3-2A4B08555107}"/>
          </ac:picMkLst>
        </pc:picChg>
      </pc:sldChg>
      <pc:sldChg chg="modSp">
        <pc:chgData name="Rachel O'Connor" userId="S::rachel.oconnor009@msd.govt.nz::11e6693d-dffd-4d57-815f-b371cf67b305" providerId="AD" clId="Web-{EBAD7394-4641-661A-D100-61FCB7B7B545}" dt="2026-05-11T23:31:03.640" v="22" actId="20577"/>
        <pc:sldMkLst>
          <pc:docMk/>
          <pc:sldMk cId="1116262618" sldId="745"/>
        </pc:sldMkLst>
        <pc:spChg chg="mod">
          <ac:chgData name="Rachel O'Connor" userId="S::rachel.oconnor009@msd.govt.nz::11e6693d-dffd-4d57-815f-b371cf67b305" providerId="AD" clId="Web-{EBAD7394-4641-661A-D100-61FCB7B7B545}" dt="2026-05-11T23:31:03.640" v="22" actId="20577"/>
          <ac:spMkLst>
            <pc:docMk/>
            <pc:sldMk cId="1116262618" sldId="745"/>
            <ac:spMk id="6" creationId="{4AB7EF32-CCD6-2DD5-D19C-905CCD01EB48}"/>
          </ac:spMkLst>
        </pc:spChg>
      </pc:sldChg>
      <pc:sldChg chg="addSp delSp modSp">
        <pc:chgData name="Rachel O'Connor" userId="S::rachel.oconnor009@msd.govt.nz::11e6693d-dffd-4d57-815f-b371cf67b305" providerId="AD" clId="Web-{EBAD7394-4641-661A-D100-61FCB7B7B545}" dt="2026-05-11T23:30:45.702" v="15" actId="20577"/>
        <pc:sldMkLst>
          <pc:docMk/>
          <pc:sldMk cId="1815667840" sldId="746"/>
        </pc:sldMkLst>
        <pc:spChg chg="add del">
          <ac:chgData name="Rachel O'Connor" userId="S::rachel.oconnor009@msd.govt.nz::11e6693d-dffd-4d57-815f-b371cf67b305" providerId="AD" clId="Web-{EBAD7394-4641-661A-D100-61FCB7B7B545}" dt="2026-05-11T23:30:20.263" v="10"/>
          <ac:spMkLst>
            <pc:docMk/>
            <pc:sldMk cId="1815667840" sldId="746"/>
            <ac:spMk id="3" creationId="{3BA9CA2F-F14B-2B6F-2025-63495052D3B3}"/>
          </ac:spMkLst>
        </pc:spChg>
        <pc:spChg chg="mod">
          <ac:chgData name="Rachel O'Connor" userId="S::rachel.oconnor009@msd.govt.nz::11e6693d-dffd-4d57-815f-b371cf67b305" providerId="AD" clId="Web-{EBAD7394-4641-661A-D100-61FCB7B7B545}" dt="2026-05-11T23:30:45.702" v="15" actId="20577"/>
          <ac:spMkLst>
            <pc:docMk/>
            <pc:sldMk cId="1815667840" sldId="746"/>
            <ac:spMk id="9" creationId="{DD01B29D-581C-614E-4B62-792D51B6EF40}"/>
          </ac:spMkLst>
        </pc:spChg>
      </pc:sldChg>
      <pc:sldChg chg="modSp">
        <pc:chgData name="Rachel O'Connor" userId="S::rachel.oconnor009@msd.govt.nz::11e6693d-dffd-4d57-815f-b371cf67b305" providerId="AD" clId="Web-{EBAD7394-4641-661A-D100-61FCB7B7B545}" dt="2026-05-11T23:35:08.789" v="422" actId="20577"/>
        <pc:sldMkLst>
          <pc:docMk/>
          <pc:sldMk cId="2145071488" sldId="747"/>
        </pc:sldMkLst>
        <pc:spChg chg="mod">
          <ac:chgData name="Rachel O'Connor" userId="S::rachel.oconnor009@msd.govt.nz::11e6693d-dffd-4d57-815f-b371cf67b305" providerId="AD" clId="Web-{EBAD7394-4641-661A-D100-61FCB7B7B545}" dt="2026-05-11T23:32:03.251" v="43" actId="20577"/>
          <ac:spMkLst>
            <pc:docMk/>
            <pc:sldMk cId="2145071488" sldId="747"/>
            <ac:spMk id="5" creationId="{B3450750-2B3D-A9FD-0AB6-C5AD917B0DE1}"/>
          </ac:spMkLst>
        </pc:spChg>
        <pc:spChg chg="mod">
          <ac:chgData name="Rachel O'Connor" userId="S::rachel.oconnor009@msd.govt.nz::11e6693d-dffd-4d57-815f-b371cf67b305" providerId="AD" clId="Web-{EBAD7394-4641-661A-D100-61FCB7B7B545}" dt="2026-05-11T23:34:42.319" v="348" actId="20577"/>
          <ac:spMkLst>
            <pc:docMk/>
            <pc:sldMk cId="2145071488" sldId="747"/>
            <ac:spMk id="6" creationId="{93A5D7A4-A526-4ABA-6FBD-C23BEA8734DE}"/>
          </ac:spMkLst>
        </pc:spChg>
        <pc:spChg chg="mod">
          <ac:chgData name="Rachel O'Connor" userId="S::rachel.oconnor009@msd.govt.nz::11e6693d-dffd-4d57-815f-b371cf67b305" providerId="AD" clId="Web-{EBAD7394-4641-661A-D100-61FCB7B7B545}" dt="2026-05-11T23:35:08.789" v="422" actId="20577"/>
          <ac:spMkLst>
            <pc:docMk/>
            <pc:sldMk cId="2145071488" sldId="747"/>
            <ac:spMk id="7" creationId="{6CBF624E-B8DB-5DDB-C8E9-F6D82F46C82B}"/>
          </ac:spMkLst>
        </pc:spChg>
      </pc:sldChg>
      <pc:sldChg chg="modSp ord">
        <pc:chgData name="Rachel O'Connor" userId="S::rachel.oconnor009@msd.govt.nz::11e6693d-dffd-4d57-815f-b371cf67b305" providerId="AD" clId="Web-{EBAD7394-4641-661A-D100-61FCB7B7B545}" dt="2026-05-12T00:07:16.133" v="456"/>
        <pc:sldMkLst>
          <pc:docMk/>
          <pc:sldMk cId="2920755694" sldId="749"/>
        </pc:sldMkLst>
        <pc:spChg chg="mod">
          <ac:chgData name="Rachel O'Connor" userId="S::rachel.oconnor009@msd.govt.nz::11e6693d-dffd-4d57-815f-b371cf67b305" providerId="AD" clId="Web-{EBAD7394-4641-661A-D100-61FCB7B7B545}" dt="2026-05-11T23:31:53.110" v="40" actId="20577"/>
          <ac:spMkLst>
            <pc:docMk/>
            <pc:sldMk cId="2920755694" sldId="749"/>
            <ac:spMk id="6" creationId="{3D4422FA-8338-BE08-F4D9-70F195E7EB6F}"/>
          </ac:spMkLst>
        </pc:spChg>
      </pc:sldChg>
    </pc:docChg>
  </pc:docChgLst>
  <pc:docChgLst>
    <pc:chgData name="Rachel O'Connor" userId="S::rachel.oconnor009@msd.govt.nz::11e6693d-dffd-4d57-815f-b371cf67b305" providerId="AD" clId="Web-{48B7A40A-750C-8928-E0A7-298CB9AF7975}"/>
    <pc:docChg chg="modSld">
      <pc:chgData name="Rachel O'Connor" userId="S::rachel.oconnor009@msd.govt.nz::11e6693d-dffd-4d57-815f-b371cf67b305" providerId="AD" clId="Web-{48B7A40A-750C-8928-E0A7-298CB9AF7975}" dt="2026-05-07T01:55:24.626" v="6" actId="14100"/>
      <pc:docMkLst>
        <pc:docMk/>
      </pc:docMkLst>
      <pc:sldChg chg="addSp delSp modSp">
        <pc:chgData name="Rachel O'Connor" userId="S::rachel.oconnor009@msd.govt.nz::11e6693d-dffd-4d57-815f-b371cf67b305" providerId="AD" clId="Web-{48B7A40A-750C-8928-E0A7-298CB9AF7975}" dt="2026-05-07T01:55:24.626" v="6" actId="14100"/>
        <pc:sldMkLst>
          <pc:docMk/>
          <pc:sldMk cId="3289529882" sldId="739"/>
        </pc:sldMkLst>
      </pc:sldChg>
      <pc:sldChg chg="addSp delSp modSp">
        <pc:chgData name="Rachel O'Connor" userId="S::rachel.oconnor009@msd.govt.nz::11e6693d-dffd-4d57-815f-b371cf67b305" providerId="AD" clId="Web-{48B7A40A-750C-8928-E0A7-298CB9AF7975}" dt="2026-05-07T01:54:02.827" v="1"/>
        <pc:sldMkLst>
          <pc:docMk/>
          <pc:sldMk cId="1815667840" sldId="746"/>
        </pc:sldMkLst>
      </pc:sldChg>
    </pc:docChg>
  </pc:docChgLst>
  <pc:docChgLst>
    <pc:chgData name="Rachel O'Connor" userId="S::rachel.oconnor009@msd.govt.nz::11e6693d-dffd-4d57-815f-b371cf67b305" providerId="AD" clId="Web-{054C02E8-C79C-A11D-E20D-7ED4530FE5DF}"/>
    <pc:docChg chg="modSld sldOrd">
      <pc:chgData name="Rachel O'Connor" userId="S::rachel.oconnor009@msd.govt.nz::11e6693d-dffd-4d57-815f-b371cf67b305" providerId="AD" clId="Web-{054C02E8-C79C-A11D-E20D-7ED4530FE5DF}" dt="2026-05-11T03:01:57.058" v="157"/>
      <pc:docMkLst>
        <pc:docMk/>
      </pc:docMkLst>
      <pc:sldChg chg="modSp ord">
        <pc:chgData name="Rachel O'Connor" userId="S::rachel.oconnor009@msd.govt.nz::11e6693d-dffd-4d57-815f-b371cf67b305" providerId="AD" clId="Web-{054C02E8-C79C-A11D-E20D-7ED4530FE5DF}" dt="2026-05-11T03:01:57.058" v="157"/>
        <pc:sldMkLst>
          <pc:docMk/>
          <pc:sldMk cId="3983186717" sldId="709"/>
        </pc:sldMkLst>
        <pc:spChg chg="mod">
          <ac:chgData name="Rachel O'Connor" userId="S::rachel.oconnor009@msd.govt.nz::11e6693d-dffd-4d57-815f-b371cf67b305" providerId="AD" clId="Web-{054C02E8-C79C-A11D-E20D-7ED4530FE5DF}" dt="2026-05-11T03:00:43.089" v="156" actId="14100"/>
          <ac:spMkLst>
            <pc:docMk/>
            <pc:sldMk cId="3983186717" sldId="709"/>
            <ac:spMk id="6" creationId="{496F9840-15BE-8AD8-7477-C754BAD2C556}"/>
          </ac:spMkLst>
        </pc:spChg>
      </pc:sldChg>
      <pc:sldChg chg="ord">
        <pc:chgData name="Rachel O'Connor" userId="S::rachel.oconnor009@msd.govt.nz::11e6693d-dffd-4d57-815f-b371cf67b305" providerId="AD" clId="Web-{054C02E8-C79C-A11D-E20D-7ED4530FE5DF}" dt="2026-05-11T02:55:36.868" v="1"/>
        <pc:sldMkLst>
          <pc:docMk/>
          <pc:sldMk cId="1157667410" sldId="724"/>
        </pc:sldMkLst>
      </pc:sldChg>
      <pc:sldChg chg="ord">
        <pc:chgData name="Rachel O'Connor" userId="S::rachel.oconnor009@msd.govt.nz::11e6693d-dffd-4d57-815f-b371cf67b305" providerId="AD" clId="Web-{054C02E8-C79C-A11D-E20D-7ED4530FE5DF}" dt="2026-05-11T02:55:30.259" v="0"/>
        <pc:sldMkLst>
          <pc:docMk/>
          <pc:sldMk cId="4029604213" sldId="744"/>
        </pc:sldMkLst>
      </pc:sldChg>
    </pc:docChg>
  </pc:docChgLst>
</pc:chgInfo>
</file>

<file path=ppt/comments/modernComment_29E_797C22CF.xml><?xml version="1.0" encoding="utf-8"?>
<p188:cmLst xmlns:a="http://schemas.openxmlformats.org/drawingml/2006/main" xmlns:r="http://schemas.openxmlformats.org/officeDocument/2006/relationships" xmlns:p188="http://schemas.microsoft.com/office/powerpoint/2018/8/main">
  <p188:cm id="{0AC1923C-95F5-4AE7-8C39-E33DDFD97FD5}" authorId="{FB048BE5-BA0E-90DD-DCBD-97FCB759F3F4}" created="2026-04-27T20:37:10.742">
    <pc:sldMkLst xmlns:pc="http://schemas.microsoft.com/office/powerpoint/2013/main/command">
      <pc:docMk/>
      <pc:sldMk cId="2038178511" sldId="670"/>
    </pc:sldMkLst>
    <p188:txBody>
      <a:bodyPr/>
      <a:lstStyle/>
      <a:p>
        <a:r>
          <a:rPr lang="en-NZ"/>
          <a:t>.</a:t>
        </a:r>
      </a:p>
    </p188:txBody>
  </p188:cm>
</p188:cmLst>
</file>

<file path=ppt/comments/modernComment_2D8_21F2A94E.xml><?xml version="1.0" encoding="utf-8"?>
<p188:cmLst xmlns:a="http://schemas.openxmlformats.org/drawingml/2006/main" xmlns:r="http://schemas.openxmlformats.org/officeDocument/2006/relationships" xmlns:p188="http://schemas.microsoft.com/office/powerpoint/2018/8/main">
  <p188:cm id="{429ED25F-D9AF-4572-8DF0-62CC549E0A87}" authorId="{FB048BE5-BA0E-90DD-DCBD-97FCB759F3F4}" created="2026-04-27T20:14:01.003">
    <pc:sldMkLst xmlns:pc="http://schemas.microsoft.com/office/powerpoint/2013/main/command">
      <pc:docMk/>
      <pc:sldMk cId="569551182" sldId="728"/>
    </pc:sldMkLst>
    <p188:txBody>
      <a:bodyPr/>
      <a:lstStyle/>
      <a:p>
        <a:r>
          <a:rPr lang="en-NZ"/>
          <a:t>Update image</a:t>
        </a:r>
      </a:p>
    </p188:txBody>
  </p188:cm>
</p188:cmLst>
</file>

<file path=ppt/comments/modernComment_2DB_6F94C680.xml><?xml version="1.0" encoding="utf-8"?>
<p188:cmLst xmlns:a="http://schemas.openxmlformats.org/drawingml/2006/main" xmlns:r="http://schemas.openxmlformats.org/officeDocument/2006/relationships" xmlns:p188="http://schemas.microsoft.com/office/powerpoint/2018/8/main">
  <p188:cm id="{00326B83-3342-46B5-887B-8283EAB83806}" authorId="{FB048BE5-BA0E-90DD-DCBD-97FCB759F3F4}" created="2026-04-27T20:14:25.008">
    <pc:sldMkLst xmlns:pc="http://schemas.microsoft.com/office/powerpoint/2013/main/command">
      <pc:docMk/>
      <pc:sldMk cId="1872021120" sldId="731"/>
    </pc:sldMkLst>
    <p188:txBody>
      <a:bodyPr/>
      <a:lstStyle/>
      <a:p>
        <a:r>
          <a:rPr lang="en-NZ"/>
          <a:t>Update image</a:t>
        </a:r>
      </a:p>
    </p188:txBody>
  </p188:cm>
</p188:cmLst>
</file>

<file path=ppt/comments/modernComment_2DE_C3EBCECD.xml><?xml version="1.0" encoding="utf-8"?>
<p188:cmLst xmlns:a="http://schemas.openxmlformats.org/drawingml/2006/main" xmlns:r="http://schemas.openxmlformats.org/officeDocument/2006/relationships" xmlns:p188="http://schemas.microsoft.com/office/powerpoint/2018/8/main">
  <p188:cm id="{D7E4A896-CB23-4E97-89D5-09EA438A1EC3}" authorId="{FB048BE5-BA0E-90DD-DCBD-97FCB759F3F4}" created="2026-04-27T20:16:10.043">
    <pc:sldMkLst xmlns:pc="http://schemas.microsoft.com/office/powerpoint/2013/main/command">
      <pc:docMk/>
      <pc:sldMk cId="3287011021" sldId="734"/>
    </pc:sldMkLst>
    <p188:txBody>
      <a:bodyPr/>
      <a:lstStyle/>
      <a:p>
        <a:r>
          <a:rPr lang="en-NZ"/>
          <a:t>Minor wording</a:t>
        </a:r>
      </a:p>
    </p188:txBody>
  </p188:cm>
</p188:cmLst>
</file>

<file path=ppt/comments/modernComment_2DF_7707EDA8.xml><?xml version="1.0" encoding="utf-8"?>
<p188:cmLst xmlns:a="http://schemas.openxmlformats.org/drawingml/2006/main" xmlns:r="http://schemas.openxmlformats.org/officeDocument/2006/relationships" xmlns:p188="http://schemas.microsoft.com/office/powerpoint/2018/8/main">
  <p188:cm id="{7CDC5782-296A-4DF2-9B16-C7469A70FF70}" authorId="{FB048BE5-BA0E-90DD-DCBD-97FCB759F3F4}" created="2026-04-27T20:25:23.487">
    <pc:sldMkLst xmlns:pc="http://schemas.microsoft.com/office/powerpoint/2013/main/command">
      <pc:docMk/>
      <pc:sldMk cId="1997008296" sldId="735"/>
    </pc:sldMkLst>
    <p188:txBody>
      <a:bodyPr/>
      <a:lstStyle/>
      <a:p>
        <a:r>
          <a:rPr lang="en-NZ"/>
          <a:t>Few simpler examples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070D4-07A4-4EE9-9D7A-15F7492D5057}" type="datetimeFigureOut">
              <a:rPr lang="en-NZ" smtClean="0"/>
              <a:t>11/05/2026</a:t>
            </a:fld>
            <a:endParaRPr lang="en-NZ"/>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CCBE9-C0CE-4FF1-B832-D3A5B9665F8E}" type="slidenum">
              <a:rPr lang="en-NZ" smtClean="0"/>
              <a:t>‹#›</a:t>
            </a:fld>
            <a:endParaRPr lang="en-NZ"/>
          </a:p>
        </p:txBody>
      </p:sp>
    </p:spTree>
    <p:extLst>
      <p:ext uri="{BB962C8B-B14F-4D97-AF65-F5344CB8AC3E}">
        <p14:creationId xmlns:p14="http://schemas.microsoft.com/office/powerpoint/2010/main" val="423964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74946-2D2E-F2EA-A230-6B9C518C7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D6C39-5863-1D26-339D-995B65901604}"/>
              </a:ext>
            </a:extLst>
          </p:cNvPr>
          <p:cNvSpPr>
            <a:spLocks noGrp="1" noRot="1" noChangeAspect="1"/>
          </p:cNvSpPr>
          <p:nvPr>
            <p:ph type="sldImg"/>
          </p:nvPr>
        </p:nvSpPr>
        <p:spPr>
          <a:xfrm>
            <a:off x="1200150" y="1143000"/>
            <a:ext cx="4457700" cy="3086100"/>
          </a:xfrm>
        </p:spPr>
      </p:sp>
      <p:sp>
        <p:nvSpPr>
          <p:cNvPr id="3" name="Notes Placeholder 2">
            <a:extLst>
              <a:ext uri="{FF2B5EF4-FFF2-40B4-BE49-F238E27FC236}">
                <a16:creationId xmlns:a16="http://schemas.microsoft.com/office/drawing/2014/main" id="{225DF895-E811-AEE1-4410-691A82B6C25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E29E7523-E6B9-3744-F115-353A14A55E58}"/>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55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497B-2ED8-AC86-8E76-52EE0BBC8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4F875-D2C9-710F-229B-476F7BEFE70B}"/>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11C617A6-CEC9-1EE4-84C2-3FF477F73C16}"/>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A9714653-B60D-81B9-6902-29E96ADADCC5}"/>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11</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5059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C2E34-711F-4C14-27A4-3E4101AAF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0B67F-EBA5-DBC3-1C43-F162AF65C495}"/>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BFDB1E4D-8798-E156-2D54-C08D3FDEC023}"/>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876B9EF-CEF1-522F-36D7-2D5A3C77476C}"/>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12</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68291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6626-5EB3-5EED-B432-B6A7A6F01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A528C-9715-B744-A733-B55FF6915174}"/>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5B705FE1-E248-AFDA-4294-290101AAEB3E}"/>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08D1A99D-58D2-CED0-B567-2AC028BC7D6D}"/>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13</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278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3761-E819-049E-AC88-504BBC647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6C4DC-C1B2-688F-8234-0D7F5024125B}"/>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4C3D4365-2D04-3B00-27C3-430EE39D256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2814C3B-FFA6-947C-35FE-9DD57A143160}"/>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14</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663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4C363-62BC-B518-A844-6B86A2CDA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F4624-ED31-E909-C606-8CAE7E57E228}"/>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F9672A9D-2D09-7587-F179-7EB5ACA73F8E}"/>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813AAE9-9092-156D-301C-547F4EBBED22}"/>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15</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418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1A936-7F61-24CD-0EF4-5030E8A9A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3780A-9C30-3890-56AC-105DF5355218}"/>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DE176782-5976-A1AD-D86F-34A9A57C24F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25D68047-B10C-B221-1EA7-D887DC635AFB}"/>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16</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97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EC53-AF8A-B414-27C0-C8E41BA29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127CC1-D850-3D2C-9509-E93E441FFF11}"/>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3C504936-7605-0200-A16A-D8353BF6315A}"/>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3E41577-A03B-6EBA-D0E9-8D36C3CB21B5}"/>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17</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909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65FC-D84D-7535-ED48-86727F24F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BEB50-8BA5-12BF-C7E5-5EEE5B2B4417}"/>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D1180B3E-EFBF-0B38-4879-A4BEC5F487C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46F2F73-D287-3037-1243-227B5E6B0CC2}"/>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18</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9348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DC9C9-F7E9-CA66-A70D-62DFA56FF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8EB33-8A1D-32E2-6B92-F3DAA7C70070}"/>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C9BEE79C-0BBC-CFA1-FB5B-4904C13EA8D9}"/>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633B841-57B0-C447-9510-97BD43E0E8BE}"/>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19</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67460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586C-BE9F-2FE2-DC17-4D0E7CF2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BE0B1-21F3-D679-DC56-E1B407A7DEC5}"/>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52F3C9BA-336F-13B2-22E9-12000A541B62}"/>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053B8402-8C97-9D27-83A8-5DD90FEF6826}"/>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20</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37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14D31-1D22-A4E5-B143-129C0AFB3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012EC-8010-0917-BC56-0CB9DCB4525C}"/>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BA7B19B3-17FE-6EE3-566B-870ABB6AE76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A9EFC45-F726-44CB-5920-99AE2BD26B87}"/>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3</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395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DA5A6-9F33-17A3-A3A7-AB1F723CD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9628B8-2A3F-9F7A-B412-4899D52BACBF}"/>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2D8B60AF-3B88-1191-FDBC-B3FD2FCD5C26}"/>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25632C3F-4D90-50B3-BBCB-0383BCB94C8A}"/>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21</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1747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3BD4-3CDE-D50E-A508-2A548E578F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73C908-4037-20CA-1B79-711C8B9C31DC}"/>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CE3F9D77-0CFA-54A7-A88F-9A7D955BCAB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92AC30AB-85BC-D065-1910-3E98684DC01C}"/>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22</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17799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BE08-DE5F-F8C3-0404-0FE87B05E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6BBAB-0FB2-A772-35DB-720AA6E5AE28}"/>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975E184F-5678-7AAA-9FA6-034DE815D5C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118726A8-4BEC-85BA-4D03-E23BB7D0067B}"/>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23</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841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951C9-3E9F-10B1-6BFE-72DA32C19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0E87B-EED2-8D1E-375D-5C71A95FAECE}"/>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E45844CA-C63D-E159-125A-830FF9765F1E}"/>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BFF779B0-ADB2-8857-23D7-155880AC58E5}"/>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24</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65003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CC753-7A70-23A2-69BD-429A0D471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24AF67-E416-7AAC-F67C-A6582BAF0237}"/>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42482CF5-7119-38B1-550A-F226FCB2C289}"/>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FA8FF873-98C3-DDAD-6E56-E7FA4B00F9D7}"/>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25</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0032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5168-9CEC-B94D-7423-1753E5E30F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01353-95FC-F604-0D3F-AE50FC99BDAD}"/>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AAC9779A-3BCE-583C-7CFA-F44E0D9A36AD}"/>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7EAC6141-B36D-DACF-27AF-B5C501CC08F3}"/>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26</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846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2BA83-4E96-7D62-1E97-57FFCE4F9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96CC0-72AD-7655-9632-31BB619B3962}"/>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9374FC78-81D3-6F96-F32F-55B3C049A55F}"/>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AFD59BBD-13DA-E6EF-4C26-71BD19217D83}"/>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4</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8740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38A0A-47A6-48F1-6FFC-3D3079FD2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CA43E-42CE-F82B-E70D-011019EEB18E}"/>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F4BDBD94-CE35-C25D-1E1F-ABF806E055EB}"/>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DF691CB0-18A1-1A01-21B6-A1A7D45EEE2B}"/>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5</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068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9BDDF-3FDA-EABD-F068-9C98BF5A2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724BF-5794-BDD4-88AC-913D1C5F39ED}"/>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F7EEADB4-DDAC-0292-F154-5F0FE3ABCCB9}"/>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891BAB80-9EEF-F3BB-462B-B1F959390C16}"/>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6</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0397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A3FB2-DC13-D1DA-50FA-8521B04E6D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9ADE99-F05D-2A29-AB22-58D2B9499F29}"/>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83B6F929-CFC7-4E0C-14CE-0E84B4172F4C}"/>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48E3E5AD-4F0F-11CD-53A2-997D26ADEE17}"/>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7</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0552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4F307-5241-7CAD-8F99-90BC4C7F9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5C952-4E31-CEE0-C36E-C10EC2C3A9BD}"/>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306AC582-FD8B-7A7D-B6AE-802A015A3954}"/>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6DBF2984-A87F-6987-AFEE-AA9B2C7D0A4C}"/>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8</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16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3030C-DF42-F141-10A9-14FFB45D8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844A6F-6E26-F4F7-3A63-600535BC6C1C}"/>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D99C587A-0AC7-DE2C-13A5-E46F0B95A0F5}"/>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72E8C036-2951-41FF-BAF2-3861F847332E}"/>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9</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298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6A749-9CAD-E9D6-7071-345A40E8E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DC62D-74E0-D9AF-AB0A-1F087981BB15}"/>
              </a:ext>
            </a:extLst>
          </p:cNvPr>
          <p:cNvSpPr>
            <a:spLocks noGrp="1" noRot="1" noChangeAspect="1"/>
          </p:cNvSpPr>
          <p:nvPr>
            <p:ph type="sldImg"/>
          </p:nvPr>
        </p:nvSpPr>
        <p:spPr>
          <a:xfrm>
            <a:off x="1200150" y="1143000"/>
            <a:ext cx="4457700" cy="3086100"/>
          </a:xfrm>
        </p:spPr>
        <p:txBody>
          <a:bodyPr/>
          <a:lstStyle/>
          <a:p>
            <a:endParaRPr lang="en-NZ"/>
          </a:p>
        </p:txBody>
      </p:sp>
      <p:sp>
        <p:nvSpPr>
          <p:cNvPr id="3" name="Notes Placeholder 2">
            <a:extLst>
              <a:ext uri="{FF2B5EF4-FFF2-40B4-BE49-F238E27FC236}">
                <a16:creationId xmlns:a16="http://schemas.microsoft.com/office/drawing/2014/main" id="{2B83D4CC-2437-02C8-F9A7-B12F43C683AC}"/>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C5A87634-4579-D2C2-53E2-79231003F1E0}"/>
              </a:ext>
            </a:extLst>
          </p:cNvPr>
          <p:cNvSpPr>
            <a:spLocks noGrp="1"/>
          </p:cNvSpPr>
          <p:nvPr>
            <p:ph type="sldNum" sz="quarter" idx="5"/>
          </p:nvPr>
        </p:nvSpPr>
        <p:spPr/>
        <p:txBody>
          <a:bodyPr/>
          <a:lstStyle/>
          <a:p>
            <a:pPr marL="0" marR="0" lvl="0" indent="0" algn="r" defTabSz="804420" rtl="0" eaLnBrk="1" fontAlgn="auto" latinLnBrk="0" hangingPunct="1">
              <a:lnSpc>
                <a:spcPct val="100000"/>
              </a:lnSpc>
              <a:spcBef>
                <a:spcPts val="0"/>
              </a:spcBef>
              <a:spcAft>
                <a:spcPts val="0"/>
              </a:spcAft>
              <a:buClrTx/>
              <a:buSzTx/>
              <a:buFontTx/>
              <a:buNone/>
              <a:tabLst/>
              <a:defRPr/>
            </a:pPr>
            <a:fld id="{05AD72C6-AD7A-42F2-B765-111551AD1E10}" type="slidenum">
              <a:rPr kumimoji="0" lang="en-NZ" sz="8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804420" rtl="0" eaLnBrk="1" fontAlgn="auto" latinLnBrk="0" hangingPunct="1">
                <a:lnSpc>
                  <a:spcPct val="100000"/>
                </a:lnSpc>
                <a:spcBef>
                  <a:spcPts val="0"/>
                </a:spcBef>
                <a:spcAft>
                  <a:spcPts val="0"/>
                </a:spcAft>
                <a:buClrTx/>
                <a:buSzTx/>
                <a:buFontTx/>
                <a:buNone/>
                <a:tabLst/>
                <a:defRPr/>
              </a:pPr>
              <a:t>10</a:t>
            </a:fld>
            <a:endParaRPr kumimoji="0" lang="en-NZ" sz="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9235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DSS holding slide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7524A7-84AF-D043-DE66-318FF0894366}"/>
              </a:ext>
            </a:extLst>
          </p:cNvPr>
          <p:cNvSpPr/>
          <p:nvPr/>
        </p:nvSpPr>
        <p:spPr>
          <a:xfrm>
            <a:off x="191891" y="188914"/>
            <a:ext cx="9529662" cy="6450426"/>
          </a:xfrm>
          <a:prstGeom prst="rect">
            <a:avLst/>
          </a:prstGeom>
          <a:solidFill>
            <a:srgbClr val="F3F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pic>
        <p:nvPicPr>
          <p:cNvPr id="9" name="Graphic 8">
            <a:extLst>
              <a:ext uri="{FF2B5EF4-FFF2-40B4-BE49-F238E27FC236}">
                <a16:creationId xmlns:a16="http://schemas.microsoft.com/office/drawing/2014/main" id="{44FE703D-2EF4-6C5E-1D96-42E30A8DBA90}"/>
              </a:ext>
            </a:extLst>
          </p:cNvPr>
          <p:cNvPicPr>
            <a:picLocks noChangeAspect="1"/>
          </p:cNvPicPr>
          <p:nvPr/>
        </p:nvPicPr>
        <p:blipFill rotWithShape="1">
          <a:blip>
            <a:extLst>
              <a:ext uri="{96DAC541-7B7A-43D3-8B79-37D633B846F1}">
                <asvg:svgBlip xmlns:asvg="http://schemas.microsoft.com/office/drawing/2016/SVG/main" r:embed="rId2"/>
              </a:ext>
            </a:extLst>
          </a:blip>
          <a:srcRect b="25643"/>
          <a:stretch/>
        </p:blipFill>
        <p:spPr>
          <a:xfrm>
            <a:off x="2659825" y="2130847"/>
            <a:ext cx="46591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350"/>
          <a:stretch/>
        </p:blipFill>
        <p:spPr bwMode="auto">
          <a:xfrm>
            <a:off x="6669486" y="5495002"/>
            <a:ext cx="3236514"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36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Light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a:off x="0" y="-1191"/>
            <a:ext cx="9906000" cy="6830616"/>
          </a:xfrm>
          <a:prstGeom prst="rect">
            <a:avLst/>
          </a:prstGeom>
        </p:spPr>
      </p:pic>
      <p:sp>
        <p:nvSpPr>
          <p:cNvPr id="2" name="Title 1"/>
          <p:cNvSpPr>
            <a:spLocks noGrp="1"/>
          </p:cNvSpPr>
          <p:nvPr>
            <p:ph type="title"/>
          </p:nvPr>
        </p:nvSpPr>
        <p:spPr>
          <a:xfrm>
            <a:off x="272158" y="501030"/>
            <a:ext cx="4680843" cy="2927970"/>
          </a:xfrm>
          <a:prstGeom prst="rect">
            <a:avLst/>
          </a:prstGeom>
        </p:spPr>
        <p:txBody>
          <a:bodyPr/>
          <a:lstStyle>
            <a:lvl1pPr algn="l">
              <a:tabLst>
                <a:tab pos="2766715" algn="l"/>
              </a:tabLst>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3" name="Picture 2">
            <a:extLst>
              <a:ext uri="{FF2B5EF4-FFF2-40B4-BE49-F238E27FC236}">
                <a16:creationId xmlns:a16="http://schemas.microsoft.com/office/drawing/2014/main" id="{4F9ADAEF-E074-2B1B-2B95-AD5223A050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315589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1_Dark Green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a:off x="0" y="-1191"/>
            <a:ext cx="9906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272158" y="501030"/>
            <a:ext cx="4680843" cy="2927970"/>
          </a:xfrm>
          <a:prstGeom prst="rect">
            <a:avLst/>
          </a:prstGeom>
        </p:spPr>
        <p:txBody>
          <a:bodyPr/>
          <a:lstStyle>
            <a:lvl1pPr algn="l">
              <a:tabLst>
                <a:tab pos="2766715" algn="l"/>
              </a:tabLst>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24264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Blue Circular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B99A2424-1D19-DDED-B33F-43D498218CDA}"/>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a:off x="0" y="-1191"/>
            <a:ext cx="9906000" cy="6830616"/>
          </a:xfrm>
          <a:prstGeom prst="rect">
            <a:avLst/>
          </a:prstGeom>
        </p:spPr>
      </p:pic>
      <p:sp>
        <p:nvSpPr>
          <p:cNvPr id="9" name="Title 1">
            <a:extLst>
              <a:ext uri="{FF2B5EF4-FFF2-40B4-BE49-F238E27FC236}">
                <a16:creationId xmlns:a16="http://schemas.microsoft.com/office/drawing/2014/main" id="{425053AD-BDE1-FFAA-B664-FFAE61CF253E}"/>
              </a:ext>
            </a:extLst>
          </p:cNvPr>
          <p:cNvSpPr>
            <a:spLocks noGrp="1"/>
          </p:cNvSpPr>
          <p:nvPr>
            <p:ph type="title"/>
          </p:nvPr>
        </p:nvSpPr>
        <p:spPr>
          <a:xfrm>
            <a:off x="272158" y="501030"/>
            <a:ext cx="4680843" cy="2927970"/>
          </a:xfrm>
          <a:prstGeom prst="rect">
            <a:avLst/>
          </a:prstGeom>
        </p:spPr>
        <p:txBody>
          <a:bodyPr/>
          <a:lstStyle>
            <a:lvl1pPr algn="l">
              <a:tabLst>
                <a:tab pos="2766715" algn="l"/>
              </a:tabLst>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2" name="Picture 11">
            <a:extLst>
              <a:ext uri="{FF2B5EF4-FFF2-40B4-BE49-F238E27FC236}">
                <a16:creationId xmlns:a16="http://schemas.microsoft.com/office/drawing/2014/main" id="{58710F26-AD12-7F14-B199-96DD89F838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
        <p:nvSpPr>
          <p:cNvPr id="2" name="Rectangle 1">
            <a:extLst>
              <a:ext uri="{FF2B5EF4-FFF2-40B4-BE49-F238E27FC236}">
                <a16:creationId xmlns:a16="http://schemas.microsoft.com/office/drawing/2014/main" id="{99F0E4D1-D464-D271-CF45-7CCB4B39A78A}"/>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592749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3_Dark Purple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a:off x="0" y="-1191"/>
            <a:ext cx="9906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272158" y="501030"/>
            <a:ext cx="4680843" cy="2927970"/>
          </a:xfrm>
          <a:prstGeom prst="rect">
            <a:avLst/>
          </a:prstGeom>
        </p:spPr>
        <p:txBody>
          <a:bodyPr/>
          <a:lstStyle>
            <a:lvl1pPr algn="l">
              <a:tabLst>
                <a:tab pos="2766715" algn="l"/>
              </a:tabLst>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52933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4_Bright Pink Circular Section divider">
    <p:spTree>
      <p:nvGrpSpPr>
        <p:cNvPr id="1" name=""/>
        <p:cNvGrpSpPr/>
        <p:nvPr/>
      </p:nvGrpSpPr>
      <p:grpSpPr>
        <a:xfrm>
          <a:off x="0" y="0"/>
          <a:ext cx="0" cy="0"/>
          <a:chOff x="0" y="0"/>
          <a:chExt cx="0" cy="0"/>
        </a:xfrm>
      </p:grpSpPr>
      <p:pic>
        <p:nvPicPr>
          <p:cNvPr id="4" name="Graphic 2">
            <a:extLst>
              <a:ext uri="{FF2B5EF4-FFF2-40B4-BE49-F238E27FC236}">
                <a16:creationId xmlns:a16="http://schemas.microsoft.com/office/drawing/2014/main" id="{E2C2261B-603B-5CD9-A59A-64E55C76BE10}"/>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a:off x="0" y="-1191"/>
            <a:ext cx="9906000" cy="6830616"/>
          </a:xfrm>
          <a:prstGeom prst="rect">
            <a:avLst/>
          </a:prstGeom>
          <a:solidFill>
            <a:schemeClr val="accent5"/>
          </a:solidFill>
        </p:spPr>
      </p:pic>
      <p:sp>
        <p:nvSpPr>
          <p:cNvPr id="7" name="Title 1">
            <a:extLst>
              <a:ext uri="{FF2B5EF4-FFF2-40B4-BE49-F238E27FC236}">
                <a16:creationId xmlns:a16="http://schemas.microsoft.com/office/drawing/2014/main" id="{917805C3-5938-D3EB-4145-B0A6D8C3BF4C}"/>
              </a:ext>
            </a:extLst>
          </p:cNvPr>
          <p:cNvSpPr>
            <a:spLocks noGrp="1"/>
          </p:cNvSpPr>
          <p:nvPr>
            <p:ph type="title"/>
          </p:nvPr>
        </p:nvSpPr>
        <p:spPr>
          <a:xfrm>
            <a:off x="272158" y="501030"/>
            <a:ext cx="4680843" cy="2927970"/>
          </a:xfrm>
          <a:prstGeom prst="rect">
            <a:avLst/>
          </a:prstGeom>
        </p:spPr>
        <p:txBody>
          <a:bodyPr/>
          <a:lstStyle>
            <a:lvl1pPr algn="l">
              <a:tabLst>
                <a:tab pos="2766715" algn="l"/>
              </a:tabLst>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pic>
        <p:nvPicPr>
          <p:cNvPr id="11" name="Picture 10">
            <a:extLst>
              <a:ext uri="{FF2B5EF4-FFF2-40B4-BE49-F238E27FC236}">
                <a16:creationId xmlns:a16="http://schemas.microsoft.com/office/drawing/2014/main" id="{EBF035E7-F266-D054-1018-B407208B3D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
        <p:nvSpPr>
          <p:cNvPr id="2" name="Rectangle 1">
            <a:extLst>
              <a:ext uri="{FF2B5EF4-FFF2-40B4-BE49-F238E27FC236}">
                <a16:creationId xmlns:a16="http://schemas.microsoft.com/office/drawing/2014/main" id="{F7497AA5-8517-03BE-A922-FC0E8CCA00EB}"/>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2669290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5_Light Green Title Slide with image">
    <p:spTree>
      <p:nvGrpSpPr>
        <p:cNvPr id="1" name=""/>
        <p:cNvGrpSpPr/>
        <p:nvPr/>
      </p:nvGrpSpPr>
      <p:grpSpPr>
        <a:xfrm>
          <a:off x="0" y="0"/>
          <a:ext cx="0" cy="0"/>
          <a:chOff x="0" y="0"/>
          <a:chExt cx="0" cy="0"/>
        </a:xfrm>
      </p:grpSpPr>
      <p:pic>
        <p:nvPicPr>
          <p:cNvPr id="4" name="Picture 3" descr="A green and black background&#10;&#10;Description automatically generated">
            <a:extLst>
              <a:ext uri="{FF2B5EF4-FFF2-40B4-BE49-F238E27FC236}">
                <a16:creationId xmlns:a16="http://schemas.microsoft.com/office/drawing/2014/main" id="{05894F90-4E3B-9084-AE22-866F9759B2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72158" y="333685"/>
            <a:ext cx="4112162" cy="1798579"/>
          </a:xfrm>
          <a:prstGeom prst="rect">
            <a:avLst/>
          </a:prstGeom>
        </p:spPr>
        <p:txBody>
          <a:bodyPr lIns="0" tIns="0" rIns="0" bIns="180000" anchor="b" anchorCtr="0"/>
          <a:lstStyle>
            <a:lvl1pPr algn="l">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72158" y="2166427"/>
            <a:ext cx="4112162" cy="1215486"/>
          </a:xfrm>
          <a:prstGeom prst="rect">
            <a:avLst/>
          </a:prstGeom>
        </p:spPr>
        <p:txBody>
          <a:bodyPr lIns="0" tIns="0" rIns="0" bIns="0" anchor="t"/>
          <a:lstStyle>
            <a:lvl1pPr marL="0" indent="0" algn="l">
              <a:buNone/>
              <a:defRPr sz="1950">
                <a:solidFill>
                  <a:schemeClr val="tx1">
                    <a:lumMod val="85000"/>
                    <a:lumOff val="15000"/>
                  </a:schemeClr>
                </a:solidFill>
                <a:latin typeface="+mj-lt"/>
                <a:ea typeface="Verdana" panose="020B0604030504040204" pitchFamily="34" charset="0"/>
                <a:cs typeface="Verdana" panose="020B0604030504040204" pitchFamily="34" charset="0"/>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4953000" y="388621"/>
            <a:ext cx="4768553" cy="5378133"/>
          </a:xfrm>
          <a:prstGeom prst="rect">
            <a:avLst/>
          </a:prstGeom>
        </p:spPr>
        <p:txBody>
          <a:bodyPr/>
          <a:lstStyle>
            <a:lvl1pPr marL="0" indent="0">
              <a:buNone/>
              <a:defRPr/>
            </a:lvl1pPr>
          </a:lstStyle>
          <a:p>
            <a:pPr lvl="0"/>
            <a:r>
              <a:rPr lang="en-US"/>
              <a:t>Click to edit Master text styles</a:t>
            </a:r>
          </a:p>
        </p:txBody>
      </p:sp>
      <p:pic>
        <p:nvPicPr>
          <p:cNvPr id="5" name="Picture 4">
            <a:extLst>
              <a:ext uri="{FF2B5EF4-FFF2-40B4-BE49-F238E27FC236}">
                <a16:creationId xmlns:a16="http://schemas.microsoft.com/office/drawing/2014/main" id="{9ED3DA8E-C001-8C8A-5308-288C77FD8F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5227429" y="5871195"/>
            <a:ext cx="4494124"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p:nvSpPr>
        <p:spPr>
          <a:xfrm>
            <a:off x="0" y="6734507"/>
            <a:ext cx="9906000" cy="123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600474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6_Dark Green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72158" y="333685"/>
            <a:ext cx="4112162" cy="1798579"/>
          </a:xfrm>
          <a:prstGeom prst="rect">
            <a:avLst/>
          </a:prstGeom>
        </p:spPr>
        <p:txBody>
          <a:bodyPr lIns="0" tIns="0" rIns="0" bIns="180000" anchor="b" anchorCtr="0"/>
          <a:lstStyle>
            <a:lvl1pPr algn="l">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72158" y="2166427"/>
            <a:ext cx="4112162" cy="1215486"/>
          </a:xfrm>
          <a:prstGeom prst="rect">
            <a:avLst/>
          </a:prstGeom>
        </p:spPr>
        <p:txBody>
          <a:bodyPr lIns="0" tIns="0" rIns="0" bIns="0" anchor="t"/>
          <a:lstStyle>
            <a:lvl1pPr marL="0" indent="0" algn="l">
              <a:buNone/>
              <a:defRPr sz="1950">
                <a:solidFill>
                  <a:schemeClr val="tx1">
                    <a:lumMod val="85000"/>
                    <a:lumOff val="15000"/>
                  </a:schemeClr>
                </a:solidFill>
                <a:latin typeface="+mj-lt"/>
                <a:ea typeface="Verdana" panose="020B0604030504040204" pitchFamily="34" charset="0"/>
                <a:cs typeface="Verdana" panose="020B0604030504040204" pitchFamily="34" charset="0"/>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4953000" y="388621"/>
            <a:ext cx="4768553" cy="5378133"/>
          </a:xfrm>
          <a:prstGeom prst="rect">
            <a:avLst/>
          </a:prstGeom>
        </p:spPr>
        <p:txBody>
          <a:bodyPr/>
          <a:lstStyle>
            <a:lvl1pPr marL="0" indent="0">
              <a:buNone/>
              <a:defRPr/>
            </a:lvl1pPr>
          </a:lstStyle>
          <a:p>
            <a:pPr lvl="0"/>
            <a:r>
              <a:rPr lang="en-US"/>
              <a:t>Click to edit Master text styles</a:t>
            </a:r>
          </a:p>
        </p:txBody>
      </p:sp>
      <p:pic>
        <p:nvPicPr>
          <p:cNvPr id="5" name="Picture 4">
            <a:extLst>
              <a:ext uri="{FF2B5EF4-FFF2-40B4-BE49-F238E27FC236}">
                <a16:creationId xmlns:a16="http://schemas.microsoft.com/office/drawing/2014/main" id="{9ED3DA8E-C001-8C8A-5308-288C77FD8F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5227429" y="5871195"/>
            <a:ext cx="4494124"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61908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Blue Title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AFB00-4BD6-9759-BDBA-72B702FB6E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pic>
        <p:nvPicPr>
          <p:cNvPr id="5" name="Picture 4">
            <a:extLst>
              <a:ext uri="{FF2B5EF4-FFF2-40B4-BE49-F238E27FC236}">
                <a16:creationId xmlns:a16="http://schemas.microsoft.com/office/drawing/2014/main" id="{0EBAC37B-94FA-AC2B-E5BE-E92941E431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5227429" y="5871195"/>
            <a:ext cx="4494124" cy="882362"/>
          </a:xfrm>
          <a:prstGeom prst="rect">
            <a:avLst/>
          </a:prstGeom>
        </p:spPr>
      </p:pic>
      <p:sp>
        <p:nvSpPr>
          <p:cNvPr id="9" name="Rectangle 8">
            <a:extLst>
              <a:ext uri="{FF2B5EF4-FFF2-40B4-BE49-F238E27FC236}">
                <a16:creationId xmlns:a16="http://schemas.microsoft.com/office/drawing/2014/main" id="{14013E75-EDA4-62D4-302E-FAC12C65AF72}"/>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72158" y="401261"/>
            <a:ext cx="3861752" cy="1734167"/>
          </a:xfrm>
          <a:prstGeom prst="rect">
            <a:avLst/>
          </a:prstGeom>
        </p:spPr>
        <p:txBody>
          <a:bodyPr lIns="0" tIns="0" rIns="0" bIns="180000" anchor="b" anchorCtr="0"/>
          <a:lstStyle>
            <a:lvl1pPr algn="l">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72158" y="2167423"/>
            <a:ext cx="3861752" cy="1273350"/>
          </a:xfrm>
          <a:prstGeom prst="rect">
            <a:avLst/>
          </a:prstGeom>
        </p:spPr>
        <p:txBody>
          <a:bodyPr lIns="0" tIns="0" rIns="0" bIns="0" anchor="t"/>
          <a:lstStyle>
            <a:lvl1pPr marL="0" indent="0" algn="l">
              <a:buNone/>
              <a:defRPr sz="1950">
                <a:solidFill>
                  <a:schemeClr val="tx1">
                    <a:lumMod val="85000"/>
                    <a:lumOff val="15000"/>
                  </a:schemeClr>
                </a:solidFill>
                <a:latin typeface="+mj-lt"/>
                <a:ea typeface="Verdana" panose="020B0604030504040204" pitchFamily="34" charset="0"/>
                <a:cs typeface="Verdana" panose="020B0604030504040204" pitchFamily="34" charset="0"/>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4953000" y="396813"/>
            <a:ext cx="4953000" cy="5369941"/>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698569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8_Dark Purple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
            <a:ext cx="9906000"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72158" y="333685"/>
            <a:ext cx="4112162" cy="1798579"/>
          </a:xfrm>
          <a:prstGeom prst="rect">
            <a:avLst/>
          </a:prstGeom>
        </p:spPr>
        <p:txBody>
          <a:bodyPr lIns="0" tIns="0" rIns="0" bIns="180000" anchor="b" anchorCtr="0"/>
          <a:lstStyle>
            <a:lvl1pPr algn="l">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72158" y="2166427"/>
            <a:ext cx="4112162" cy="1215486"/>
          </a:xfrm>
          <a:prstGeom prst="rect">
            <a:avLst/>
          </a:prstGeom>
        </p:spPr>
        <p:txBody>
          <a:bodyPr lIns="0" tIns="0" rIns="0" bIns="0" anchor="t"/>
          <a:lstStyle>
            <a:lvl1pPr marL="0" indent="0" algn="l">
              <a:buNone/>
              <a:defRPr sz="1950">
                <a:solidFill>
                  <a:schemeClr val="tx1">
                    <a:lumMod val="85000"/>
                    <a:lumOff val="15000"/>
                  </a:schemeClr>
                </a:solidFill>
                <a:latin typeface="+mj-lt"/>
                <a:ea typeface="Verdana" panose="020B0604030504040204" pitchFamily="34" charset="0"/>
                <a:cs typeface="Verdana" panose="020B0604030504040204" pitchFamily="34" charset="0"/>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4953000" y="388621"/>
            <a:ext cx="4768553" cy="5378133"/>
          </a:xfrm>
          <a:prstGeom prst="rect">
            <a:avLst/>
          </a:prstGeom>
        </p:spPr>
        <p:txBody>
          <a:bodyPr/>
          <a:lstStyle>
            <a:lvl1pPr marL="0" indent="0">
              <a:buNone/>
              <a:defRPr/>
            </a:lvl1pPr>
          </a:lstStyle>
          <a:p>
            <a:pPr lvl="0"/>
            <a:r>
              <a:rPr lang="en-US"/>
              <a:t>Click to edit Master text styles</a:t>
            </a:r>
          </a:p>
        </p:txBody>
      </p:sp>
      <p:pic>
        <p:nvPicPr>
          <p:cNvPr id="5" name="Picture 4">
            <a:extLst>
              <a:ext uri="{FF2B5EF4-FFF2-40B4-BE49-F238E27FC236}">
                <a16:creationId xmlns:a16="http://schemas.microsoft.com/office/drawing/2014/main" id="{9ED3DA8E-C001-8C8A-5308-288C77FD8F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5227429" y="5871195"/>
            <a:ext cx="4494124"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975848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9_Bright Pink Title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894F90-4E3B-9084-AE22-866F9759B2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1"/>
            <a:ext cx="9905998" cy="6857999"/>
          </a:xfrm>
          <a:prstGeom prst="rect">
            <a:avLst/>
          </a:prstGeom>
        </p:spPr>
      </p:pic>
      <p:sp>
        <p:nvSpPr>
          <p:cNvPr id="6" name="Title 1">
            <a:extLst>
              <a:ext uri="{FF2B5EF4-FFF2-40B4-BE49-F238E27FC236}">
                <a16:creationId xmlns:a16="http://schemas.microsoft.com/office/drawing/2014/main" id="{95D2EFD6-6D4C-CD5A-F48E-822DDF58EB05}"/>
              </a:ext>
            </a:extLst>
          </p:cNvPr>
          <p:cNvSpPr>
            <a:spLocks noGrp="1"/>
          </p:cNvSpPr>
          <p:nvPr>
            <p:ph type="ctrTitle"/>
          </p:nvPr>
        </p:nvSpPr>
        <p:spPr>
          <a:xfrm>
            <a:off x="272158" y="333685"/>
            <a:ext cx="4112162" cy="1798579"/>
          </a:xfrm>
          <a:prstGeom prst="rect">
            <a:avLst/>
          </a:prstGeom>
        </p:spPr>
        <p:txBody>
          <a:bodyPr lIns="0" tIns="0" rIns="0" bIns="180000" anchor="b" anchorCtr="0"/>
          <a:lstStyle>
            <a:lvl1pPr algn="l">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2" name="Subtitle 2">
            <a:extLst>
              <a:ext uri="{FF2B5EF4-FFF2-40B4-BE49-F238E27FC236}">
                <a16:creationId xmlns:a16="http://schemas.microsoft.com/office/drawing/2014/main" id="{08FF8C88-2942-1CAC-AC75-1C7F06098B3F}"/>
              </a:ext>
            </a:extLst>
          </p:cNvPr>
          <p:cNvSpPr>
            <a:spLocks noGrp="1"/>
          </p:cNvSpPr>
          <p:nvPr>
            <p:ph type="subTitle" idx="1"/>
          </p:nvPr>
        </p:nvSpPr>
        <p:spPr>
          <a:xfrm>
            <a:off x="272158" y="2166427"/>
            <a:ext cx="4112162" cy="1215486"/>
          </a:xfrm>
          <a:prstGeom prst="rect">
            <a:avLst/>
          </a:prstGeom>
        </p:spPr>
        <p:txBody>
          <a:bodyPr lIns="0" tIns="0" rIns="0" bIns="0" anchor="t"/>
          <a:lstStyle>
            <a:lvl1pPr marL="0" indent="0" algn="l">
              <a:buNone/>
              <a:defRPr sz="1950">
                <a:solidFill>
                  <a:schemeClr val="tx1">
                    <a:lumMod val="85000"/>
                    <a:lumOff val="15000"/>
                  </a:schemeClr>
                </a:solidFill>
                <a:latin typeface="+mj-lt"/>
                <a:ea typeface="Verdana" panose="020B0604030504040204" pitchFamily="34" charset="0"/>
                <a:cs typeface="Verdana" panose="020B0604030504040204" pitchFamily="34" charset="0"/>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endParaRPr lang="en-NZ"/>
          </a:p>
        </p:txBody>
      </p:sp>
      <p:sp>
        <p:nvSpPr>
          <p:cNvPr id="8" name="Content Placeholder 2">
            <a:extLst>
              <a:ext uri="{FF2B5EF4-FFF2-40B4-BE49-F238E27FC236}">
                <a16:creationId xmlns:a16="http://schemas.microsoft.com/office/drawing/2014/main" id="{C8463B69-2337-DDA1-92A9-0DD2043C2A15}"/>
              </a:ext>
            </a:extLst>
          </p:cNvPr>
          <p:cNvSpPr>
            <a:spLocks noGrp="1"/>
          </p:cNvSpPr>
          <p:nvPr>
            <p:ph idx="10"/>
          </p:nvPr>
        </p:nvSpPr>
        <p:spPr>
          <a:xfrm>
            <a:off x="4953000" y="388621"/>
            <a:ext cx="4768553" cy="5378133"/>
          </a:xfrm>
          <a:prstGeom prst="rect">
            <a:avLst/>
          </a:prstGeom>
        </p:spPr>
        <p:txBody>
          <a:bodyPr/>
          <a:lstStyle>
            <a:lvl1pPr marL="0" indent="0">
              <a:buNone/>
              <a:defRPr/>
            </a:lvl1pPr>
          </a:lstStyle>
          <a:p>
            <a:pPr lvl="0"/>
            <a:r>
              <a:rPr lang="en-US"/>
              <a:t>Click to edit Master text styles</a:t>
            </a:r>
          </a:p>
        </p:txBody>
      </p:sp>
      <p:pic>
        <p:nvPicPr>
          <p:cNvPr id="5" name="Picture 4">
            <a:extLst>
              <a:ext uri="{FF2B5EF4-FFF2-40B4-BE49-F238E27FC236}">
                <a16:creationId xmlns:a16="http://schemas.microsoft.com/office/drawing/2014/main" id="{9ED3DA8E-C001-8C8A-5308-288C77FD8F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5227429" y="5871195"/>
            <a:ext cx="4494124" cy="882362"/>
          </a:xfrm>
          <a:prstGeom prst="rect">
            <a:avLst/>
          </a:prstGeom>
        </p:spPr>
      </p:pic>
      <p:sp>
        <p:nvSpPr>
          <p:cNvPr id="7" name="Rectangle 6">
            <a:extLst>
              <a:ext uri="{FF2B5EF4-FFF2-40B4-BE49-F238E27FC236}">
                <a16:creationId xmlns:a16="http://schemas.microsoft.com/office/drawing/2014/main" id="{DD373876-A01E-788B-3B4D-87B75547267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65393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DSS holding t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p:nvSpPr>
        <p:spPr>
          <a:xfrm>
            <a:off x="191891" y="188914"/>
            <a:ext cx="9529662" cy="6460365"/>
          </a:xfrm>
          <a:prstGeom prst="rect">
            <a:avLst/>
          </a:prstGeom>
          <a:solidFill>
            <a:srgbClr val="F2F2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pic>
        <p:nvPicPr>
          <p:cNvPr id="9" name="Graphic 8">
            <a:extLst>
              <a:ext uri="{FF2B5EF4-FFF2-40B4-BE49-F238E27FC236}">
                <a16:creationId xmlns:a16="http://schemas.microsoft.com/office/drawing/2014/main" id="{44FE703D-2EF4-6C5E-1D96-42E30A8DBA90}"/>
              </a:ext>
            </a:extLst>
          </p:cNvPr>
          <p:cNvPicPr>
            <a:picLocks noChangeAspect="1"/>
          </p:cNvPicPr>
          <p:nvPr/>
        </p:nvPicPr>
        <p:blipFill rotWithShape="1">
          <a:blip>
            <a:extLst>
              <a:ext uri="{96DAC541-7B7A-43D3-8B79-37D633B846F1}">
                <asvg:svgBlip xmlns:asvg="http://schemas.microsoft.com/office/drawing/2016/SVG/main" r:embed="rId2"/>
              </a:ext>
            </a:extLst>
          </a:blip>
          <a:srcRect b="25643"/>
          <a:stretch/>
        </p:blipFill>
        <p:spPr>
          <a:xfrm>
            <a:off x="2659825" y="2130847"/>
            <a:ext cx="46591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350"/>
          <a:stretch/>
        </p:blipFill>
        <p:spPr bwMode="auto">
          <a:xfrm>
            <a:off x="6669486" y="5495002"/>
            <a:ext cx="3236514"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0830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0_Light Green Content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p:nvSpPr>
        <p:spPr>
          <a:xfrm>
            <a:off x="0" y="6745978"/>
            <a:ext cx="9906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194471" y="374654"/>
            <a:ext cx="9527082" cy="648072"/>
          </a:xfrm>
          <a:prstGeom prst="rect">
            <a:avLst/>
          </a:prstGeom>
        </p:spPr>
        <p:txBody>
          <a:bodyPr/>
          <a:lstStyle>
            <a:lvl1pPr algn="l">
              <a:tabLst>
                <a:tab pos="2766715" algn="l"/>
              </a:tabLst>
              <a:defRPr sz="3575"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194471" y="1203754"/>
            <a:ext cx="9527082"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441"/>
          <a:stretch/>
        </p:blipFill>
        <p:spPr>
          <a:xfrm>
            <a:off x="195748" y="5919270"/>
            <a:ext cx="2013154"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72" r="2869"/>
          <a:stretch/>
        </p:blipFill>
        <p:spPr>
          <a:xfrm>
            <a:off x="7708399" y="5919270"/>
            <a:ext cx="2013154" cy="882362"/>
          </a:xfrm>
          <a:prstGeom prst="rect">
            <a:avLst/>
          </a:prstGeom>
        </p:spPr>
      </p:pic>
    </p:spTree>
    <p:extLst>
      <p:ext uri="{BB962C8B-B14F-4D97-AF65-F5344CB8AC3E}">
        <p14:creationId xmlns:p14="http://schemas.microsoft.com/office/powerpoint/2010/main" val="2998745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1_Dk Green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194471" y="374654"/>
            <a:ext cx="9527082" cy="648072"/>
          </a:xfrm>
          <a:prstGeom prst="rect">
            <a:avLst/>
          </a:prstGeom>
        </p:spPr>
        <p:txBody>
          <a:bodyPr/>
          <a:lstStyle>
            <a:lvl1pPr algn="l">
              <a:tabLst>
                <a:tab pos="2766715" algn="l"/>
              </a:tabLst>
              <a:defRPr sz="3575"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194471" y="1203754"/>
            <a:ext cx="9527082"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441"/>
          <a:stretch/>
        </p:blipFill>
        <p:spPr>
          <a:xfrm>
            <a:off x="195748" y="5919270"/>
            <a:ext cx="2013154"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72" r="2869"/>
          <a:stretch/>
        </p:blipFill>
        <p:spPr>
          <a:xfrm>
            <a:off x="7708399" y="5919270"/>
            <a:ext cx="2013154" cy="882362"/>
          </a:xfrm>
          <a:prstGeom prst="rect">
            <a:avLst/>
          </a:prstGeom>
        </p:spPr>
      </p:pic>
      <p:sp>
        <p:nvSpPr>
          <p:cNvPr id="11" name="Rectangle 10">
            <a:extLst>
              <a:ext uri="{FF2B5EF4-FFF2-40B4-BE49-F238E27FC236}">
                <a16:creationId xmlns:a16="http://schemas.microsoft.com/office/drawing/2014/main" id="{9C1F721B-DD46-2222-5187-FC30D67F716F}"/>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2A6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2559203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2_Blu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194471" y="374654"/>
            <a:ext cx="9527082" cy="648072"/>
          </a:xfrm>
          <a:prstGeom prst="rect">
            <a:avLst/>
          </a:prstGeom>
        </p:spPr>
        <p:txBody>
          <a:bodyPr/>
          <a:lstStyle>
            <a:lvl1pPr algn="l">
              <a:tabLst>
                <a:tab pos="2766715" algn="l"/>
              </a:tabLst>
              <a:defRPr sz="3575"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194471" y="1203754"/>
            <a:ext cx="9527082"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441"/>
          <a:stretch/>
        </p:blipFill>
        <p:spPr>
          <a:xfrm>
            <a:off x="195748" y="5919270"/>
            <a:ext cx="2013154"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72" r="2869"/>
          <a:stretch/>
        </p:blipFill>
        <p:spPr>
          <a:xfrm>
            <a:off x="7708399" y="5919270"/>
            <a:ext cx="2013154" cy="882362"/>
          </a:xfrm>
          <a:prstGeom prst="rect">
            <a:avLst/>
          </a:prstGeom>
        </p:spPr>
      </p:pic>
      <p:sp>
        <p:nvSpPr>
          <p:cNvPr id="10" name="Rectangle 9">
            <a:extLst>
              <a:ext uri="{FF2B5EF4-FFF2-40B4-BE49-F238E27FC236}">
                <a16:creationId xmlns:a16="http://schemas.microsoft.com/office/drawing/2014/main" id="{2628DC8C-A51C-42D0-E5E5-79CDA52B43C5}"/>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4163782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3_Purple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194471" y="374654"/>
            <a:ext cx="9527082" cy="648072"/>
          </a:xfrm>
          <a:prstGeom prst="rect">
            <a:avLst/>
          </a:prstGeom>
        </p:spPr>
        <p:txBody>
          <a:bodyPr/>
          <a:lstStyle>
            <a:lvl1pPr algn="l">
              <a:tabLst>
                <a:tab pos="2766715" algn="l"/>
              </a:tabLst>
              <a:defRPr sz="3575"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194471" y="1203754"/>
            <a:ext cx="9527082"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441"/>
          <a:stretch/>
        </p:blipFill>
        <p:spPr>
          <a:xfrm>
            <a:off x="195748" y="5919270"/>
            <a:ext cx="2013154"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72" r="2869"/>
          <a:stretch/>
        </p:blipFill>
        <p:spPr>
          <a:xfrm>
            <a:off x="7708399" y="5919270"/>
            <a:ext cx="2013154" cy="882362"/>
          </a:xfrm>
          <a:prstGeom prst="rect">
            <a:avLst/>
          </a:prstGeom>
        </p:spPr>
      </p:pic>
      <p:sp>
        <p:nvSpPr>
          <p:cNvPr id="8" name="Rectangle 7">
            <a:extLst>
              <a:ext uri="{FF2B5EF4-FFF2-40B4-BE49-F238E27FC236}">
                <a16:creationId xmlns:a16="http://schemas.microsoft.com/office/drawing/2014/main" id="{29927460-2FC0-B416-31D3-1034A34542EB}"/>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5E3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1010806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4_Pink Conten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194471" y="374654"/>
            <a:ext cx="9527082" cy="648072"/>
          </a:xfrm>
          <a:prstGeom prst="rect">
            <a:avLst/>
          </a:prstGeom>
        </p:spPr>
        <p:txBody>
          <a:bodyPr/>
          <a:lstStyle>
            <a:lvl1pPr algn="l">
              <a:tabLst>
                <a:tab pos="2766715" algn="l"/>
              </a:tabLst>
              <a:defRPr sz="3575" b="1" i="0">
                <a:solidFill>
                  <a:schemeClr val="tx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194471" y="1203754"/>
            <a:ext cx="9527082"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2" name="Picture 1">
            <a:extLst>
              <a:ext uri="{FF2B5EF4-FFF2-40B4-BE49-F238E27FC236}">
                <a16:creationId xmlns:a16="http://schemas.microsoft.com/office/drawing/2014/main" id="{D0471543-ABAD-8F76-0264-BE2288077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4441"/>
          <a:stretch/>
        </p:blipFill>
        <p:spPr>
          <a:xfrm>
            <a:off x="195748" y="5919270"/>
            <a:ext cx="2013154" cy="882362"/>
          </a:xfrm>
          <a:prstGeom prst="rect">
            <a:avLst/>
          </a:prstGeom>
        </p:spPr>
      </p:pic>
      <p:pic>
        <p:nvPicPr>
          <p:cNvPr id="7" name="Picture 6">
            <a:extLst>
              <a:ext uri="{FF2B5EF4-FFF2-40B4-BE49-F238E27FC236}">
                <a16:creationId xmlns:a16="http://schemas.microsoft.com/office/drawing/2014/main" id="{376DF26B-FD4D-05A2-5BF6-9C836FBDB9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72" r="2869"/>
          <a:stretch/>
        </p:blipFill>
        <p:spPr>
          <a:xfrm>
            <a:off x="7708399" y="5919270"/>
            <a:ext cx="2013154" cy="882362"/>
          </a:xfrm>
          <a:prstGeom prst="rect">
            <a:avLst/>
          </a:prstGeom>
        </p:spPr>
      </p:pic>
      <p:sp>
        <p:nvSpPr>
          <p:cNvPr id="3" name="Rectangle 2">
            <a:extLst>
              <a:ext uri="{FF2B5EF4-FFF2-40B4-BE49-F238E27FC236}">
                <a16:creationId xmlns:a16="http://schemas.microsoft.com/office/drawing/2014/main" id="{A99F9850-5E75-A6F7-7CA2-4EBA894EE63E}"/>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Tree>
    <p:extLst>
      <p:ext uri="{BB962C8B-B14F-4D97-AF65-F5344CB8AC3E}">
        <p14:creationId xmlns:p14="http://schemas.microsoft.com/office/powerpoint/2010/main" val="2661082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Green Title and Content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1E12B0-883A-8A8D-AADC-DD02ADDAC831}"/>
              </a:ext>
            </a:extLst>
          </p:cNvPr>
          <p:cNvSpPr/>
          <p:nvPr/>
        </p:nvSpPr>
        <p:spPr>
          <a:xfrm>
            <a:off x="0" y="5868391"/>
            <a:ext cx="9906000" cy="882362"/>
          </a:xfrm>
          <a:prstGeom prst="rect">
            <a:avLst/>
          </a:prstGeom>
          <a:solidFill>
            <a:srgbClr val="F3F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2" name="Title 1"/>
          <p:cNvSpPr>
            <a:spLocks noGrp="1"/>
          </p:cNvSpPr>
          <p:nvPr>
            <p:ph type="title"/>
          </p:nvPr>
        </p:nvSpPr>
        <p:spPr>
          <a:xfrm>
            <a:off x="282503" y="499071"/>
            <a:ext cx="9439049" cy="648072"/>
          </a:xfrm>
          <a:prstGeom prst="rect">
            <a:avLst/>
          </a:prstGeom>
        </p:spPr>
        <p:txBody>
          <a:bodyPr/>
          <a:lstStyle>
            <a:lvl1pPr algn="l">
              <a:tabLst>
                <a:tab pos="2766715" algn="l"/>
              </a:tabLst>
              <a:defRPr sz="3900"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3" name="Content Placeholder 2"/>
          <p:cNvSpPr>
            <a:spLocks noGrp="1"/>
          </p:cNvSpPr>
          <p:nvPr>
            <p:ph idx="1"/>
          </p:nvPr>
        </p:nvSpPr>
        <p:spPr>
          <a:xfrm>
            <a:off x="282504" y="1533526"/>
            <a:ext cx="9439049" cy="4175745"/>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3" name="Picture 12">
            <a:extLst>
              <a:ext uri="{FF2B5EF4-FFF2-40B4-BE49-F238E27FC236}">
                <a16:creationId xmlns:a16="http://schemas.microsoft.com/office/drawing/2014/main" id="{A8AD8D1B-669C-4576-CBE5-F4516A6EC0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
        <p:nvSpPr>
          <p:cNvPr id="9" name="Rectangle 8">
            <a:extLst>
              <a:ext uri="{FF2B5EF4-FFF2-40B4-BE49-F238E27FC236}">
                <a16:creationId xmlns:a16="http://schemas.microsoft.com/office/drawing/2014/main" id="{5D7C6283-5959-C98E-C1DA-250EC247D068}"/>
              </a:ext>
              <a:ext uri="{C183D7F6-B498-43B3-948B-1728B52AA6E4}">
                <adec:decorative xmlns:adec="http://schemas.microsoft.com/office/drawing/2017/decorative" val="1"/>
              </a:ext>
            </a:extLst>
          </p:cNvPr>
          <p:cNvSpPr/>
          <p:nvPr/>
        </p:nvSpPr>
        <p:spPr>
          <a:xfrm>
            <a:off x="0" y="6734507"/>
            <a:ext cx="9906000" cy="123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5" name="Graphic 4">
            <a:extLst>
              <a:ext uri="{FF2B5EF4-FFF2-40B4-BE49-F238E27FC236}">
                <a16:creationId xmlns:a16="http://schemas.microsoft.com/office/drawing/2014/main" id="{49C2D29C-BE65-9299-1FE9-ED3A4B2E3A2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546216" y="5865783"/>
            <a:ext cx="3359785" cy="868723"/>
          </a:xfrm>
          <a:prstGeom prst="rect">
            <a:avLst/>
          </a:prstGeom>
        </p:spPr>
      </p:pic>
    </p:spTree>
    <p:extLst>
      <p:ext uri="{BB962C8B-B14F-4D97-AF65-F5344CB8AC3E}">
        <p14:creationId xmlns:p14="http://schemas.microsoft.com/office/powerpoint/2010/main" val="17475725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32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sability Support Services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CB257D-B557-22D4-29FA-01A5A8E8DA9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10" y="4"/>
            <a:ext cx="9905381" cy="6857999"/>
          </a:xfrm>
          <a:prstGeom prst="rect">
            <a:avLst/>
          </a:prstGeom>
        </p:spPr>
      </p:pic>
      <p:pic>
        <p:nvPicPr>
          <p:cNvPr id="8" name="Picture 7">
            <a:extLst>
              <a:ext uri="{FF2B5EF4-FFF2-40B4-BE49-F238E27FC236}">
                <a16:creationId xmlns:a16="http://schemas.microsoft.com/office/drawing/2014/main" id="{4135DEEF-32BC-80CF-240B-98EC2F55D7D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68780" y="345410"/>
            <a:ext cx="1947265" cy="707326"/>
          </a:xfrm>
          <a:prstGeom prst="rect">
            <a:avLst/>
          </a:prstGeom>
        </p:spPr>
      </p:pic>
      <p:pic>
        <p:nvPicPr>
          <p:cNvPr id="9" name="Graphic 8">
            <a:extLst>
              <a:ext uri="{FF2B5EF4-FFF2-40B4-BE49-F238E27FC236}">
                <a16:creationId xmlns:a16="http://schemas.microsoft.com/office/drawing/2014/main" id="{44FE703D-2EF4-6C5E-1D96-42E30A8DBA90}"/>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b="25643"/>
          <a:stretch/>
        </p:blipFill>
        <p:spPr>
          <a:xfrm>
            <a:off x="2659829" y="2130847"/>
            <a:ext cx="4659199" cy="1550516"/>
          </a:xfrm>
          <a:prstGeom prst="rect">
            <a:avLst/>
          </a:prstGeom>
        </p:spPr>
      </p:pic>
      <p:sp>
        <p:nvSpPr>
          <p:cNvPr id="7" name="Rectangle 6">
            <a:extLst>
              <a:ext uri="{FF2B5EF4-FFF2-40B4-BE49-F238E27FC236}">
                <a16:creationId xmlns:a16="http://schemas.microsoft.com/office/drawing/2014/main" id="{AB6EE282-D236-954B-1E11-DE5FC0297530}"/>
              </a:ext>
              <a:ext uri="{C183D7F6-B498-43B3-948B-1728B52AA6E4}">
                <adec:decorative xmlns:adec="http://schemas.microsoft.com/office/drawing/2017/decorative" val="1"/>
              </a:ext>
            </a:extLst>
          </p:cNvPr>
          <p:cNvSpPr/>
          <p:nvPr userDrawn="1"/>
        </p:nvSpPr>
        <p:spPr>
          <a:xfrm>
            <a:off x="0" y="6696744"/>
            <a:ext cx="9906000" cy="188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7"/>
          </a:p>
        </p:txBody>
      </p:sp>
    </p:spTree>
    <p:extLst>
      <p:ext uri="{BB962C8B-B14F-4D97-AF65-F5344CB8AC3E}">
        <p14:creationId xmlns:p14="http://schemas.microsoft.com/office/powerpoint/2010/main" val="2892023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Green Heading Content slide No brand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35857B-93CA-AA4A-AC1C-8E0581EAB66B}"/>
              </a:ext>
              <a:ext uri="{C183D7F6-B498-43B3-948B-1728B52AA6E4}">
                <adec:decorative xmlns:adec="http://schemas.microsoft.com/office/drawing/2017/decorative" val="1"/>
              </a:ext>
            </a:extLst>
          </p:cNvPr>
          <p:cNvSpPr/>
          <p:nvPr userDrawn="1"/>
        </p:nvSpPr>
        <p:spPr>
          <a:xfrm>
            <a:off x="0" y="6768753"/>
            <a:ext cx="990600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47"/>
          </a:p>
        </p:txBody>
      </p:sp>
      <p:sp>
        <p:nvSpPr>
          <p:cNvPr id="4" name="Title 1">
            <a:extLst>
              <a:ext uri="{FF2B5EF4-FFF2-40B4-BE49-F238E27FC236}">
                <a16:creationId xmlns:a16="http://schemas.microsoft.com/office/drawing/2014/main" id="{1A1F451C-642D-4D14-7C89-BC01BFD0A21B}"/>
              </a:ext>
            </a:extLst>
          </p:cNvPr>
          <p:cNvSpPr>
            <a:spLocks noGrp="1"/>
          </p:cNvSpPr>
          <p:nvPr>
            <p:ph type="title"/>
          </p:nvPr>
        </p:nvSpPr>
        <p:spPr>
          <a:xfrm>
            <a:off x="194474" y="764325"/>
            <a:ext cx="9439049" cy="648072"/>
          </a:xfrm>
          <a:prstGeom prst="rect">
            <a:avLst/>
          </a:prstGeom>
        </p:spPr>
        <p:txBody>
          <a:bodyPr/>
          <a:lstStyle>
            <a:lvl1pPr algn="l">
              <a:tabLst>
                <a:tab pos="1411681" algn="l"/>
              </a:tabLst>
              <a:defRPr sz="1824" b="1" i="0">
                <a:solidFill>
                  <a:schemeClr val="accent1"/>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5" name="Content Placeholder 2">
            <a:extLst>
              <a:ext uri="{FF2B5EF4-FFF2-40B4-BE49-F238E27FC236}">
                <a16:creationId xmlns:a16="http://schemas.microsoft.com/office/drawing/2014/main" id="{A5AF4EE1-A70C-A2B2-0851-CA2AA16722A2}"/>
              </a:ext>
            </a:extLst>
          </p:cNvPr>
          <p:cNvSpPr>
            <a:spLocks noGrp="1"/>
          </p:cNvSpPr>
          <p:nvPr>
            <p:ph idx="1"/>
          </p:nvPr>
        </p:nvSpPr>
        <p:spPr>
          <a:xfrm>
            <a:off x="194474" y="1560472"/>
            <a:ext cx="9439049" cy="471551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272153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SS holding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8ED691-3848-70EB-7A7B-F7570FE1E744}"/>
              </a:ext>
            </a:extLst>
          </p:cNvPr>
          <p:cNvSpPr/>
          <p:nvPr/>
        </p:nvSpPr>
        <p:spPr>
          <a:xfrm>
            <a:off x="191891" y="188914"/>
            <a:ext cx="9529662" cy="6460365"/>
          </a:xfrm>
          <a:prstGeom prst="rect">
            <a:avLst/>
          </a:prstGeom>
          <a:solidFill>
            <a:srgbClr val="F1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pic>
        <p:nvPicPr>
          <p:cNvPr id="9" name="Graphic 8">
            <a:extLst>
              <a:ext uri="{FF2B5EF4-FFF2-40B4-BE49-F238E27FC236}">
                <a16:creationId xmlns:a16="http://schemas.microsoft.com/office/drawing/2014/main" id="{44FE703D-2EF4-6C5E-1D96-42E30A8DBA90}"/>
              </a:ext>
            </a:extLst>
          </p:cNvPr>
          <p:cNvPicPr>
            <a:picLocks noChangeAspect="1"/>
          </p:cNvPicPr>
          <p:nvPr/>
        </p:nvPicPr>
        <p:blipFill rotWithShape="1">
          <a:blip>
            <a:extLst>
              <a:ext uri="{96DAC541-7B7A-43D3-8B79-37D633B846F1}">
                <asvg:svgBlip xmlns:asvg="http://schemas.microsoft.com/office/drawing/2016/SVG/main" r:embed="rId2"/>
              </a:ext>
            </a:extLst>
          </a:blip>
          <a:srcRect b="25643"/>
          <a:stretch/>
        </p:blipFill>
        <p:spPr>
          <a:xfrm>
            <a:off x="2659825" y="2130847"/>
            <a:ext cx="46591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350"/>
          <a:stretch/>
        </p:blipFill>
        <p:spPr bwMode="auto">
          <a:xfrm>
            <a:off x="6669486" y="5495002"/>
            <a:ext cx="3236514" cy="1246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36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SS holding slide whit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4FE703D-2EF4-6C5E-1D96-42E30A8DBA90}"/>
              </a:ext>
            </a:extLst>
          </p:cNvPr>
          <p:cNvPicPr>
            <a:picLocks noChangeAspect="1"/>
          </p:cNvPicPr>
          <p:nvPr/>
        </p:nvPicPr>
        <p:blipFill rotWithShape="1">
          <a:blip>
            <a:extLst>
              <a:ext uri="{96DAC541-7B7A-43D3-8B79-37D633B846F1}">
                <asvg:svgBlip xmlns:asvg="http://schemas.microsoft.com/office/drawing/2016/SVG/main" r:embed="rId2"/>
              </a:ext>
            </a:extLst>
          </a:blip>
          <a:srcRect b="25643"/>
          <a:stretch/>
        </p:blipFill>
        <p:spPr>
          <a:xfrm>
            <a:off x="2659825" y="2130847"/>
            <a:ext cx="4659199" cy="1550516"/>
          </a:xfrm>
          <a:prstGeom prst="rect">
            <a:avLst/>
          </a:prstGeom>
        </p:spPr>
      </p:pic>
      <p:pic>
        <p:nvPicPr>
          <p:cNvPr id="3" name="Picture 2">
            <a:extLst>
              <a:ext uri="{FF2B5EF4-FFF2-40B4-BE49-F238E27FC236}">
                <a16:creationId xmlns:a16="http://schemas.microsoft.com/office/drawing/2014/main" id="{FB22FA70-32B9-7596-1988-7112AE2C31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350"/>
          <a:stretch/>
        </p:blipFill>
        <p:spPr bwMode="auto">
          <a:xfrm>
            <a:off x="6669486" y="5495002"/>
            <a:ext cx="3236514" cy="1246366"/>
          </a:xfrm>
          <a:prstGeom prst="rect">
            <a:avLst/>
          </a:prstGeom>
          <a:noFill/>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44822F09-572C-ADA5-5ABF-461354E18CC7}"/>
              </a:ext>
            </a:extLst>
          </p:cNvPr>
          <p:cNvSpPr/>
          <p:nvPr/>
        </p:nvSpPr>
        <p:spPr>
          <a:xfrm>
            <a:off x="126161" y="155275"/>
            <a:ext cx="9595270" cy="819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Tree>
    <p:extLst>
      <p:ext uri="{BB962C8B-B14F-4D97-AF65-F5344CB8AC3E}">
        <p14:creationId xmlns:p14="http://schemas.microsoft.com/office/powerpoint/2010/main" val="175428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Light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rot="10800000" flipH="1">
            <a:off x="0" y="0"/>
            <a:ext cx="9906000" cy="6830616"/>
          </a:xfrm>
          <a:prstGeom prst="rect">
            <a:avLst/>
          </a:prstGeom>
        </p:spPr>
      </p:pic>
      <p:sp>
        <p:nvSpPr>
          <p:cNvPr id="2" name="Title 1"/>
          <p:cNvSpPr>
            <a:spLocks noGrp="1"/>
          </p:cNvSpPr>
          <p:nvPr>
            <p:ph type="title"/>
          </p:nvPr>
        </p:nvSpPr>
        <p:spPr>
          <a:xfrm>
            <a:off x="272158" y="2184400"/>
            <a:ext cx="4880338" cy="3268132"/>
          </a:xfrm>
          <a:prstGeom prst="rect">
            <a:avLst/>
          </a:prstGeom>
        </p:spPr>
        <p:txBody>
          <a:bodyPr/>
          <a:lstStyle>
            <a:lvl1pPr algn="l">
              <a:tabLst>
                <a:tab pos="2766715" algn="l"/>
              </a:tabLst>
              <a:defRPr sz="4388"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7CA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ABF2BF72-0705-C31C-A111-E0AEB98F1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Tree>
    <p:extLst>
      <p:ext uri="{BB962C8B-B14F-4D97-AF65-F5344CB8AC3E}">
        <p14:creationId xmlns:p14="http://schemas.microsoft.com/office/powerpoint/2010/main" val="66961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Dark Green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rot="10800000" flipH="1">
            <a:off x="0" y="0"/>
            <a:ext cx="9906000" cy="6830616"/>
          </a:xfrm>
          <a:prstGeom prst="rect">
            <a:avLst/>
          </a:prstGeom>
        </p:spPr>
      </p:pic>
      <p:sp>
        <p:nvSpPr>
          <p:cNvPr id="2" name="Title 1"/>
          <p:cNvSpPr>
            <a:spLocks noGrp="1"/>
          </p:cNvSpPr>
          <p:nvPr>
            <p:ph type="title"/>
          </p:nvPr>
        </p:nvSpPr>
        <p:spPr>
          <a:xfrm>
            <a:off x="272158" y="2184400"/>
            <a:ext cx="4880338" cy="3268132"/>
          </a:xfrm>
          <a:prstGeom prst="rect">
            <a:avLst/>
          </a:prstGeom>
        </p:spPr>
        <p:txBody>
          <a:bodyPr/>
          <a:lstStyle>
            <a:lvl1pPr algn="l">
              <a:tabLst>
                <a:tab pos="2766715" algn="l"/>
              </a:tabLst>
              <a:defRPr sz="4388"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53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ABF2BF72-0705-C31C-A111-E0AEB98F1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Tree>
    <p:extLst>
      <p:ext uri="{BB962C8B-B14F-4D97-AF65-F5344CB8AC3E}">
        <p14:creationId xmlns:p14="http://schemas.microsoft.com/office/powerpoint/2010/main" val="372371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Blu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rot="10800000" flipH="1">
            <a:off x="0" y="0"/>
            <a:ext cx="9906000" cy="6830616"/>
          </a:xfrm>
          <a:prstGeom prst="rect">
            <a:avLst/>
          </a:prstGeom>
        </p:spPr>
      </p:pic>
      <p:sp>
        <p:nvSpPr>
          <p:cNvPr id="2" name="Title 1"/>
          <p:cNvSpPr>
            <a:spLocks noGrp="1"/>
          </p:cNvSpPr>
          <p:nvPr>
            <p:ph type="title"/>
          </p:nvPr>
        </p:nvSpPr>
        <p:spPr>
          <a:xfrm>
            <a:off x="272158" y="2184400"/>
            <a:ext cx="4880338" cy="3268132"/>
          </a:xfrm>
          <a:prstGeom prst="rect">
            <a:avLst/>
          </a:prstGeom>
        </p:spPr>
        <p:txBody>
          <a:bodyPr/>
          <a:lstStyle>
            <a:lvl1pPr algn="l">
              <a:tabLst>
                <a:tab pos="2766715" algn="l"/>
              </a:tabLst>
              <a:defRPr sz="4388"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1F5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ABF2BF72-0705-C31C-A111-E0AEB98F1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Tree>
    <p:extLst>
      <p:ext uri="{BB962C8B-B14F-4D97-AF65-F5344CB8AC3E}">
        <p14:creationId xmlns:p14="http://schemas.microsoft.com/office/powerpoint/2010/main" val="4012436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Purple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rot="10800000" flipH="1">
            <a:off x="0" y="0"/>
            <a:ext cx="9906000" cy="6830616"/>
          </a:xfrm>
          <a:prstGeom prst="rect">
            <a:avLst/>
          </a:prstGeom>
        </p:spPr>
      </p:pic>
      <p:sp>
        <p:nvSpPr>
          <p:cNvPr id="2" name="Title 1"/>
          <p:cNvSpPr>
            <a:spLocks noGrp="1"/>
          </p:cNvSpPr>
          <p:nvPr>
            <p:ph type="title"/>
          </p:nvPr>
        </p:nvSpPr>
        <p:spPr>
          <a:xfrm>
            <a:off x="272158" y="2184400"/>
            <a:ext cx="4880338" cy="3268132"/>
          </a:xfrm>
          <a:prstGeom prst="rect">
            <a:avLst/>
          </a:prstGeom>
        </p:spPr>
        <p:txBody>
          <a:bodyPr/>
          <a:lstStyle>
            <a:lvl1pPr algn="l">
              <a:tabLst>
                <a:tab pos="2766715" algn="l"/>
              </a:tabLst>
              <a:defRPr sz="4388"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5F3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ABF2BF72-0705-C31C-A111-E0AEB98F1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Tree>
    <p:extLst>
      <p:ext uri="{BB962C8B-B14F-4D97-AF65-F5344CB8AC3E}">
        <p14:creationId xmlns:p14="http://schemas.microsoft.com/office/powerpoint/2010/main" val="405698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Pink Title Section divider">
    <p:spTree>
      <p:nvGrpSpPr>
        <p:cNvPr id="1" name=""/>
        <p:cNvGrpSpPr/>
        <p:nvPr/>
      </p:nvGrpSpPr>
      <p:grpSpPr>
        <a:xfrm>
          <a:off x="0" y="0"/>
          <a:ext cx="0" cy="0"/>
          <a:chOff x="0" y="0"/>
          <a:chExt cx="0" cy="0"/>
        </a:xfrm>
      </p:grpSpPr>
      <p:pic>
        <p:nvPicPr>
          <p:cNvPr id="6" name="Graphic 2">
            <a:extLst>
              <a:ext uri="{FF2B5EF4-FFF2-40B4-BE49-F238E27FC236}">
                <a16:creationId xmlns:a16="http://schemas.microsoft.com/office/drawing/2014/main" id="{61C9D974-FEA0-F7C1-F7DE-9BC40EC7AD93}"/>
              </a:ext>
            </a:extLst>
          </p:cNvPr>
          <p:cNvPicPr>
            <a:picLocks noChangeAspect="1"/>
          </p:cNvPicPr>
          <p:nvPr/>
        </p:nvPicPr>
        <p:blipFill>
          <a:blip r:embed="rId2" cstate="print">
            <a:extLst>
              <a:ext uri="{28A0092B-C50C-407E-A947-70E740481C1C}">
                <a14:useLocalDpi xmlns:a14="http://schemas.microsoft.com/office/drawing/2010/main" val="0"/>
              </a:ext>
            </a:extLst>
          </a:blip>
          <a:srcRect t="168" b="168"/>
          <a:stretch/>
        </p:blipFill>
        <p:spPr>
          <a:xfrm rot="10800000" flipH="1">
            <a:off x="0" y="0"/>
            <a:ext cx="9906000" cy="6830616"/>
          </a:xfrm>
          <a:prstGeom prst="rect">
            <a:avLst/>
          </a:prstGeom>
        </p:spPr>
      </p:pic>
      <p:sp>
        <p:nvSpPr>
          <p:cNvPr id="2" name="Title 1"/>
          <p:cNvSpPr>
            <a:spLocks noGrp="1"/>
          </p:cNvSpPr>
          <p:nvPr>
            <p:ph type="title"/>
          </p:nvPr>
        </p:nvSpPr>
        <p:spPr>
          <a:xfrm>
            <a:off x="272158" y="2184400"/>
            <a:ext cx="4880338" cy="3268132"/>
          </a:xfrm>
          <a:prstGeom prst="rect">
            <a:avLst/>
          </a:prstGeom>
        </p:spPr>
        <p:txBody>
          <a:bodyPr/>
          <a:lstStyle>
            <a:lvl1pPr algn="l">
              <a:tabLst>
                <a:tab pos="2766715" algn="l"/>
              </a:tabLst>
              <a:defRPr sz="4388" b="1" i="0">
                <a:solidFill>
                  <a:schemeClr val="tx1">
                    <a:lumMod val="85000"/>
                    <a:lumOff val="15000"/>
                  </a:schemeClr>
                </a:solidFill>
                <a:latin typeface="+mj-lt"/>
                <a:ea typeface="Verdana" panose="020B0604030504040204" pitchFamily="34" charset="0"/>
                <a:cs typeface="Verdana" panose="020B0604030504040204" pitchFamily="34" charset="0"/>
              </a:defRPr>
            </a:lvl1pPr>
          </a:lstStyle>
          <a:p>
            <a:r>
              <a:rPr lang="en-US"/>
              <a:t>Click to edit Master title style</a:t>
            </a:r>
            <a:endParaRPr lang="en-NZ"/>
          </a:p>
        </p:txBody>
      </p:sp>
      <p:sp>
        <p:nvSpPr>
          <p:cNvPr id="13" name="Rectangle 12">
            <a:extLst>
              <a:ext uri="{FF2B5EF4-FFF2-40B4-BE49-F238E27FC236}">
                <a16:creationId xmlns:a16="http://schemas.microsoft.com/office/drawing/2014/main" id="{9B989C26-6DFF-3B24-22C0-2E0C917B7019}"/>
              </a:ext>
              <a:ext uri="{C183D7F6-B498-43B3-948B-1728B52AA6E4}">
                <adec:decorative xmlns:adec="http://schemas.microsoft.com/office/drawing/2017/decorative" val="1"/>
              </a:ext>
            </a:extLst>
          </p:cNvPr>
          <p:cNvSpPr/>
          <p:nvPr/>
        </p:nvSpPr>
        <p:spPr>
          <a:xfrm>
            <a:off x="0" y="6734507"/>
            <a:ext cx="9906000" cy="123493"/>
          </a:xfrm>
          <a:prstGeom prst="rect">
            <a:avLst/>
          </a:prstGeom>
          <a:solidFill>
            <a:srgbClr val="D61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8" name="Picture 7">
            <a:extLst>
              <a:ext uri="{FF2B5EF4-FFF2-40B4-BE49-F238E27FC236}">
                <a16:creationId xmlns:a16="http://schemas.microsoft.com/office/drawing/2014/main" id="{ABF2BF72-0705-C31C-A111-E0AEB98F17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1704"/>
          <a:stretch/>
        </p:blipFill>
        <p:spPr>
          <a:xfrm>
            <a:off x="195748" y="5852145"/>
            <a:ext cx="4494124" cy="882362"/>
          </a:xfrm>
          <a:prstGeom prst="rect">
            <a:avLst/>
          </a:prstGeom>
        </p:spPr>
      </p:pic>
    </p:spTree>
    <p:extLst>
      <p:ext uri="{BB962C8B-B14F-4D97-AF65-F5344CB8AC3E}">
        <p14:creationId xmlns:p14="http://schemas.microsoft.com/office/powerpoint/2010/main" val="3388848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46B38B-874D-5763-2B1B-9ECC25863C0D}"/>
              </a:ext>
            </a:extLst>
          </p:cNvPr>
          <p:cNvSpPr txBox="1"/>
          <p:nvPr>
            <p:extLst>
              <p:ext uri="{1162E1C5-73C7-4A58-AE30-91384D911F3F}">
                <p184:classification xmlns:p184="http://schemas.microsoft.com/office/powerpoint/2018/4/main" val="hdr"/>
              </p:ext>
            </p:extLst>
          </p:nvPr>
        </p:nvSpPr>
        <p:spPr>
          <a:xfrm>
            <a:off x="9126490" y="-324533"/>
            <a:ext cx="697806" cy="125099"/>
          </a:xfrm>
          <a:prstGeom prst="rect">
            <a:avLst/>
          </a:prstGeom>
        </p:spPr>
        <p:txBody>
          <a:bodyPr horzOverflow="overflow" lIns="0" tIns="0" rIns="0" bIns="0">
            <a:spAutoFit/>
          </a:bodyPr>
          <a:lstStyle/>
          <a:p>
            <a:pPr algn="l"/>
            <a:r>
              <a:rPr lang="en-NZ" sz="813">
                <a:solidFill>
                  <a:srgbClr val="000000"/>
                </a:solidFill>
                <a:latin typeface="Calibri" panose="020F0502020204030204" pitchFamily="34" charset="0"/>
                <a:cs typeface="Calibri" panose="020F0502020204030204" pitchFamily="34" charset="0"/>
              </a:rPr>
              <a:t>IN-CONFIDENCE</a:t>
            </a:r>
          </a:p>
        </p:txBody>
      </p:sp>
      <p:sp>
        <p:nvSpPr>
          <p:cNvPr id="2" name="TextBox 1">
            <a:extLst>
              <a:ext uri="{FF2B5EF4-FFF2-40B4-BE49-F238E27FC236}">
                <a16:creationId xmlns:a16="http://schemas.microsoft.com/office/drawing/2014/main" id="{142FAB6C-CD75-891F-A284-E12F55546F25}"/>
              </a:ext>
            </a:extLst>
          </p:cNvPr>
          <p:cNvSpPr txBox="1"/>
          <p:nvPr userDrawn="1">
            <p:extLst>
              <p:ext uri="{1162E1C5-73C7-4A58-AE30-91384D911F3F}">
                <p184:classification xmlns:p184="http://schemas.microsoft.com/office/powerpoint/2018/4/main" val="hdr"/>
              </p:ext>
            </p:extLst>
          </p:nvPr>
        </p:nvSpPr>
        <p:spPr>
          <a:xfrm>
            <a:off x="4571826" y="63503"/>
            <a:ext cx="782936" cy="125099"/>
          </a:xfrm>
          <a:prstGeom prst="rect">
            <a:avLst/>
          </a:prstGeom>
        </p:spPr>
        <p:txBody>
          <a:bodyPr horzOverflow="overflow" lIns="0" tIns="0" rIns="0" bIns="0">
            <a:spAutoFit/>
          </a:bodyPr>
          <a:lstStyle/>
          <a:p>
            <a:pPr algn="l"/>
            <a:r>
              <a:rPr lang="en-NZ" sz="813">
                <a:solidFill>
                  <a:srgbClr val="000000">
                    <a:alpha val="50000"/>
                  </a:srgbClr>
                </a:solidFill>
                <a:latin typeface="Aptos" panose="020B0004020202020204" pitchFamily="34" charset="0"/>
              </a:rPr>
              <a:t>IN-CONFIDENCE</a:t>
            </a:r>
          </a:p>
        </p:txBody>
      </p:sp>
    </p:spTree>
    <p:extLst>
      <p:ext uri="{BB962C8B-B14F-4D97-AF65-F5344CB8AC3E}">
        <p14:creationId xmlns:p14="http://schemas.microsoft.com/office/powerpoint/2010/main" val="27502862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Lst>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03647" indent="-232172" algn="l" defTabSz="742950" rtl="0" eaLnBrk="1" latinLnBrk="0" hangingPunct="1">
        <a:spcBef>
          <a:spcPct val="20000"/>
        </a:spcBef>
        <a:buFont typeface="Arial" panose="020B0604020202020204" pitchFamily="34" charset="0"/>
        <a:buChar char="–"/>
        <a:defRPr sz="2275"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8688" indent="-185738" algn="l" defTabSz="742950" rtl="0" eaLnBrk="1" latinLnBrk="0" hangingPunct="1">
        <a:spcBef>
          <a:spcPct val="20000"/>
        </a:spcBef>
        <a:buFont typeface="Arial" panose="020B0604020202020204" pitchFamily="34" charset="0"/>
        <a:buChar char="•"/>
        <a:defRPr sz="195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00163" indent="-185738" algn="l" defTabSz="742950" rtl="0" eaLnBrk="1" latinLnBrk="0" hangingPunct="1">
        <a:spcBef>
          <a:spcPct val="20000"/>
        </a:spcBef>
        <a:buFont typeface="Arial" panose="020B0604020202020204" pitchFamily="34" charset="0"/>
        <a:buChar char="–"/>
        <a:defRPr sz="1625"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71638" indent="-185738" algn="l" defTabSz="742950" rtl="0" eaLnBrk="1" latinLnBrk="0" hangingPunct="1">
        <a:spcBef>
          <a:spcPct val="20000"/>
        </a:spcBef>
        <a:buFont typeface="Arial" panose="020B0604020202020204" pitchFamily="34" charset="0"/>
        <a:buChar char="»"/>
        <a:defRPr sz="1625"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4311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p15:clr>
            <a:srgbClr val="F26B43"/>
          </p15:clr>
        </p15:guide>
        <p15:guide id="4" pos="7537">
          <p15:clr>
            <a:srgbClr val="F26B43"/>
          </p15:clr>
        </p15:guide>
        <p15:guide id="5" orient="horz" pos="119">
          <p15:clr>
            <a:srgbClr val="F26B43"/>
          </p15:clr>
        </p15:guide>
        <p15:guide id="6" orient="horz" pos="420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29E_797C22CF.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DF_7707EDA8.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6.xml"/><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slide" Target="slide15.xml"/><Relationship Id="rId11" Type="http://schemas.openxmlformats.org/officeDocument/2006/relationships/slide" Target="slide25.xml"/><Relationship Id="rId5" Type="http://schemas.openxmlformats.org/officeDocument/2006/relationships/slide" Target="slide14.xml"/><Relationship Id="rId10" Type="http://schemas.openxmlformats.org/officeDocument/2006/relationships/slide" Target="slide21.xml"/><Relationship Id="rId4" Type="http://schemas.openxmlformats.org/officeDocument/2006/relationships/slide" Target="slide11.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microsoft.com/office/2018/10/relationships/comments" Target="../comments/modernComment_2D8_21F2A94E.xml"/><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25.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2DB_6F94C680.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microsoft.com/office/2018/10/relationships/comments" Target="../comments/modernComment_2DE_C3EBCECD.xml"/><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4BA26B-C72F-1568-7721-1040094D2F1E}"/>
              </a:ext>
            </a:extLst>
          </p:cNvPr>
          <p:cNvSpPr txBox="1"/>
          <p:nvPr/>
        </p:nvSpPr>
        <p:spPr>
          <a:xfrm>
            <a:off x="1547812" y="3702096"/>
            <a:ext cx="3405188" cy="342401"/>
          </a:xfrm>
          <a:prstGeom prst="rect">
            <a:avLst/>
          </a:prstGeom>
          <a:noFill/>
        </p:spPr>
        <p:txBody>
          <a:bodyPr wrap="square" rtlCol="0">
            <a:spAutoFit/>
          </a:bodyPr>
          <a:lstStyle/>
          <a:p>
            <a:pPr defTabSz="653608">
              <a:defRPr/>
            </a:pPr>
            <a:r>
              <a:rPr lang="en-NZ" sz="1625" b="1">
                <a:solidFill>
                  <a:srgbClr val="2C602F"/>
                </a:solidFill>
                <a:latin typeface="Roboto"/>
              </a:rPr>
              <a:t>OBIR Web-App Release 3</a:t>
            </a:r>
          </a:p>
        </p:txBody>
      </p:sp>
      <p:sp>
        <p:nvSpPr>
          <p:cNvPr id="7" name="Rectangle 6">
            <a:extLst>
              <a:ext uri="{FF2B5EF4-FFF2-40B4-BE49-F238E27FC236}">
                <a16:creationId xmlns:a16="http://schemas.microsoft.com/office/drawing/2014/main" id="{FF5374A7-9CF0-C932-4A98-FDB0E68DC9C2}"/>
              </a:ext>
            </a:extLst>
          </p:cNvPr>
          <p:cNvSpPr/>
          <p:nvPr/>
        </p:nvSpPr>
        <p:spPr>
          <a:xfrm>
            <a:off x="3025973" y="2368749"/>
            <a:ext cx="4426744" cy="1307902"/>
          </a:xfrm>
          <a:prstGeom prst="rect">
            <a:avLst/>
          </a:prstGeom>
          <a:solidFill>
            <a:srgbClr val="DDF5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1287">
              <a:solidFill>
                <a:prstClr val="white"/>
              </a:solidFill>
              <a:latin typeface="Roboto"/>
            </a:endParaRPr>
          </a:p>
        </p:txBody>
      </p:sp>
      <p:pic>
        <p:nvPicPr>
          <p:cNvPr id="5" name="Picture 4">
            <a:extLst>
              <a:ext uri="{FF2B5EF4-FFF2-40B4-BE49-F238E27FC236}">
                <a16:creationId xmlns:a16="http://schemas.microsoft.com/office/drawing/2014/main" id="{D79A707E-A8D2-E64F-241A-EC93CD0A09F6}"/>
              </a:ext>
            </a:extLst>
          </p:cNvPr>
          <p:cNvPicPr>
            <a:picLocks noChangeAspect="1"/>
          </p:cNvPicPr>
          <p:nvPr/>
        </p:nvPicPr>
        <p:blipFill>
          <a:blip r:embed="rId3"/>
          <a:stretch>
            <a:fillRect/>
          </a:stretch>
        </p:blipFill>
        <p:spPr>
          <a:xfrm>
            <a:off x="1400772" y="2105621"/>
            <a:ext cx="4570583" cy="1483389"/>
          </a:xfrm>
          <a:prstGeom prst="rect">
            <a:avLst/>
          </a:prstGeom>
        </p:spPr>
      </p:pic>
    </p:spTree>
    <p:extLst>
      <p:ext uri="{BB962C8B-B14F-4D97-AF65-F5344CB8AC3E}">
        <p14:creationId xmlns:p14="http://schemas.microsoft.com/office/powerpoint/2010/main" val="203817851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71B9C-178C-0FEB-3422-CDF4FD606784}"/>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0E42DD12-5C48-AE5F-0CDF-471B4A1D1746}"/>
              </a:ext>
            </a:extLst>
          </p:cNvPr>
          <p:cNvSpPr txBox="1">
            <a:spLocks/>
          </p:cNvSpPr>
          <p:nvPr/>
        </p:nvSpPr>
        <p:spPr>
          <a:xfrm>
            <a:off x="1279480" y="954516"/>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extBox 11">
            <a:extLst>
              <a:ext uri="{FF2B5EF4-FFF2-40B4-BE49-F238E27FC236}">
                <a16:creationId xmlns:a16="http://schemas.microsoft.com/office/drawing/2014/main" id="{99C1A61C-2D8C-D9BF-BA93-1492DA0E9524}"/>
              </a:ext>
            </a:extLst>
          </p:cNvPr>
          <p:cNvSpPr txBox="1"/>
          <p:nvPr/>
        </p:nvSpPr>
        <p:spPr>
          <a:xfrm>
            <a:off x="567864" y="1425600"/>
            <a:ext cx="5309617" cy="1054135"/>
          </a:xfrm>
          <a:prstGeom prst="rect">
            <a:avLst/>
          </a:prstGeom>
          <a:noFill/>
        </p:spPr>
        <p:txBody>
          <a:bodyPr wrap="square" rtlCol="0">
            <a:spAutoFit/>
          </a:bodyPr>
          <a:lstStyle/>
          <a:p>
            <a:pPr defTabSz="653608">
              <a:spcAft>
                <a:spcPts val="488"/>
              </a:spcAft>
              <a:defRPr/>
            </a:pPr>
            <a:r>
              <a:rPr lang="en-NZ" sz="1400" b="1">
                <a:solidFill>
                  <a:srgbClr val="5C9A42"/>
                </a:solidFill>
              </a:rPr>
              <a:t>Updating Personal Details</a:t>
            </a:r>
            <a:endParaRPr lang="en-NZ" sz="1400">
              <a:solidFill>
                <a:prstClr val="black"/>
              </a:solidFill>
            </a:endParaRPr>
          </a:p>
          <a:p>
            <a:pPr defTabSz="653608">
              <a:spcAft>
                <a:spcPts val="488"/>
              </a:spcAft>
              <a:defRPr/>
            </a:pPr>
            <a:r>
              <a:rPr lang="en-NZ" sz="1200">
                <a:solidFill>
                  <a:prstClr val="black"/>
                </a:solidFill>
                <a:latin typeface="Roboto"/>
              </a:rPr>
              <a:t>2. Update the information</a:t>
            </a:r>
          </a:p>
          <a:p>
            <a:pPr defTabSz="653608">
              <a:spcAft>
                <a:spcPts val="488"/>
              </a:spcAft>
              <a:defRPr/>
            </a:pPr>
            <a:r>
              <a:rPr lang="en-NZ" sz="1200">
                <a:solidFill>
                  <a:prstClr val="black"/>
                </a:solidFill>
                <a:latin typeface="Roboto"/>
              </a:rPr>
              <a:t>3. Enter the reason for the change</a:t>
            </a:r>
          </a:p>
          <a:p>
            <a:pPr defTabSz="653608">
              <a:spcAft>
                <a:spcPts val="488"/>
              </a:spcAft>
              <a:defRPr/>
            </a:pPr>
            <a:r>
              <a:rPr lang="en-NZ" sz="1200">
                <a:solidFill>
                  <a:prstClr val="black"/>
                </a:solidFill>
                <a:latin typeface="Roboto"/>
              </a:rPr>
              <a:t>4. Select Save Changes</a:t>
            </a:r>
          </a:p>
        </p:txBody>
      </p:sp>
      <p:sp>
        <p:nvSpPr>
          <p:cNvPr id="11" name="Title 1">
            <a:extLst>
              <a:ext uri="{FF2B5EF4-FFF2-40B4-BE49-F238E27FC236}">
                <a16:creationId xmlns:a16="http://schemas.microsoft.com/office/drawing/2014/main" id="{1BEB1100-B96D-9848-905F-35BFE36A7E71}"/>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14" name="Title 1">
            <a:extLst>
              <a:ext uri="{FF2B5EF4-FFF2-40B4-BE49-F238E27FC236}">
                <a16:creationId xmlns:a16="http://schemas.microsoft.com/office/drawing/2014/main" id="{AC665346-70F2-C7AF-6764-972FACA54900}"/>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grpSp>
        <p:nvGrpSpPr>
          <p:cNvPr id="2" name="Group 1">
            <a:extLst>
              <a:ext uri="{FF2B5EF4-FFF2-40B4-BE49-F238E27FC236}">
                <a16:creationId xmlns:a16="http://schemas.microsoft.com/office/drawing/2014/main" id="{88FFB2D3-54EC-2D15-FB05-67DE9E9ABCD2}"/>
              </a:ext>
            </a:extLst>
          </p:cNvPr>
          <p:cNvGrpSpPr/>
          <p:nvPr/>
        </p:nvGrpSpPr>
        <p:grpSpPr>
          <a:xfrm>
            <a:off x="392123" y="2962369"/>
            <a:ext cx="3301466" cy="3686771"/>
            <a:chOff x="348362" y="2615180"/>
            <a:chExt cx="3330945" cy="3719690"/>
          </a:xfrm>
        </p:grpSpPr>
        <p:pic>
          <p:nvPicPr>
            <p:cNvPr id="7" name="Picture 6">
              <a:extLst>
                <a:ext uri="{FF2B5EF4-FFF2-40B4-BE49-F238E27FC236}">
                  <a16:creationId xmlns:a16="http://schemas.microsoft.com/office/drawing/2014/main" id="{84E9A2BE-C60E-06BB-88D6-ABAD98824F2B}"/>
                </a:ext>
              </a:extLst>
            </p:cNvPr>
            <p:cNvPicPr>
              <a:picLocks noChangeAspect="1"/>
            </p:cNvPicPr>
            <p:nvPr/>
          </p:nvPicPr>
          <p:blipFill>
            <a:blip r:embed="rId4"/>
            <a:stretch>
              <a:fillRect/>
            </a:stretch>
          </p:blipFill>
          <p:spPr>
            <a:xfrm>
              <a:off x="567864" y="2615180"/>
              <a:ext cx="2925451" cy="3719690"/>
            </a:xfrm>
            <a:prstGeom prst="rect">
              <a:avLst/>
            </a:prstGeom>
            <a:ln>
              <a:solidFill>
                <a:schemeClr val="tx1"/>
              </a:solidFill>
            </a:ln>
          </p:spPr>
        </p:pic>
        <p:sp>
          <p:nvSpPr>
            <p:cNvPr id="16" name="Rectangle 15">
              <a:extLst>
                <a:ext uri="{FF2B5EF4-FFF2-40B4-BE49-F238E27FC236}">
                  <a16:creationId xmlns:a16="http://schemas.microsoft.com/office/drawing/2014/main" id="{501BDD99-0D5B-3FDA-B328-D554BE4A883B}"/>
                </a:ext>
              </a:extLst>
            </p:cNvPr>
            <p:cNvSpPr/>
            <p:nvPr/>
          </p:nvSpPr>
          <p:spPr>
            <a:xfrm>
              <a:off x="348362" y="3429000"/>
              <a:ext cx="3330945" cy="51723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3" name="Group 2">
            <a:extLst>
              <a:ext uri="{FF2B5EF4-FFF2-40B4-BE49-F238E27FC236}">
                <a16:creationId xmlns:a16="http://schemas.microsoft.com/office/drawing/2014/main" id="{A34D7C80-3AF5-8ED4-6285-1C7451D0165B}"/>
              </a:ext>
            </a:extLst>
          </p:cNvPr>
          <p:cNvGrpSpPr/>
          <p:nvPr/>
        </p:nvGrpSpPr>
        <p:grpSpPr>
          <a:xfrm>
            <a:off x="4790975" y="2962369"/>
            <a:ext cx="3301466" cy="3686770"/>
            <a:chOff x="4747214" y="2615179"/>
            <a:chExt cx="3330945" cy="3719689"/>
          </a:xfrm>
        </p:grpSpPr>
        <p:pic>
          <p:nvPicPr>
            <p:cNvPr id="9" name="Picture 8">
              <a:extLst>
                <a:ext uri="{FF2B5EF4-FFF2-40B4-BE49-F238E27FC236}">
                  <a16:creationId xmlns:a16="http://schemas.microsoft.com/office/drawing/2014/main" id="{92604768-115E-BF02-5161-F12230CDD014}"/>
                </a:ext>
              </a:extLst>
            </p:cNvPr>
            <p:cNvPicPr>
              <a:picLocks noChangeAspect="1"/>
            </p:cNvPicPr>
            <p:nvPr/>
          </p:nvPicPr>
          <p:blipFill>
            <a:blip r:embed="rId5"/>
            <a:stretch>
              <a:fillRect/>
            </a:stretch>
          </p:blipFill>
          <p:spPr>
            <a:xfrm>
              <a:off x="4953000" y="2615179"/>
              <a:ext cx="2939165" cy="3719689"/>
            </a:xfrm>
            <a:prstGeom prst="rect">
              <a:avLst/>
            </a:prstGeom>
            <a:ln>
              <a:solidFill>
                <a:schemeClr val="tx1"/>
              </a:solidFill>
            </a:ln>
          </p:spPr>
        </p:pic>
        <p:sp>
          <p:nvSpPr>
            <p:cNvPr id="18" name="Rectangle 17">
              <a:extLst>
                <a:ext uri="{FF2B5EF4-FFF2-40B4-BE49-F238E27FC236}">
                  <a16:creationId xmlns:a16="http://schemas.microsoft.com/office/drawing/2014/main" id="{5E97B84D-FB98-03DC-8EEB-D18824944C0A}"/>
                </a:ext>
              </a:extLst>
            </p:cNvPr>
            <p:cNvSpPr/>
            <p:nvPr/>
          </p:nvSpPr>
          <p:spPr>
            <a:xfrm>
              <a:off x="4747214" y="3409604"/>
              <a:ext cx="3330945" cy="54032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4" name="Picture 3">
            <a:extLst>
              <a:ext uri="{FF2B5EF4-FFF2-40B4-BE49-F238E27FC236}">
                <a16:creationId xmlns:a16="http://schemas.microsoft.com/office/drawing/2014/main" id="{C7EC64E2-CE27-8147-8C35-2072C3312232}"/>
              </a:ext>
            </a:extLst>
          </p:cNvPr>
          <p:cNvPicPr>
            <a:picLocks noChangeAspect="1"/>
          </p:cNvPicPr>
          <p:nvPr/>
        </p:nvPicPr>
        <p:blipFill>
          <a:blip r:embed="rId6"/>
          <a:srcRect l="80448"/>
          <a:stretch>
            <a:fillRect/>
          </a:stretch>
        </p:blipFill>
        <p:spPr>
          <a:xfrm>
            <a:off x="7811347" y="129724"/>
            <a:ext cx="1832781" cy="548486"/>
          </a:xfrm>
          <a:prstGeom prst="rect">
            <a:avLst/>
          </a:prstGeom>
        </p:spPr>
      </p:pic>
      <p:pic>
        <p:nvPicPr>
          <p:cNvPr id="6" name="Picture 5">
            <a:extLst>
              <a:ext uri="{FF2B5EF4-FFF2-40B4-BE49-F238E27FC236}">
                <a16:creationId xmlns:a16="http://schemas.microsoft.com/office/drawing/2014/main" id="{28DC7D12-A78A-5B7E-66E4-0E6162C541EA}"/>
              </a:ext>
            </a:extLst>
          </p:cNvPr>
          <p:cNvPicPr>
            <a:picLocks noChangeAspect="1"/>
          </p:cNvPicPr>
          <p:nvPr/>
        </p:nvPicPr>
        <p:blipFill>
          <a:blip r:embed="rId6"/>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199700829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5003E-1EEE-B130-0612-73AFA36E9E2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A408BAA-2176-530B-6F6C-C8502EA95119}"/>
              </a:ext>
            </a:extLst>
          </p:cNvPr>
          <p:cNvSpPr txBox="1">
            <a:spLocks/>
          </p:cNvSpPr>
          <p:nvPr/>
        </p:nvSpPr>
        <p:spPr>
          <a:xfrm>
            <a:off x="568800" y="96369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Improved Dashboard View</a:t>
            </a:r>
          </a:p>
        </p:txBody>
      </p:sp>
      <p:sp>
        <p:nvSpPr>
          <p:cNvPr id="6" name="TextBox 5">
            <a:extLst>
              <a:ext uri="{FF2B5EF4-FFF2-40B4-BE49-F238E27FC236}">
                <a16:creationId xmlns:a16="http://schemas.microsoft.com/office/drawing/2014/main" id="{7A088D2A-1548-6242-5BDD-A7C34D3C7C2E}"/>
              </a:ext>
            </a:extLst>
          </p:cNvPr>
          <p:cNvSpPr txBox="1"/>
          <p:nvPr/>
        </p:nvSpPr>
        <p:spPr>
          <a:xfrm>
            <a:off x="568800" y="1537200"/>
            <a:ext cx="7997379" cy="942950"/>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Overview</a:t>
            </a:r>
            <a:endParaRPr lang="en-NZ" sz="1400">
              <a:solidFill>
                <a:prstClr val="black"/>
              </a:solidFill>
              <a:latin typeface="Roboto"/>
            </a:endParaRPr>
          </a:p>
          <a:p>
            <a:pPr defTabSz="653608">
              <a:spcAft>
                <a:spcPts val="488"/>
              </a:spcAft>
              <a:defRPr/>
            </a:pPr>
            <a:r>
              <a:rPr lang="en-NZ" sz="1200">
                <a:solidFill>
                  <a:prstClr val="black"/>
                </a:solidFill>
                <a:latin typeface="Roboto"/>
              </a:rPr>
              <a:t>A new assignee column has been added to the action required table. This allows users to see who is currently working on an assessment. Users will also be able to filter the action required queue.</a:t>
            </a:r>
          </a:p>
          <a:p>
            <a:pPr defTabSz="653608">
              <a:defRPr/>
            </a:pPr>
            <a:endParaRPr lang="en-NZ" sz="894">
              <a:solidFill>
                <a:prstClr val="black"/>
              </a:solidFill>
              <a:latin typeface="Roboto"/>
            </a:endParaRPr>
          </a:p>
        </p:txBody>
      </p:sp>
      <p:sp>
        <p:nvSpPr>
          <p:cNvPr id="7" name="TextBox 6">
            <a:extLst>
              <a:ext uri="{FF2B5EF4-FFF2-40B4-BE49-F238E27FC236}">
                <a16:creationId xmlns:a16="http://schemas.microsoft.com/office/drawing/2014/main" id="{002F9199-72EE-0D36-9568-B1C9706FDB48}"/>
              </a:ext>
            </a:extLst>
          </p:cNvPr>
          <p:cNvSpPr txBox="1"/>
          <p:nvPr/>
        </p:nvSpPr>
        <p:spPr>
          <a:xfrm>
            <a:off x="529479" y="2565507"/>
            <a:ext cx="6783134" cy="1208792"/>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306" indent="-139306" defTabSz="653608">
              <a:spcAft>
                <a:spcPts val="488"/>
              </a:spcAft>
              <a:buFont typeface="Arial" panose="020B0604020202020204" pitchFamily="34" charset="0"/>
              <a:buChar char="•"/>
              <a:defRPr/>
            </a:pPr>
            <a:r>
              <a:rPr lang="en-NZ" sz="1200">
                <a:solidFill>
                  <a:prstClr val="black"/>
                </a:solidFill>
                <a:latin typeface="Roboto"/>
              </a:rPr>
              <a:t>New assignee column</a:t>
            </a:r>
          </a:p>
          <a:p>
            <a:pPr marL="139306" indent="-139306" defTabSz="653608">
              <a:spcAft>
                <a:spcPts val="488"/>
              </a:spcAft>
              <a:buFont typeface="Arial" panose="020B0604020202020204" pitchFamily="34" charset="0"/>
              <a:buChar char="•"/>
              <a:defRPr/>
            </a:pPr>
            <a:r>
              <a:rPr lang="en-NZ" sz="1200">
                <a:solidFill>
                  <a:prstClr val="black"/>
                </a:solidFill>
                <a:latin typeface="Roboto"/>
              </a:rPr>
              <a:t>New advanced filter for dashboard</a:t>
            </a:r>
          </a:p>
          <a:p>
            <a:pPr marL="139306" indent="-139306" defTabSz="653608">
              <a:spcAft>
                <a:spcPts val="488"/>
              </a:spcAft>
              <a:buFont typeface="Arial" panose="020B0604020202020204" pitchFamily="34" charset="0"/>
              <a:buChar char="•"/>
              <a:defRPr/>
            </a:pPr>
            <a:endParaRPr lang="en-NZ" sz="894">
              <a:solidFill>
                <a:prstClr val="black"/>
              </a:solidFill>
              <a:latin typeface="Roboto"/>
            </a:endParaRPr>
          </a:p>
          <a:p>
            <a:pPr defTabSz="653608">
              <a:defRPr/>
            </a:pPr>
            <a:endParaRPr lang="en-NZ" sz="894">
              <a:solidFill>
                <a:prstClr val="black"/>
              </a:solidFill>
              <a:latin typeface="Roboto"/>
            </a:endParaRPr>
          </a:p>
        </p:txBody>
      </p:sp>
      <p:sp>
        <p:nvSpPr>
          <p:cNvPr id="5" name="Title 1">
            <a:extLst>
              <a:ext uri="{FF2B5EF4-FFF2-40B4-BE49-F238E27FC236}">
                <a16:creationId xmlns:a16="http://schemas.microsoft.com/office/drawing/2014/main" id="{2E19C737-5CA6-1D2F-A170-59346A98F7E4}"/>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DA087992-5925-2C2A-1EF5-D0FF6B0A94DC}"/>
              </a:ext>
            </a:extLst>
          </p:cNvPr>
          <p:cNvPicPr>
            <a:picLocks noChangeAspect="1"/>
          </p:cNvPicPr>
          <p:nvPr/>
        </p:nvPicPr>
        <p:blipFill>
          <a:blip r:embed="rId3"/>
          <a:stretch>
            <a:fillRect/>
          </a:stretch>
        </p:blipFill>
        <p:spPr>
          <a:xfrm>
            <a:off x="640666" y="4115429"/>
            <a:ext cx="8670950" cy="1370971"/>
          </a:xfrm>
          <a:prstGeom prst="rect">
            <a:avLst/>
          </a:prstGeom>
        </p:spPr>
      </p:pic>
      <p:sp>
        <p:nvSpPr>
          <p:cNvPr id="10" name="Rectangle 9">
            <a:extLst>
              <a:ext uri="{FF2B5EF4-FFF2-40B4-BE49-F238E27FC236}">
                <a16:creationId xmlns:a16="http://schemas.microsoft.com/office/drawing/2014/main" id="{C07F78D5-0883-DF62-320E-44980EEEC43D}"/>
              </a:ext>
            </a:extLst>
          </p:cNvPr>
          <p:cNvSpPr/>
          <p:nvPr/>
        </p:nvSpPr>
        <p:spPr>
          <a:xfrm>
            <a:off x="3449360" y="4653227"/>
            <a:ext cx="1236939" cy="78339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pic>
        <p:nvPicPr>
          <p:cNvPr id="11" name="Picture 10">
            <a:extLst>
              <a:ext uri="{FF2B5EF4-FFF2-40B4-BE49-F238E27FC236}">
                <a16:creationId xmlns:a16="http://schemas.microsoft.com/office/drawing/2014/main" id="{9F492F5D-9260-6763-C215-58238647FB09}"/>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12" name="Picture 11">
            <a:extLst>
              <a:ext uri="{FF2B5EF4-FFF2-40B4-BE49-F238E27FC236}">
                <a16:creationId xmlns:a16="http://schemas.microsoft.com/office/drawing/2014/main" id="{777A893F-7D3F-8C29-83B7-21B9E0916A7C}"/>
              </a:ext>
            </a:extLst>
          </p:cNvPr>
          <p:cNvPicPr>
            <a:picLocks noChangeAspect="1"/>
          </p:cNvPicPr>
          <p:nvPr/>
        </p:nvPicPr>
        <p:blipFill>
          <a:blip r:embed="rId4"/>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327315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435F-E27D-46B8-5AFD-91C867302496}"/>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9F34495D-145A-46F8-201A-B1E878758A4E}"/>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33AB254C-DFDA-9BA4-5B43-5CEE90634E80}"/>
              </a:ext>
            </a:extLst>
          </p:cNvPr>
          <p:cNvSpPr txBox="1">
            <a:spLocks/>
          </p:cNvSpPr>
          <p:nvPr/>
        </p:nvSpPr>
        <p:spPr>
          <a:xfrm>
            <a:off x="568800" y="940055"/>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Improved Dashboard View</a:t>
            </a:r>
          </a:p>
        </p:txBody>
      </p:sp>
      <p:sp>
        <p:nvSpPr>
          <p:cNvPr id="12" name="TextBox 11">
            <a:extLst>
              <a:ext uri="{FF2B5EF4-FFF2-40B4-BE49-F238E27FC236}">
                <a16:creationId xmlns:a16="http://schemas.microsoft.com/office/drawing/2014/main" id="{3552DD60-E8BA-FEC2-88FF-006227C46FE6}"/>
              </a:ext>
            </a:extLst>
          </p:cNvPr>
          <p:cNvSpPr txBox="1"/>
          <p:nvPr/>
        </p:nvSpPr>
        <p:spPr>
          <a:xfrm>
            <a:off x="568800" y="1394760"/>
            <a:ext cx="5309617" cy="556563"/>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Advanced Dashboard Filter</a:t>
            </a:r>
            <a:endParaRPr lang="en-NZ" sz="1200">
              <a:solidFill>
                <a:prstClr val="black"/>
              </a:solidFill>
              <a:latin typeface="Roboto"/>
            </a:endParaRPr>
          </a:p>
          <a:p>
            <a:pPr marL="185742" indent="-185742" defTabSz="653608">
              <a:buFont typeface="+mj-lt"/>
              <a:buAutoNum type="arabicPeriod"/>
              <a:defRPr/>
            </a:pPr>
            <a:r>
              <a:rPr lang="en-NZ" sz="1200">
                <a:solidFill>
                  <a:prstClr val="black"/>
                </a:solidFill>
                <a:latin typeface="Roboto"/>
              </a:rPr>
              <a:t>Select advanced filter</a:t>
            </a:r>
          </a:p>
        </p:txBody>
      </p:sp>
      <p:sp>
        <p:nvSpPr>
          <p:cNvPr id="5" name="Title 1">
            <a:extLst>
              <a:ext uri="{FF2B5EF4-FFF2-40B4-BE49-F238E27FC236}">
                <a16:creationId xmlns:a16="http://schemas.microsoft.com/office/drawing/2014/main" id="{65382F02-963D-BD85-6815-CC483D3D85CF}"/>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8" name="Picture 7">
            <a:extLst>
              <a:ext uri="{FF2B5EF4-FFF2-40B4-BE49-F238E27FC236}">
                <a16:creationId xmlns:a16="http://schemas.microsoft.com/office/drawing/2014/main" id="{120A5E53-9D8C-AD5A-B59D-B107C38708FB}"/>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CF7ACFAD-01EC-B86F-6A39-F6A0CB69079D}"/>
              </a:ext>
            </a:extLst>
          </p:cNvPr>
          <p:cNvPicPr>
            <a:picLocks noChangeAspect="1"/>
          </p:cNvPicPr>
          <p:nvPr/>
        </p:nvPicPr>
        <p:blipFill>
          <a:blip r:embed="rId3"/>
          <a:srcRect r="83060"/>
          <a:stretch>
            <a:fillRect/>
          </a:stretch>
        </p:blipFill>
        <p:spPr>
          <a:xfrm>
            <a:off x="261872" y="155287"/>
            <a:ext cx="1554447" cy="536908"/>
          </a:xfrm>
          <a:prstGeom prst="rect">
            <a:avLst/>
          </a:prstGeom>
        </p:spPr>
      </p:pic>
      <p:sp>
        <p:nvSpPr>
          <p:cNvPr id="2" name="Rectangle 1">
            <a:extLst>
              <a:ext uri="{FF2B5EF4-FFF2-40B4-BE49-F238E27FC236}">
                <a16:creationId xmlns:a16="http://schemas.microsoft.com/office/drawing/2014/main" id="{B87C261B-DDAD-3C9B-2217-E135C9BAFE65}"/>
              </a:ext>
            </a:extLst>
          </p:cNvPr>
          <p:cNvSpPr/>
          <p:nvPr/>
        </p:nvSpPr>
        <p:spPr>
          <a:xfrm>
            <a:off x="5940552" y="3429000"/>
            <a:ext cx="944880" cy="3962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 name="Picture 3" descr="A screenshot of a test&#10;&#10;AI-generated content may be incorrect.">
            <a:extLst>
              <a:ext uri="{FF2B5EF4-FFF2-40B4-BE49-F238E27FC236}">
                <a16:creationId xmlns:a16="http://schemas.microsoft.com/office/drawing/2014/main" id="{FE6F7173-E18E-9546-C631-BDAB3E089551}"/>
              </a:ext>
            </a:extLst>
          </p:cNvPr>
          <p:cNvPicPr>
            <a:picLocks noChangeAspect="1"/>
          </p:cNvPicPr>
          <p:nvPr/>
        </p:nvPicPr>
        <p:blipFill>
          <a:blip r:embed="rId4"/>
          <a:stretch>
            <a:fillRect/>
          </a:stretch>
        </p:blipFill>
        <p:spPr>
          <a:xfrm>
            <a:off x="753087" y="2281417"/>
            <a:ext cx="7188663" cy="4120747"/>
          </a:xfrm>
          <a:prstGeom prst="rect">
            <a:avLst/>
          </a:prstGeom>
        </p:spPr>
      </p:pic>
      <p:sp>
        <p:nvSpPr>
          <p:cNvPr id="6" name="Rectangle 5">
            <a:extLst>
              <a:ext uri="{FF2B5EF4-FFF2-40B4-BE49-F238E27FC236}">
                <a16:creationId xmlns:a16="http://schemas.microsoft.com/office/drawing/2014/main" id="{6328EC02-B05A-5D14-4362-74808277E624}"/>
              </a:ext>
            </a:extLst>
          </p:cNvPr>
          <p:cNvSpPr/>
          <p:nvPr/>
        </p:nvSpPr>
        <p:spPr>
          <a:xfrm>
            <a:off x="6850219" y="3498654"/>
            <a:ext cx="1092672" cy="4727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529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723F-7757-67F5-DF41-459EA4859E4D}"/>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2CB29254-1B9A-61FD-A9F5-91C6AEF34565}"/>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AA294C8D-528B-00FE-7E49-41D68F72B239}"/>
              </a:ext>
            </a:extLst>
          </p:cNvPr>
          <p:cNvSpPr txBox="1">
            <a:spLocks/>
          </p:cNvSpPr>
          <p:nvPr/>
        </p:nvSpPr>
        <p:spPr>
          <a:xfrm>
            <a:off x="568800" y="987272"/>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Improved Dashboard View</a:t>
            </a:r>
          </a:p>
        </p:txBody>
      </p:sp>
      <p:sp>
        <p:nvSpPr>
          <p:cNvPr id="12" name="TextBox 11">
            <a:extLst>
              <a:ext uri="{FF2B5EF4-FFF2-40B4-BE49-F238E27FC236}">
                <a16:creationId xmlns:a16="http://schemas.microsoft.com/office/drawing/2014/main" id="{5B850543-1724-82F5-49AD-56EB78623BFE}"/>
              </a:ext>
            </a:extLst>
          </p:cNvPr>
          <p:cNvSpPr txBox="1"/>
          <p:nvPr/>
        </p:nvSpPr>
        <p:spPr>
          <a:xfrm>
            <a:off x="568800" y="1448336"/>
            <a:ext cx="5309617" cy="741229"/>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Advanced Dashboard Filter</a:t>
            </a:r>
            <a:endParaRPr lang="en-NZ" sz="1400">
              <a:solidFill>
                <a:prstClr val="black"/>
              </a:solidFill>
              <a:latin typeface="Roboto"/>
            </a:endParaRPr>
          </a:p>
          <a:p>
            <a:pPr marL="228600" indent="-228600" defTabSz="653608">
              <a:buFont typeface="+mj-lt"/>
              <a:buAutoNum type="arabicPeriod" startAt="2"/>
              <a:defRPr/>
            </a:pPr>
            <a:r>
              <a:rPr lang="en-NZ" sz="1200">
                <a:solidFill>
                  <a:prstClr val="black"/>
                </a:solidFill>
                <a:latin typeface="Roboto"/>
              </a:rPr>
              <a:t>Choose a status from the drop down list</a:t>
            </a:r>
          </a:p>
          <a:p>
            <a:pPr marL="228600" indent="-228600" defTabSz="653608">
              <a:buFont typeface="+mj-lt"/>
              <a:buAutoNum type="arabicPeriod" startAt="2"/>
              <a:defRPr/>
            </a:pPr>
            <a:r>
              <a:rPr lang="en-NZ" sz="1200">
                <a:solidFill>
                  <a:prstClr val="black"/>
                </a:solidFill>
                <a:latin typeface="Roboto"/>
              </a:rPr>
              <a:t>Select Search</a:t>
            </a:r>
          </a:p>
        </p:txBody>
      </p:sp>
      <p:sp>
        <p:nvSpPr>
          <p:cNvPr id="5" name="Title 1">
            <a:extLst>
              <a:ext uri="{FF2B5EF4-FFF2-40B4-BE49-F238E27FC236}">
                <a16:creationId xmlns:a16="http://schemas.microsoft.com/office/drawing/2014/main" id="{A9C7B71A-C45D-3254-8B54-1B986427C442}"/>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7" name="Picture 6">
            <a:extLst>
              <a:ext uri="{FF2B5EF4-FFF2-40B4-BE49-F238E27FC236}">
                <a16:creationId xmlns:a16="http://schemas.microsoft.com/office/drawing/2014/main" id="{8C8B32DF-FAE0-2744-59C2-F220ABF3C121}"/>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1FFB2A9F-EBB8-3E45-6487-3CBF3341A659}"/>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3" name="Picture 2" descr="A screenshot of a survey&#10;&#10;AI-generated content may be incorrect.">
            <a:extLst>
              <a:ext uri="{FF2B5EF4-FFF2-40B4-BE49-F238E27FC236}">
                <a16:creationId xmlns:a16="http://schemas.microsoft.com/office/drawing/2014/main" id="{E0D5CCE1-953E-5D83-E6A3-2A4B08555107}"/>
              </a:ext>
            </a:extLst>
          </p:cNvPr>
          <p:cNvPicPr>
            <a:picLocks noChangeAspect="1"/>
          </p:cNvPicPr>
          <p:nvPr/>
        </p:nvPicPr>
        <p:blipFill>
          <a:blip r:embed="rId4"/>
          <a:stretch>
            <a:fillRect/>
          </a:stretch>
        </p:blipFill>
        <p:spPr>
          <a:xfrm>
            <a:off x="861391" y="2380841"/>
            <a:ext cx="6473274" cy="4291298"/>
          </a:xfrm>
          <a:prstGeom prst="rect">
            <a:avLst/>
          </a:prstGeom>
          <a:ln>
            <a:solidFill>
              <a:schemeClr val="tx1"/>
            </a:solidFill>
          </a:ln>
        </p:spPr>
      </p:pic>
      <p:sp>
        <p:nvSpPr>
          <p:cNvPr id="8" name="Rectangle 7">
            <a:extLst>
              <a:ext uri="{FF2B5EF4-FFF2-40B4-BE49-F238E27FC236}">
                <a16:creationId xmlns:a16="http://schemas.microsoft.com/office/drawing/2014/main" id="{2D6EC077-46E5-9424-2CC3-1711FEEF5D6E}"/>
              </a:ext>
            </a:extLst>
          </p:cNvPr>
          <p:cNvSpPr/>
          <p:nvPr/>
        </p:nvSpPr>
        <p:spPr>
          <a:xfrm>
            <a:off x="567136" y="2594067"/>
            <a:ext cx="7141562" cy="129178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604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00A4-6749-F342-F756-44EE4F3B7BF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0A7E6F26-8F6B-DABE-EC9D-9BF7C3645098}"/>
              </a:ext>
            </a:extLst>
          </p:cNvPr>
          <p:cNvSpPr txBox="1">
            <a:spLocks/>
          </p:cNvSpPr>
          <p:nvPr/>
        </p:nvSpPr>
        <p:spPr>
          <a:xfrm>
            <a:off x="568800" y="955449"/>
            <a:ext cx="674979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Refining Before school Life Stage and </a:t>
            </a:r>
            <a:r>
              <a:rPr lang="en-NZ" sz="1625">
                <a:solidFill>
                  <a:srgbClr val="5C9A42"/>
                </a:solidFill>
                <a:ea typeface="Verdana"/>
              </a:rPr>
              <a:t>Additional Information Capture </a:t>
            </a:r>
            <a:endParaRPr lang="en-NZ" sz="1625">
              <a:solidFill>
                <a:srgbClr val="5C9A42"/>
              </a:solidFill>
              <a:latin typeface="Roboto"/>
              <a:ea typeface="Verdana"/>
            </a:endParaRPr>
          </a:p>
        </p:txBody>
      </p:sp>
      <p:sp>
        <p:nvSpPr>
          <p:cNvPr id="6" name="TextBox 5">
            <a:extLst>
              <a:ext uri="{FF2B5EF4-FFF2-40B4-BE49-F238E27FC236}">
                <a16:creationId xmlns:a16="http://schemas.microsoft.com/office/drawing/2014/main" id="{7B9BFEC4-0ED1-D5D6-93D4-187B88227B5F}"/>
              </a:ext>
            </a:extLst>
          </p:cNvPr>
          <p:cNvSpPr txBox="1"/>
          <p:nvPr/>
        </p:nvSpPr>
        <p:spPr>
          <a:xfrm>
            <a:off x="568800" y="1447020"/>
            <a:ext cx="9075328" cy="1110560"/>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Overview</a:t>
            </a:r>
            <a:endParaRPr lang="en-NZ" sz="1400">
              <a:solidFill>
                <a:prstClr val="black"/>
              </a:solidFill>
              <a:latin typeface="Roboto"/>
            </a:endParaRPr>
          </a:p>
          <a:p>
            <a:pPr defTabSz="653608">
              <a:defRPr/>
            </a:pPr>
            <a:r>
              <a:rPr lang="en-NZ" sz="1200">
                <a:solidFill>
                  <a:prstClr val="black"/>
                </a:solidFill>
                <a:latin typeface="Roboto"/>
              </a:rPr>
              <a:t>Date of birth and gender information can be captured. Date of birth will be used to suggest the life stage for the assessment.</a:t>
            </a:r>
          </a:p>
          <a:p>
            <a:pPr defTabSz="653608">
              <a:defRPr/>
            </a:pPr>
            <a:endParaRPr lang="en-NZ" sz="1200">
              <a:solidFill>
                <a:prstClr val="black"/>
              </a:solidFill>
              <a:latin typeface="Roboto"/>
            </a:endParaRPr>
          </a:p>
          <a:p>
            <a:pPr defTabSz="653608">
              <a:defRPr/>
            </a:pPr>
            <a:r>
              <a:rPr lang="en-NZ" sz="1200">
                <a:solidFill>
                  <a:prstClr val="black"/>
                </a:solidFill>
              </a:rPr>
              <a:t>Before school life stage will now be separated into 4 to better represent different capabilities as children grow</a:t>
            </a:r>
          </a:p>
          <a:p>
            <a:pPr defTabSz="653608">
              <a:defRPr/>
            </a:pPr>
            <a:endParaRPr lang="en-NZ" sz="1200">
              <a:solidFill>
                <a:prstClr val="black"/>
              </a:solidFill>
              <a:latin typeface="Roboto"/>
            </a:endParaRPr>
          </a:p>
        </p:txBody>
      </p:sp>
      <p:sp>
        <p:nvSpPr>
          <p:cNvPr id="7" name="TextBox 6">
            <a:extLst>
              <a:ext uri="{FF2B5EF4-FFF2-40B4-BE49-F238E27FC236}">
                <a16:creationId xmlns:a16="http://schemas.microsoft.com/office/drawing/2014/main" id="{35FA426F-2F79-B221-EE17-35DF5F0F33B4}"/>
              </a:ext>
            </a:extLst>
          </p:cNvPr>
          <p:cNvSpPr txBox="1"/>
          <p:nvPr/>
        </p:nvSpPr>
        <p:spPr>
          <a:xfrm>
            <a:off x="568800" y="2798896"/>
            <a:ext cx="5383944" cy="1440523"/>
          </a:xfrm>
          <a:prstGeom prst="rect">
            <a:avLst/>
          </a:prstGeom>
          <a:noFill/>
        </p:spPr>
        <p:txBody>
          <a:bodyPr wrap="square" lIns="91440" tIns="45720" rIns="91440" bIns="45720" rtlCol="0" anchor="t">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065" indent="-139065" defTabSz="653608">
              <a:spcAft>
                <a:spcPts val="488"/>
              </a:spcAft>
              <a:buFont typeface="Arial" panose="020B0604020202020204" pitchFamily="34" charset="0"/>
              <a:buChar char="•"/>
              <a:defRPr/>
            </a:pPr>
            <a:r>
              <a:rPr lang="en-NZ" sz="1200" dirty="0">
                <a:solidFill>
                  <a:prstClr val="black"/>
                </a:solidFill>
                <a:latin typeface="Roboto"/>
              </a:rPr>
              <a:t>Additional fields in the personal information page</a:t>
            </a:r>
            <a:endParaRPr lang="en-NZ" sz="1200" dirty="0">
              <a:solidFill>
                <a:prstClr val="black"/>
              </a:solidFill>
              <a:latin typeface="Roboto"/>
              <a:ea typeface="Roboto"/>
              <a:cs typeface="Roboto"/>
            </a:endParaRPr>
          </a:p>
          <a:p>
            <a:pPr marL="139065" indent="-139065" defTabSz="653608">
              <a:spcAft>
                <a:spcPts val="488"/>
              </a:spcAft>
              <a:buFont typeface="Arial" panose="020B0604020202020204" pitchFamily="34" charset="0"/>
              <a:buChar char="•"/>
              <a:defRPr/>
            </a:pPr>
            <a:r>
              <a:rPr lang="en-NZ" sz="1200" dirty="0">
                <a:solidFill>
                  <a:prstClr val="black"/>
                </a:solidFill>
              </a:rPr>
              <a:t>Preschool separated into four life stages for more relevant important information questions: 0-2 yrs, 2-3yrs, 3-4yrs, 4-5yrs </a:t>
            </a:r>
            <a:endParaRPr lang="en-NZ" sz="1200" dirty="0">
              <a:solidFill>
                <a:prstClr val="black"/>
              </a:solidFill>
              <a:ea typeface="Roboto"/>
              <a:cs typeface="Roboto"/>
            </a:endParaRPr>
          </a:p>
          <a:p>
            <a:pPr marL="139065" indent="-139065" defTabSz="653608">
              <a:spcAft>
                <a:spcPts val="488"/>
              </a:spcAft>
              <a:buFont typeface="Arial" panose="020B0604020202020204" pitchFamily="34" charset="0"/>
              <a:buChar char="•"/>
              <a:defRPr/>
            </a:pPr>
            <a:r>
              <a:rPr lang="en-NZ" sz="1200">
                <a:solidFill>
                  <a:prstClr val="black"/>
                </a:solidFill>
              </a:rPr>
              <a:t>New offline templates </a:t>
            </a:r>
            <a:endParaRPr lang="en-NZ" sz="1200">
              <a:solidFill>
                <a:prstClr val="black"/>
              </a:solidFill>
              <a:latin typeface="Roboto"/>
              <a:ea typeface="Roboto"/>
              <a:cs typeface="Roboto"/>
            </a:endParaRPr>
          </a:p>
          <a:p>
            <a:pPr defTabSz="653608">
              <a:defRPr/>
            </a:pPr>
            <a:endParaRPr lang="en-NZ" sz="894">
              <a:solidFill>
                <a:prstClr val="black"/>
              </a:solidFill>
              <a:latin typeface="Roboto"/>
            </a:endParaRPr>
          </a:p>
        </p:txBody>
      </p:sp>
      <p:sp>
        <p:nvSpPr>
          <p:cNvPr id="5" name="Title 1">
            <a:extLst>
              <a:ext uri="{FF2B5EF4-FFF2-40B4-BE49-F238E27FC236}">
                <a16:creationId xmlns:a16="http://schemas.microsoft.com/office/drawing/2014/main" id="{AA074C5F-7AE5-245F-293D-3E00E69B2F39}"/>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11" name="Picture 10">
            <a:extLst>
              <a:ext uri="{FF2B5EF4-FFF2-40B4-BE49-F238E27FC236}">
                <a16:creationId xmlns:a16="http://schemas.microsoft.com/office/drawing/2014/main" id="{9BD479C7-2C90-A3A2-6519-F9EC6FE12D9B}"/>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12" name="Picture 11">
            <a:extLst>
              <a:ext uri="{FF2B5EF4-FFF2-40B4-BE49-F238E27FC236}">
                <a16:creationId xmlns:a16="http://schemas.microsoft.com/office/drawing/2014/main" id="{6CF4BB23-7FDC-BB7E-D79D-D78A01011537}"/>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9" name="Picture 8">
            <a:extLst>
              <a:ext uri="{FF2B5EF4-FFF2-40B4-BE49-F238E27FC236}">
                <a16:creationId xmlns:a16="http://schemas.microsoft.com/office/drawing/2014/main" id="{5387EE97-F2F2-2779-2625-1D3AC83434E6}"/>
              </a:ext>
            </a:extLst>
          </p:cNvPr>
          <p:cNvPicPr>
            <a:picLocks noChangeAspect="1"/>
          </p:cNvPicPr>
          <p:nvPr/>
        </p:nvPicPr>
        <p:blipFill>
          <a:blip r:embed="rId4"/>
          <a:srcRect r="10646"/>
          <a:stretch>
            <a:fillRect/>
          </a:stretch>
        </p:blipFill>
        <p:spPr>
          <a:xfrm>
            <a:off x="6030536" y="3019503"/>
            <a:ext cx="2576120" cy="2883048"/>
          </a:xfrm>
          <a:prstGeom prst="rect">
            <a:avLst/>
          </a:prstGeom>
          <a:ln>
            <a:solidFill>
              <a:schemeClr val="tx1"/>
            </a:solidFill>
          </a:ln>
        </p:spPr>
      </p:pic>
    </p:spTree>
    <p:extLst>
      <p:ext uri="{BB962C8B-B14F-4D97-AF65-F5344CB8AC3E}">
        <p14:creationId xmlns:p14="http://schemas.microsoft.com/office/powerpoint/2010/main" val="151910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9203A-18E8-DF78-4176-E45701F81CA5}"/>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67D960FC-9983-7251-3B2E-74AD69C9160F}"/>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2875C745-3D3A-C943-F309-4775F3916D06}"/>
              </a:ext>
            </a:extLst>
          </p:cNvPr>
          <p:cNvSpPr txBox="1">
            <a:spLocks/>
          </p:cNvSpPr>
          <p:nvPr/>
        </p:nvSpPr>
        <p:spPr>
          <a:xfrm>
            <a:off x="568800" y="967561"/>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ea typeface="Verdana"/>
              </a:rPr>
              <a:t>Additional Information Capture</a:t>
            </a:r>
            <a:endParaRPr lang="en-NZ" sz="1625">
              <a:solidFill>
                <a:srgbClr val="5C9A42"/>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A0AA0A86-25AA-DB3A-D6A3-D87F7295D967}"/>
              </a:ext>
            </a:extLst>
          </p:cNvPr>
          <p:cNvSpPr txBox="1"/>
          <p:nvPr/>
        </p:nvSpPr>
        <p:spPr>
          <a:xfrm>
            <a:off x="568800" y="1425600"/>
            <a:ext cx="7307008" cy="556563"/>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Additional Data Fields </a:t>
            </a:r>
            <a:endParaRPr lang="en-NZ" sz="1400">
              <a:solidFill>
                <a:prstClr val="black"/>
              </a:solidFill>
              <a:latin typeface="Roboto"/>
            </a:endParaRPr>
          </a:p>
          <a:p>
            <a:pPr defTabSz="653608">
              <a:defRPr/>
            </a:pPr>
            <a:r>
              <a:rPr lang="en-NZ" sz="1200">
                <a:solidFill>
                  <a:prstClr val="black"/>
                </a:solidFill>
              </a:rPr>
              <a:t>When entering the date of birth the Life Stage will auto populate. </a:t>
            </a:r>
            <a:endParaRPr lang="en-NZ" sz="894">
              <a:solidFill>
                <a:prstClr val="black"/>
              </a:solidFill>
              <a:latin typeface="Roboto"/>
            </a:endParaRPr>
          </a:p>
        </p:txBody>
      </p:sp>
      <p:pic>
        <p:nvPicPr>
          <p:cNvPr id="6" name="Picture 5">
            <a:extLst>
              <a:ext uri="{FF2B5EF4-FFF2-40B4-BE49-F238E27FC236}">
                <a16:creationId xmlns:a16="http://schemas.microsoft.com/office/drawing/2014/main" id="{C4401DBE-7AA3-C8A6-4504-89F9D1F10DDE}"/>
              </a:ext>
            </a:extLst>
          </p:cNvPr>
          <p:cNvPicPr>
            <a:picLocks noChangeAspect="1"/>
          </p:cNvPicPr>
          <p:nvPr/>
        </p:nvPicPr>
        <p:blipFill>
          <a:blip r:embed="rId3"/>
          <a:stretch>
            <a:fillRect/>
          </a:stretch>
        </p:blipFill>
        <p:spPr>
          <a:xfrm>
            <a:off x="568800" y="2557884"/>
            <a:ext cx="7131616" cy="3638432"/>
          </a:xfrm>
          <a:prstGeom prst="rect">
            <a:avLst/>
          </a:prstGeom>
          <a:ln>
            <a:solidFill>
              <a:schemeClr val="tx1">
                <a:lumMod val="95000"/>
                <a:lumOff val="5000"/>
              </a:schemeClr>
            </a:solidFill>
          </a:ln>
        </p:spPr>
      </p:pic>
      <p:sp>
        <p:nvSpPr>
          <p:cNvPr id="7" name="Rectangle 6">
            <a:extLst>
              <a:ext uri="{FF2B5EF4-FFF2-40B4-BE49-F238E27FC236}">
                <a16:creationId xmlns:a16="http://schemas.microsoft.com/office/drawing/2014/main" id="{E4716428-3B00-E8B0-C4F8-C730B9414FDB}"/>
              </a:ext>
            </a:extLst>
          </p:cNvPr>
          <p:cNvSpPr/>
          <p:nvPr/>
        </p:nvSpPr>
        <p:spPr>
          <a:xfrm>
            <a:off x="670137" y="3983915"/>
            <a:ext cx="6928941" cy="101626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5" name="Title 1">
            <a:extLst>
              <a:ext uri="{FF2B5EF4-FFF2-40B4-BE49-F238E27FC236}">
                <a16:creationId xmlns:a16="http://schemas.microsoft.com/office/drawing/2014/main" id="{DC06B8B6-25E0-EF1A-1EB4-379D06657826}"/>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10A8F76B-E47A-D0C1-26E3-8571B2D437E0}"/>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10" name="Picture 9">
            <a:extLst>
              <a:ext uri="{FF2B5EF4-FFF2-40B4-BE49-F238E27FC236}">
                <a16:creationId xmlns:a16="http://schemas.microsoft.com/office/drawing/2014/main" id="{E98C15C9-5EA2-C9E9-D78D-20B0115FD147}"/>
              </a:ext>
            </a:extLst>
          </p:cNvPr>
          <p:cNvPicPr>
            <a:picLocks noChangeAspect="1"/>
          </p:cNvPicPr>
          <p:nvPr/>
        </p:nvPicPr>
        <p:blipFill>
          <a:blip r:embed="rId4"/>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115766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969C-695F-9C24-5041-318805D1A091}"/>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F383D991-DD02-1346-CEA1-0C72BA7BE47F}"/>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 name="Title 1">
            <a:extLst>
              <a:ext uri="{FF2B5EF4-FFF2-40B4-BE49-F238E27FC236}">
                <a16:creationId xmlns:a16="http://schemas.microsoft.com/office/drawing/2014/main" id="{504FE511-04AE-6C04-CCA4-1ED1F8602E3A}"/>
              </a:ext>
            </a:extLst>
          </p:cNvPr>
          <p:cNvSpPr txBox="1">
            <a:spLocks/>
          </p:cNvSpPr>
          <p:nvPr/>
        </p:nvSpPr>
        <p:spPr>
          <a:xfrm>
            <a:off x="568800" y="955449"/>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Updating Sections and Flow</a:t>
            </a:r>
          </a:p>
        </p:txBody>
      </p:sp>
      <p:sp>
        <p:nvSpPr>
          <p:cNvPr id="6" name="TextBox 5">
            <a:extLst>
              <a:ext uri="{FF2B5EF4-FFF2-40B4-BE49-F238E27FC236}">
                <a16:creationId xmlns:a16="http://schemas.microsoft.com/office/drawing/2014/main" id="{87A28941-8455-30CF-CEA5-DC52B14E7076}"/>
              </a:ext>
            </a:extLst>
          </p:cNvPr>
          <p:cNvSpPr txBox="1"/>
          <p:nvPr/>
        </p:nvSpPr>
        <p:spPr>
          <a:xfrm>
            <a:off x="568800" y="1537200"/>
            <a:ext cx="8758080" cy="1479892"/>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Overview</a:t>
            </a:r>
            <a:endParaRPr lang="en-NZ" sz="1400">
              <a:solidFill>
                <a:prstClr val="black"/>
              </a:solidFill>
              <a:latin typeface="Roboto"/>
            </a:endParaRPr>
          </a:p>
          <a:p>
            <a:pPr defTabSz="653608">
              <a:defRPr/>
            </a:pPr>
            <a:r>
              <a:rPr lang="en-NZ" sz="1200">
                <a:solidFill>
                  <a:prstClr val="black"/>
                </a:solidFill>
                <a:latin typeface="Roboto"/>
              </a:rPr>
              <a:t>The Situations, Life Transitions, Support Multiplier, Tool Reliability and Override sections have been removed to reduce the duplication of questions.</a:t>
            </a:r>
            <a:r>
              <a:rPr lang="en-NZ" sz="1200">
                <a:solidFill>
                  <a:prstClr val="black"/>
                </a:solidFill>
              </a:rPr>
              <a:t> </a:t>
            </a:r>
          </a:p>
          <a:p>
            <a:pPr defTabSz="653608">
              <a:defRPr/>
            </a:pPr>
            <a:endParaRPr lang="en-NZ" sz="1200">
              <a:solidFill>
                <a:prstClr val="black"/>
              </a:solidFill>
            </a:endParaRPr>
          </a:p>
          <a:p>
            <a:pPr defTabSz="653608">
              <a:defRPr/>
            </a:pPr>
            <a:r>
              <a:rPr lang="en-NZ" sz="1200">
                <a:solidFill>
                  <a:prstClr val="black"/>
                </a:solidFill>
              </a:rPr>
              <a:t>The data from previous assessments will not be available to view for the missing sections. If required please download assessments and store locally or request the data be retrieved through the support email.</a:t>
            </a:r>
          </a:p>
          <a:p>
            <a:pPr defTabSz="653608">
              <a:defRPr/>
            </a:pPr>
            <a:endParaRPr lang="en-NZ" sz="1200">
              <a:solidFill>
                <a:prstClr val="black"/>
              </a:solidFill>
              <a:latin typeface="Roboto"/>
            </a:endParaRPr>
          </a:p>
        </p:txBody>
      </p:sp>
      <p:sp>
        <p:nvSpPr>
          <p:cNvPr id="7" name="TextBox 6">
            <a:extLst>
              <a:ext uri="{FF2B5EF4-FFF2-40B4-BE49-F238E27FC236}">
                <a16:creationId xmlns:a16="http://schemas.microsoft.com/office/drawing/2014/main" id="{C14D4A8F-B50C-811D-F06B-6DFBBD261F9A}"/>
              </a:ext>
            </a:extLst>
          </p:cNvPr>
          <p:cNvSpPr txBox="1"/>
          <p:nvPr/>
        </p:nvSpPr>
        <p:spPr>
          <a:xfrm>
            <a:off x="568800" y="3025329"/>
            <a:ext cx="8270400" cy="1007071"/>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306" indent="-139306" defTabSz="653608">
              <a:spcAft>
                <a:spcPts val="488"/>
              </a:spcAft>
              <a:buFont typeface="Arial" panose="020B0604020202020204" pitchFamily="34" charset="0"/>
              <a:buChar char="•"/>
              <a:defRPr/>
            </a:pPr>
            <a:r>
              <a:rPr lang="en-NZ" sz="1200">
                <a:solidFill>
                  <a:prstClr val="black"/>
                </a:solidFill>
                <a:latin typeface="Roboto"/>
              </a:rPr>
              <a:t>Assessment sections have been removed</a:t>
            </a:r>
          </a:p>
          <a:p>
            <a:pPr marL="139306" indent="-139306" defTabSz="653608">
              <a:spcAft>
                <a:spcPts val="488"/>
              </a:spcAft>
              <a:buFont typeface="Arial" panose="020B0604020202020204" pitchFamily="34" charset="0"/>
              <a:buChar char="•"/>
              <a:defRPr/>
            </a:pPr>
            <a:r>
              <a:rPr lang="en-NZ" sz="1200">
                <a:solidFill>
                  <a:prstClr val="black"/>
                </a:solidFill>
                <a:latin typeface="Roboto"/>
              </a:rPr>
              <a:t>The flow now goes Holistic questions &gt; Support Profile &gt; Reflections &gt; Important Information &gt; Summary</a:t>
            </a:r>
          </a:p>
          <a:p>
            <a:pPr defTabSz="653608">
              <a:defRPr/>
            </a:pPr>
            <a:endParaRPr lang="en-NZ" sz="894">
              <a:solidFill>
                <a:prstClr val="black"/>
              </a:solidFill>
              <a:latin typeface="Roboto"/>
            </a:endParaRPr>
          </a:p>
        </p:txBody>
      </p:sp>
      <p:pic>
        <p:nvPicPr>
          <p:cNvPr id="5" name="Picture 4">
            <a:extLst>
              <a:ext uri="{FF2B5EF4-FFF2-40B4-BE49-F238E27FC236}">
                <a16:creationId xmlns:a16="http://schemas.microsoft.com/office/drawing/2014/main" id="{CE45C664-5420-E882-1F19-E668A540B361}"/>
              </a:ext>
            </a:extLst>
          </p:cNvPr>
          <p:cNvPicPr>
            <a:picLocks noChangeAspect="1"/>
          </p:cNvPicPr>
          <p:nvPr/>
        </p:nvPicPr>
        <p:blipFill>
          <a:blip r:embed="rId3"/>
          <a:srcRect l="976" t="3285" r="1334" b="2611"/>
          <a:stretch>
            <a:fillRect/>
          </a:stretch>
        </p:blipFill>
        <p:spPr>
          <a:xfrm>
            <a:off x="2155110" y="4047570"/>
            <a:ext cx="5585460" cy="1502533"/>
          </a:xfrm>
          <a:prstGeom prst="rect">
            <a:avLst/>
          </a:prstGeom>
          <a:ln w="6350">
            <a:solidFill>
              <a:schemeClr val="tx1"/>
            </a:solidFill>
          </a:ln>
        </p:spPr>
      </p:pic>
      <p:sp>
        <p:nvSpPr>
          <p:cNvPr id="9" name="Title 1">
            <a:extLst>
              <a:ext uri="{FF2B5EF4-FFF2-40B4-BE49-F238E27FC236}">
                <a16:creationId xmlns:a16="http://schemas.microsoft.com/office/drawing/2014/main" id="{BAF3D994-9C43-709B-56E2-915AD042E455}"/>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11" name="Picture 10">
            <a:extLst>
              <a:ext uri="{FF2B5EF4-FFF2-40B4-BE49-F238E27FC236}">
                <a16:creationId xmlns:a16="http://schemas.microsoft.com/office/drawing/2014/main" id="{8A1AA2FD-8E48-3607-6685-5D25421DE5A4}"/>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12" name="Picture 11">
            <a:extLst>
              <a:ext uri="{FF2B5EF4-FFF2-40B4-BE49-F238E27FC236}">
                <a16:creationId xmlns:a16="http://schemas.microsoft.com/office/drawing/2014/main" id="{355C321F-F079-5FB6-B884-C5FA5814CE8D}"/>
              </a:ext>
            </a:extLst>
          </p:cNvPr>
          <p:cNvPicPr>
            <a:picLocks noChangeAspect="1"/>
          </p:cNvPicPr>
          <p:nvPr/>
        </p:nvPicPr>
        <p:blipFill>
          <a:blip r:embed="rId4"/>
          <a:srcRect r="83060"/>
          <a:stretch>
            <a:fillRect/>
          </a:stretch>
        </p:blipFill>
        <p:spPr>
          <a:xfrm>
            <a:off x="261872" y="155287"/>
            <a:ext cx="1554447" cy="536908"/>
          </a:xfrm>
          <a:prstGeom prst="rect">
            <a:avLst/>
          </a:prstGeom>
        </p:spPr>
      </p:pic>
      <p:pic>
        <p:nvPicPr>
          <p:cNvPr id="13" name="Picture 12">
            <a:extLst>
              <a:ext uri="{FF2B5EF4-FFF2-40B4-BE49-F238E27FC236}">
                <a16:creationId xmlns:a16="http://schemas.microsoft.com/office/drawing/2014/main" id="{EDBEFED4-6FF8-20D2-9CC1-618B0DD2990B}"/>
              </a:ext>
            </a:extLst>
          </p:cNvPr>
          <p:cNvPicPr>
            <a:picLocks noChangeAspect="1"/>
          </p:cNvPicPr>
          <p:nvPr/>
        </p:nvPicPr>
        <p:blipFill>
          <a:blip r:embed="rId5"/>
          <a:stretch>
            <a:fillRect/>
          </a:stretch>
        </p:blipFill>
        <p:spPr>
          <a:xfrm>
            <a:off x="662200" y="4047570"/>
            <a:ext cx="1277077" cy="2546460"/>
          </a:xfrm>
          <a:prstGeom prst="rect">
            <a:avLst/>
          </a:prstGeom>
          <a:ln>
            <a:solidFill>
              <a:schemeClr val="tx1"/>
            </a:solidFill>
          </a:ln>
        </p:spPr>
      </p:pic>
    </p:spTree>
    <p:extLst>
      <p:ext uri="{BB962C8B-B14F-4D97-AF65-F5344CB8AC3E}">
        <p14:creationId xmlns:p14="http://schemas.microsoft.com/office/powerpoint/2010/main" val="217265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5D192-89BE-D45F-9048-3BCF1264D5C5}"/>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24802542-6295-4BCF-C79A-3C4CA6E4F7C8}"/>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 name="Title 1">
            <a:extLst>
              <a:ext uri="{FF2B5EF4-FFF2-40B4-BE49-F238E27FC236}">
                <a16:creationId xmlns:a16="http://schemas.microsoft.com/office/drawing/2014/main" id="{411F80B7-01A0-81E9-2804-103B25633901}"/>
              </a:ext>
            </a:extLst>
          </p:cNvPr>
          <p:cNvSpPr txBox="1">
            <a:spLocks/>
          </p:cNvSpPr>
          <p:nvPr/>
        </p:nvSpPr>
        <p:spPr>
          <a:xfrm>
            <a:off x="568800" y="912181"/>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End Assessment</a:t>
            </a:r>
          </a:p>
        </p:txBody>
      </p:sp>
      <p:sp>
        <p:nvSpPr>
          <p:cNvPr id="6" name="TextBox 5">
            <a:extLst>
              <a:ext uri="{FF2B5EF4-FFF2-40B4-BE49-F238E27FC236}">
                <a16:creationId xmlns:a16="http://schemas.microsoft.com/office/drawing/2014/main" id="{496F9840-15BE-8AD8-7477-C754BAD2C556}"/>
              </a:ext>
            </a:extLst>
          </p:cNvPr>
          <p:cNvSpPr txBox="1"/>
          <p:nvPr/>
        </p:nvSpPr>
        <p:spPr>
          <a:xfrm>
            <a:off x="568800" y="1537200"/>
            <a:ext cx="8915602" cy="741229"/>
          </a:xfrm>
          <a:prstGeom prst="rect">
            <a:avLst/>
          </a:prstGeom>
          <a:noFill/>
        </p:spPr>
        <p:txBody>
          <a:bodyPr wrap="square" lIns="91440" tIns="45720" rIns="91440" bIns="45720" rtlCol="0" anchor="t">
            <a:spAutoFit/>
          </a:bodyPr>
          <a:lstStyle/>
          <a:p>
            <a:pPr defTabSz="653608">
              <a:spcAft>
                <a:spcPts val="488"/>
              </a:spcAft>
              <a:defRPr/>
            </a:pPr>
            <a:r>
              <a:rPr lang="en-NZ" sz="1400" b="1">
                <a:solidFill>
                  <a:srgbClr val="5C9A42"/>
                </a:solidFill>
                <a:latin typeface="Roboto"/>
              </a:rPr>
              <a:t>Overview</a:t>
            </a:r>
            <a:endParaRPr lang="en-NZ" sz="1400">
              <a:solidFill>
                <a:prstClr val="black"/>
              </a:solidFill>
              <a:latin typeface="Roboto"/>
              <a:ea typeface="Roboto"/>
              <a:cs typeface="Roboto"/>
            </a:endParaRPr>
          </a:p>
          <a:p>
            <a:pPr defTabSz="653608">
              <a:defRPr/>
            </a:pPr>
            <a:r>
              <a:rPr lang="en-NZ" sz="1200" dirty="0">
                <a:solidFill>
                  <a:prstClr val="black"/>
                </a:solidFill>
                <a:latin typeface="Roboto"/>
              </a:rPr>
              <a:t>Assessments can now be ended with</a:t>
            </a:r>
            <a:r>
              <a:rPr lang="en-NZ" sz="1200" dirty="0">
                <a:solidFill>
                  <a:prstClr val="black"/>
                </a:solidFill>
                <a:latin typeface="Roboto"/>
                <a:ea typeface="Roboto"/>
                <a:cs typeface="Roboto"/>
              </a:rPr>
              <a:t> a reason captured by an assessor </a:t>
            </a:r>
            <a:r>
              <a:rPr lang="en-NZ" sz="1200" dirty="0">
                <a:solidFill>
                  <a:prstClr val="black"/>
                </a:solidFill>
                <a:latin typeface="Roboto"/>
              </a:rPr>
              <a:t>if </a:t>
            </a:r>
            <a:r>
              <a:rPr lang="en-NZ" sz="1200" dirty="0">
                <a:solidFill>
                  <a:prstClr val="black"/>
                </a:solidFill>
                <a:latin typeface="Roboto"/>
                <a:ea typeface="Roboto"/>
                <a:cs typeface="Roboto"/>
              </a:rPr>
              <a:t>no longer </a:t>
            </a:r>
            <a:r>
              <a:rPr lang="en-NZ" sz="1200" dirty="0">
                <a:solidFill>
                  <a:prstClr val="black"/>
                </a:solidFill>
                <a:latin typeface="Roboto"/>
              </a:rPr>
              <a:t>required</a:t>
            </a:r>
            <a:r>
              <a:rPr lang="en-NZ" sz="1200" dirty="0">
                <a:solidFill>
                  <a:prstClr val="black"/>
                </a:solidFill>
                <a:latin typeface="Roboto"/>
                <a:ea typeface="Roboto"/>
                <a:cs typeface="Roboto"/>
              </a:rPr>
              <a:t> in draft status</a:t>
            </a:r>
            <a:r>
              <a:rPr lang="en-NZ" sz="1200" dirty="0">
                <a:solidFill>
                  <a:prstClr val="black"/>
                </a:solidFill>
                <a:latin typeface="Roboto"/>
              </a:rPr>
              <a:t>. </a:t>
            </a:r>
            <a:r>
              <a:rPr lang="en-NZ" sz="1200" dirty="0">
                <a:solidFill>
                  <a:prstClr val="black"/>
                </a:solidFill>
                <a:latin typeface="Roboto"/>
                <a:ea typeface="Roboto"/>
                <a:cs typeface="Roboto"/>
              </a:rPr>
              <a:t> </a:t>
            </a:r>
            <a:endParaRPr lang="en-NZ" dirty="0">
              <a:solidFill>
                <a:prstClr val="black"/>
              </a:solidFill>
            </a:endParaRPr>
          </a:p>
          <a:p>
            <a:pPr defTabSz="653608">
              <a:defRPr/>
            </a:pPr>
            <a:endParaRPr lang="en-NZ" sz="1200" dirty="0">
              <a:solidFill>
                <a:prstClr val="black"/>
              </a:solidFill>
              <a:latin typeface="Roboto"/>
              <a:ea typeface="Roboto"/>
              <a:cs typeface="Roboto"/>
            </a:endParaRPr>
          </a:p>
        </p:txBody>
      </p:sp>
      <p:sp>
        <p:nvSpPr>
          <p:cNvPr id="7" name="TextBox 6">
            <a:extLst>
              <a:ext uri="{FF2B5EF4-FFF2-40B4-BE49-F238E27FC236}">
                <a16:creationId xmlns:a16="http://schemas.microsoft.com/office/drawing/2014/main" id="{A1839F68-5BC1-C0C8-7D72-6DFE6EBB75FA}"/>
              </a:ext>
            </a:extLst>
          </p:cNvPr>
          <p:cNvSpPr txBox="1"/>
          <p:nvPr/>
        </p:nvSpPr>
        <p:spPr>
          <a:xfrm>
            <a:off x="568800" y="2357524"/>
            <a:ext cx="6783134" cy="1255857"/>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306" indent="-139306" defTabSz="653608">
              <a:spcAft>
                <a:spcPts val="488"/>
              </a:spcAft>
              <a:buFont typeface="Arial" panose="020B0604020202020204" pitchFamily="34" charset="0"/>
              <a:buChar char="•"/>
              <a:defRPr/>
            </a:pPr>
            <a:r>
              <a:rPr lang="en-NZ" sz="1200">
                <a:solidFill>
                  <a:prstClr val="black"/>
                </a:solidFill>
                <a:latin typeface="Roboto"/>
              </a:rPr>
              <a:t>An End Assessment button will be available</a:t>
            </a:r>
          </a:p>
          <a:p>
            <a:pPr marL="139306" indent="-139306" defTabSz="653608">
              <a:spcAft>
                <a:spcPts val="488"/>
              </a:spcAft>
              <a:buFont typeface="Arial" panose="020B0604020202020204" pitchFamily="34" charset="0"/>
              <a:buChar char="•"/>
              <a:defRPr/>
            </a:pPr>
            <a:r>
              <a:rPr lang="en-NZ" sz="1200">
                <a:solidFill>
                  <a:prstClr val="black"/>
                </a:solidFill>
                <a:latin typeface="Roboto"/>
              </a:rPr>
              <a:t>A reason for ending the assessment will be captured </a:t>
            </a:r>
          </a:p>
          <a:p>
            <a:pPr marL="139306" indent="-139306" defTabSz="653608">
              <a:spcAft>
                <a:spcPts val="488"/>
              </a:spcAft>
              <a:buFont typeface="Arial" panose="020B0604020202020204" pitchFamily="34" charset="0"/>
              <a:buChar char="•"/>
              <a:defRPr/>
            </a:pPr>
            <a:r>
              <a:rPr lang="en-NZ" sz="1200">
                <a:solidFill>
                  <a:prstClr val="black"/>
                </a:solidFill>
                <a:latin typeface="Roboto"/>
              </a:rPr>
              <a:t>The assessment data will still be  viewable within OBIR.</a:t>
            </a:r>
          </a:p>
          <a:p>
            <a:pPr defTabSz="653608">
              <a:defRPr/>
            </a:pPr>
            <a:endParaRPr lang="en-NZ" sz="894">
              <a:solidFill>
                <a:prstClr val="black"/>
              </a:solidFill>
              <a:latin typeface="Roboto"/>
            </a:endParaRPr>
          </a:p>
        </p:txBody>
      </p:sp>
      <p:sp>
        <p:nvSpPr>
          <p:cNvPr id="5" name="Title 1">
            <a:extLst>
              <a:ext uri="{FF2B5EF4-FFF2-40B4-BE49-F238E27FC236}">
                <a16:creationId xmlns:a16="http://schemas.microsoft.com/office/drawing/2014/main" id="{D057D842-A7A2-3B48-3C31-194AB31D5FB5}"/>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3240E789-D768-42ED-AAA6-CFC2CC24ADF1}"/>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10" name="Picture 9">
            <a:extLst>
              <a:ext uri="{FF2B5EF4-FFF2-40B4-BE49-F238E27FC236}">
                <a16:creationId xmlns:a16="http://schemas.microsoft.com/office/drawing/2014/main" id="{ED126880-7459-426B-701E-64894B1A9CBD}"/>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2" name="Picture 1">
            <a:extLst>
              <a:ext uri="{FF2B5EF4-FFF2-40B4-BE49-F238E27FC236}">
                <a16:creationId xmlns:a16="http://schemas.microsoft.com/office/drawing/2014/main" id="{561D996C-0B9C-0A23-AC60-4E70B55AFAD3}"/>
              </a:ext>
            </a:extLst>
          </p:cNvPr>
          <p:cNvPicPr>
            <a:picLocks noChangeAspect="1"/>
          </p:cNvPicPr>
          <p:nvPr/>
        </p:nvPicPr>
        <p:blipFill>
          <a:blip r:embed="rId4"/>
          <a:srcRect r="88141"/>
          <a:stretch>
            <a:fillRect/>
          </a:stretch>
        </p:blipFill>
        <p:spPr>
          <a:xfrm>
            <a:off x="752780" y="3877143"/>
            <a:ext cx="1112354" cy="1854295"/>
          </a:xfrm>
          <a:prstGeom prst="rect">
            <a:avLst/>
          </a:prstGeom>
        </p:spPr>
      </p:pic>
      <p:pic>
        <p:nvPicPr>
          <p:cNvPr id="13" name="Picture 12">
            <a:extLst>
              <a:ext uri="{FF2B5EF4-FFF2-40B4-BE49-F238E27FC236}">
                <a16:creationId xmlns:a16="http://schemas.microsoft.com/office/drawing/2014/main" id="{AE254A5D-4921-CE49-E2D4-A53DD630608B}"/>
              </a:ext>
            </a:extLst>
          </p:cNvPr>
          <p:cNvPicPr>
            <a:picLocks noChangeAspect="1"/>
          </p:cNvPicPr>
          <p:nvPr/>
        </p:nvPicPr>
        <p:blipFill>
          <a:blip r:embed="rId4"/>
          <a:srcRect l="42120"/>
          <a:stretch>
            <a:fillRect/>
          </a:stretch>
        </p:blipFill>
        <p:spPr>
          <a:xfrm>
            <a:off x="1923078" y="3877142"/>
            <a:ext cx="5428856" cy="1854295"/>
          </a:xfrm>
          <a:prstGeom prst="rect">
            <a:avLst/>
          </a:prstGeom>
        </p:spPr>
      </p:pic>
      <p:sp>
        <p:nvSpPr>
          <p:cNvPr id="4" name="Rectangle 3">
            <a:extLst>
              <a:ext uri="{FF2B5EF4-FFF2-40B4-BE49-F238E27FC236}">
                <a16:creationId xmlns:a16="http://schemas.microsoft.com/office/drawing/2014/main" id="{E98ABBA7-EC42-D7E5-F46D-13F35911817C}"/>
              </a:ext>
            </a:extLst>
          </p:cNvPr>
          <p:cNvSpPr/>
          <p:nvPr/>
        </p:nvSpPr>
        <p:spPr>
          <a:xfrm>
            <a:off x="6398586" y="4028044"/>
            <a:ext cx="953347" cy="3109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5" name="Rectangle 14">
            <a:extLst>
              <a:ext uri="{FF2B5EF4-FFF2-40B4-BE49-F238E27FC236}">
                <a16:creationId xmlns:a16="http://schemas.microsoft.com/office/drawing/2014/main" id="{2D7EAC92-A0FD-0C38-23B1-659C48D6E887}"/>
              </a:ext>
            </a:extLst>
          </p:cNvPr>
          <p:cNvSpPr/>
          <p:nvPr/>
        </p:nvSpPr>
        <p:spPr>
          <a:xfrm>
            <a:off x="752780" y="4651455"/>
            <a:ext cx="953347" cy="1752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Tree>
    <p:extLst>
      <p:ext uri="{BB962C8B-B14F-4D97-AF65-F5344CB8AC3E}">
        <p14:creationId xmlns:p14="http://schemas.microsoft.com/office/powerpoint/2010/main" val="3983186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AA118-BA13-4F63-88D6-C5E8526BD235}"/>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DE8D5394-6DAE-B27E-24A8-750E02607647}"/>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32200DA4-0636-13FD-AF74-8B9BE046CD9B}"/>
              </a:ext>
            </a:extLst>
          </p:cNvPr>
          <p:cNvSpPr txBox="1">
            <a:spLocks/>
          </p:cNvSpPr>
          <p:nvPr/>
        </p:nvSpPr>
        <p:spPr>
          <a:xfrm>
            <a:off x="568800" y="987272"/>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End Assessment</a:t>
            </a:r>
          </a:p>
        </p:txBody>
      </p:sp>
      <p:sp>
        <p:nvSpPr>
          <p:cNvPr id="12" name="TextBox 11">
            <a:extLst>
              <a:ext uri="{FF2B5EF4-FFF2-40B4-BE49-F238E27FC236}">
                <a16:creationId xmlns:a16="http://schemas.microsoft.com/office/drawing/2014/main" id="{31C84DD2-4959-2947-15DE-4762D20EC108}"/>
              </a:ext>
            </a:extLst>
          </p:cNvPr>
          <p:cNvSpPr txBox="1"/>
          <p:nvPr/>
        </p:nvSpPr>
        <p:spPr>
          <a:xfrm>
            <a:off x="568800" y="1599027"/>
            <a:ext cx="5309617" cy="741229"/>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End assessment button</a:t>
            </a:r>
            <a:endParaRPr lang="en-NZ" sz="1400">
              <a:solidFill>
                <a:prstClr val="black"/>
              </a:solidFill>
              <a:latin typeface="Roboto"/>
            </a:endParaRPr>
          </a:p>
          <a:p>
            <a:pPr marL="185742" indent="-185742" defTabSz="653608">
              <a:buFont typeface="+mj-lt"/>
              <a:buAutoNum type="arabicPeriod" startAt="3"/>
              <a:defRPr/>
            </a:pPr>
            <a:r>
              <a:rPr lang="en-NZ" sz="1200">
                <a:solidFill>
                  <a:prstClr val="black"/>
                </a:solidFill>
                <a:latin typeface="Roboto"/>
              </a:rPr>
              <a:t>Select a reason from the drop down list</a:t>
            </a:r>
          </a:p>
          <a:p>
            <a:pPr marL="185742" indent="-185742" defTabSz="653608">
              <a:buFont typeface="+mj-lt"/>
              <a:buAutoNum type="arabicPeriod" startAt="3"/>
              <a:defRPr/>
            </a:pPr>
            <a:r>
              <a:rPr lang="en-NZ" sz="1200">
                <a:solidFill>
                  <a:prstClr val="black"/>
                </a:solidFill>
                <a:latin typeface="Roboto"/>
              </a:rPr>
              <a:t>Select Submit</a:t>
            </a:r>
          </a:p>
        </p:txBody>
      </p:sp>
      <p:sp>
        <p:nvSpPr>
          <p:cNvPr id="6" name="Title 1">
            <a:extLst>
              <a:ext uri="{FF2B5EF4-FFF2-40B4-BE49-F238E27FC236}">
                <a16:creationId xmlns:a16="http://schemas.microsoft.com/office/drawing/2014/main" id="{07A9E687-FDE3-BDDB-7399-3EB9D451BE99}"/>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13" name="Picture 12">
            <a:extLst>
              <a:ext uri="{FF2B5EF4-FFF2-40B4-BE49-F238E27FC236}">
                <a16:creationId xmlns:a16="http://schemas.microsoft.com/office/drawing/2014/main" id="{92AB76DA-6139-F773-D2AF-7EA41AC1BBCB}"/>
              </a:ext>
            </a:extLst>
          </p:cNvPr>
          <p:cNvPicPr>
            <a:picLocks noChangeAspect="1"/>
          </p:cNvPicPr>
          <p:nvPr/>
        </p:nvPicPr>
        <p:blipFill>
          <a:blip r:embed="rId3"/>
          <a:stretch>
            <a:fillRect/>
          </a:stretch>
        </p:blipFill>
        <p:spPr>
          <a:xfrm>
            <a:off x="638678" y="2702372"/>
            <a:ext cx="3813425" cy="3630746"/>
          </a:xfrm>
          <a:prstGeom prst="rect">
            <a:avLst/>
          </a:prstGeom>
          <a:ln w="6350">
            <a:solidFill>
              <a:schemeClr val="tx1"/>
            </a:solidFill>
          </a:ln>
        </p:spPr>
      </p:pic>
      <p:pic>
        <p:nvPicPr>
          <p:cNvPr id="8" name="Picture 7">
            <a:extLst>
              <a:ext uri="{FF2B5EF4-FFF2-40B4-BE49-F238E27FC236}">
                <a16:creationId xmlns:a16="http://schemas.microsoft.com/office/drawing/2014/main" id="{E288C0D9-E87B-1810-DB88-64830751BCB8}"/>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4E052399-8E73-2A42-B37B-203A4CE7D049}"/>
              </a:ext>
            </a:extLst>
          </p:cNvPr>
          <p:cNvPicPr>
            <a:picLocks noChangeAspect="1"/>
          </p:cNvPicPr>
          <p:nvPr/>
        </p:nvPicPr>
        <p:blipFill>
          <a:blip r:embed="rId4"/>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8407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24DE5-EE4C-E47F-7CFB-E75103EA9283}"/>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63384929-59AF-D65A-047B-F47784A90FB8}"/>
              </a:ext>
            </a:extLst>
          </p:cNvPr>
          <p:cNvSpPr/>
          <p:nvPr/>
        </p:nvSpPr>
        <p:spPr>
          <a:xfrm>
            <a:off x="1017841" y="661685"/>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F4948FE7-DD02-EA8C-36C5-C19FC3AEFEB6}"/>
              </a:ext>
            </a:extLst>
          </p:cNvPr>
          <p:cNvSpPr txBox="1">
            <a:spLocks/>
          </p:cNvSpPr>
          <p:nvPr/>
        </p:nvSpPr>
        <p:spPr>
          <a:xfrm>
            <a:off x="568800" y="954517"/>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End Assessment</a:t>
            </a:r>
          </a:p>
        </p:txBody>
      </p:sp>
      <p:sp>
        <p:nvSpPr>
          <p:cNvPr id="12" name="TextBox 11">
            <a:extLst>
              <a:ext uri="{FF2B5EF4-FFF2-40B4-BE49-F238E27FC236}">
                <a16:creationId xmlns:a16="http://schemas.microsoft.com/office/drawing/2014/main" id="{806A394B-38DC-253D-9C98-AC0BB6A0D5DC}"/>
              </a:ext>
            </a:extLst>
          </p:cNvPr>
          <p:cNvSpPr txBox="1"/>
          <p:nvPr/>
        </p:nvSpPr>
        <p:spPr>
          <a:xfrm>
            <a:off x="568800" y="1566272"/>
            <a:ext cx="9075328" cy="1110560"/>
          </a:xfrm>
          <a:prstGeom prst="rect">
            <a:avLst/>
          </a:prstGeom>
          <a:noFill/>
        </p:spPr>
        <p:txBody>
          <a:bodyPr wrap="square" lIns="91440" tIns="45720" rIns="91440" bIns="45720" rtlCol="0" anchor="t">
            <a:spAutoFit/>
          </a:bodyPr>
          <a:lstStyle/>
          <a:p>
            <a:pPr defTabSz="653608">
              <a:spcAft>
                <a:spcPts val="488"/>
              </a:spcAft>
              <a:defRPr/>
            </a:pPr>
            <a:r>
              <a:rPr lang="en-NZ" sz="1400" b="1">
                <a:solidFill>
                  <a:srgbClr val="5C9A42"/>
                </a:solidFill>
                <a:latin typeface="Roboto"/>
              </a:rPr>
              <a:t>End assessment button</a:t>
            </a:r>
          </a:p>
          <a:p>
            <a:pPr defTabSz="653608">
              <a:defRPr/>
            </a:pPr>
            <a:r>
              <a:rPr lang="en-NZ" sz="1200">
                <a:latin typeface="Roboto"/>
              </a:rPr>
              <a:t>Ended assessments are available to view in the assessment page from the left hand navigation.</a:t>
            </a:r>
            <a:endParaRPr lang="en-NZ"/>
          </a:p>
          <a:p>
            <a:pPr defTabSz="653608">
              <a:defRPr/>
            </a:pPr>
            <a:r>
              <a:rPr lang="en-NZ" sz="1200" dirty="0">
                <a:latin typeface="Roboto"/>
              </a:rPr>
              <a:t>Currently the status is “abandon”, we will be updating this wording in later releases to properly reflect these assessments e.g., Assessment ended.</a:t>
            </a:r>
            <a:endParaRPr lang="en-NZ" dirty="0"/>
          </a:p>
          <a:p>
            <a:pPr defTabSz="653608">
              <a:spcAft>
                <a:spcPts val="488"/>
              </a:spcAft>
              <a:defRPr/>
            </a:pPr>
            <a:endParaRPr lang="en-NZ" sz="1200" dirty="0">
              <a:latin typeface="Roboto"/>
              <a:ea typeface="Roboto"/>
              <a:cs typeface="Roboto"/>
            </a:endParaRPr>
          </a:p>
        </p:txBody>
      </p:sp>
      <p:sp>
        <p:nvSpPr>
          <p:cNvPr id="6" name="Title 1">
            <a:extLst>
              <a:ext uri="{FF2B5EF4-FFF2-40B4-BE49-F238E27FC236}">
                <a16:creationId xmlns:a16="http://schemas.microsoft.com/office/drawing/2014/main" id="{67792B47-D3B2-C432-4C11-C5BEDE3F38DC}"/>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8" name="Picture 7">
            <a:extLst>
              <a:ext uri="{FF2B5EF4-FFF2-40B4-BE49-F238E27FC236}">
                <a16:creationId xmlns:a16="http://schemas.microsoft.com/office/drawing/2014/main" id="{1E70F690-A389-868E-4557-9133B37E107D}"/>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D10FEA23-5FF4-636B-C18D-E0EE6683892F}"/>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3" name="Picture 2">
            <a:extLst>
              <a:ext uri="{FF2B5EF4-FFF2-40B4-BE49-F238E27FC236}">
                <a16:creationId xmlns:a16="http://schemas.microsoft.com/office/drawing/2014/main" id="{DEA85ED4-E371-C283-EAAC-C982824C84A6}"/>
              </a:ext>
            </a:extLst>
          </p:cNvPr>
          <p:cNvPicPr>
            <a:picLocks noChangeAspect="1"/>
          </p:cNvPicPr>
          <p:nvPr/>
        </p:nvPicPr>
        <p:blipFill>
          <a:blip r:embed="rId4"/>
          <a:stretch>
            <a:fillRect/>
          </a:stretch>
        </p:blipFill>
        <p:spPr>
          <a:xfrm>
            <a:off x="694149" y="3013710"/>
            <a:ext cx="8087520" cy="1952081"/>
          </a:xfrm>
          <a:prstGeom prst="rect">
            <a:avLst/>
          </a:prstGeom>
          <a:ln>
            <a:solidFill>
              <a:schemeClr val="tx1"/>
            </a:solidFill>
          </a:ln>
        </p:spPr>
      </p:pic>
      <p:sp>
        <p:nvSpPr>
          <p:cNvPr id="10" name="Rectangle 9">
            <a:extLst>
              <a:ext uri="{FF2B5EF4-FFF2-40B4-BE49-F238E27FC236}">
                <a16:creationId xmlns:a16="http://schemas.microsoft.com/office/drawing/2014/main" id="{2EE402DA-D3F3-37BD-B3CB-7CBD2C74D546}"/>
              </a:ext>
            </a:extLst>
          </p:cNvPr>
          <p:cNvSpPr/>
          <p:nvPr/>
        </p:nvSpPr>
        <p:spPr>
          <a:xfrm>
            <a:off x="694149" y="3375660"/>
            <a:ext cx="1120141" cy="228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0BFBB03F-A265-63BC-73B8-86906F55F9B9}"/>
              </a:ext>
            </a:extLst>
          </p:cNvPr>
          <p:cNvSpPr/>
          <p:nvPr/>
        </p:nvSpPr>
        <p:spPr>
          <a:xfrm>
            <a:off x="6585244" y="4621080"/>
            <a:ext cx="739987" cy="2362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3803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1E4E8-4A66-6667-5CF3-E0C3477CD749}"/>
            </a:ext>
          </a:extLst>
        </p:cNvPr>
        <p:cNvGrpSpPr/>
        <p:nvPr/>
      </p:nvGrpSpPr>
      <p:grpSpPr>
        <a:xfrm>
          <a:off x="0" y="0"/>
          <a:ext cx="0" cy="0"/>
          <a:chOff x="0" y="0"/>
          <a:chExt cx="0" cy="0"/>
        </a:xfrm>
      </p:grpSpPr>
      <p:graphicFrame>
        <p:nvGraphicFramePr>
          <p:cNvPr id="30" name="Table 29">
            <a:extLst>
              <a:ext uri="{FF2B5EF4-FFF2-40B4-BE49-F238E27FC236}">
                <a16:creationId xmlns:a16="http://schemas.microsoft.com/office/drawing/2014/main" id="{6FE41033-7AF2-29E8-6476-ABC87D7BF6EA}"/>
              </a:ext>
            </a:extLst>
          </p:cNvPr>
          <p:cNvGraphicFramePr>
            <a:graphicFrameLocks noGrp="1"/>
          </p:cNvGraphicFramePr>
          <p:nvPr>
            <p:extLst>
              <p:ext uri="{D42A27DB-BD31-4B8C-83A1-F6EECF244321}">
                <p14:modId xmlns:p14="http://schemas.microsoft.com/office/powerpoint/2010/main" val="2144200564"/>
              </p:ext>
            </p:extLst>
          </p:nvPr>
        </p:nvGraphicFramePr>
        <p:xfrm>
          <a:off x="354610" y="1421200"/>
          <a:ext cx="9164295" cy="5364354"/>
        </p:xfrm>
        <a:graphic>
          <a:graphicData uri="http://schemas.openxmlformats.org/drawingml/2006/table">
            <a:tbl>
              <a:tblPr firstRow="1" bandRow="1">
                <a:tableStyleId>{69012ECD-51FC-41F1-AA8D-1B2483CD663E}</a:tableStyleId>
              </a:tblPr>
              <a:tblGrid>
                <a:gridCol w="1393200">
                  <a:extLst>
                    <a:ext uri="{9D8B030D-6E8A-4147-A177-3AD203B41FA5}">
                      <a16:colId xmlns:a16="http://schemas.microsoft.com/office/drawing/2014/main" val="850780203"/>
                    </a:ext>
                  </a:extLst>
                </a:gridCol>
                <a:gridCol w="5624184">
                  <a:extLst>
                    <a:ext uri="{9D8B030D-6E8A-4147-A177-3AD203B41FA5}">
                      <a16:colId xmlns:a16="http://schemas.microsoft.com/office/drawing/2014/main" val="3338791283"/>
                    </a:ext>
                  </a:extLst>
                </a:gridCol>
                <a:gridCol w="1233143">
                  <a:extLst>
                    <a:ext uri="{9D8B030D-6E8A-4147-A177-3AD203B41FA5}">
                      <a16:colId xmlns:a16="http://schemas.microsoft.com/office/drawing/2014/main" val="2745303350"/>
                    </a:ext>
                  </a:extLst>
                </a:gridCol>
                <a:gridCol w="913768">
                  <a:extLst>
                    <a:ext uri="{9D8B030D-6E8A-4147-A177-3AD203B41FA5}">
                      <a16:colId xmlns:a16="http://schemas.microsoft.com/office/drawing/2014/main" val="2257017742"/>
                    </a:ext>
                  </a:extLst>
                </a:gridCol>
              </a:tblGrid>
              <a:tr h="210841">
                <a:tc>
                  <a:txBody>
                    <a:bodyPr/>
                    <a:lstStyle/>
                    <a:p>
                      <a:pPr marL="35560"/>
                      <a:r>
                        <a:rPr lang="en-US" sz="900" b="1">
                          <a:solidFill>
                            <a:schemeClr val="bg1"/>
                          </a:solidFill>
                        </a:rPr>
                        <a:t>What is it</a:t>
                      </a:r>
                    </a:p>
                  </a:txBody>
                  <a:tcPr marL="53068" marR="53068" marT="26534" marB="26534" anchor="ctr"/>
                </a:tc>
                <a:tc>
                  <a:txBody>
                    <a:bodyPr/>
                    <a:lstStyle/>
                    <a:p>
                      <a:r>
                        <a:rPr lang="en-US" sz="900">
                          <a:solidFill>
                            <a:schemeClr val="bg1"/>
                          </a:solidFill>
                        </a:rPr>
                        <a:t>What it does</a:t>
                      </a:r>
                    </a:p>
                  </a:txBody>
                  <a:tcPr marL="53068" marR="53068" marT="26534" marB="26534" anchor="ctr"/>
                </a:tc>
                <a:tc>
                  <a:txBody>
                    <a:bodyPr/>
                    <a:lstStyle/>
                    <a:p>
                      <a:r>
                        <a:rPr lang="en-US" sz="900">
                          <a:solidFill>
                            <a:schemeClr val="bg1"/>
                          </a:solidFill>
                        </a:rPr>
                        <a:t>Who it applies to</a:t>
                      </a:r>
                    </a:p>
                  </a:txBody>
                  <a:tcPr marL="53068" marR="53068" marT="26534" marB="26534" anchor="ctr"/>
                </a:tc>
                <a:tc>
                  <a:txBody>
                    <a:bodyPr/>
                    <a:lstStyle/>
                    <a:p>
                      <a:pPr algn="ctr"/>
                      <a:r>
                        <a:rPr lang="en-US" sz="900">
                          <a:solidFill>
                            <a:schemeClr val="bg1"/>
                          </a:solidFill>
                        </a:rPr>
                        <a:t>Slides</a:t>
                      </a:r>
                    </a:p>
                  </a:txBody>
                  <a:tcPr marL="53068" marR="53068" marT="26534" marB="26534" anchor="ctr"/>
                </a:tc>
                <a:extLst>
                  <a:ext uri="{0D108BD9-81ED-4DB2-BD59-A6C34878D82A}">
                    <a16:rowId xmlns:a16="http://schemas.microsoft.com/office/drawing/2014/main" val="1091701143"/>
                  </a:ext>
                </a:extLst>
              </a:tr>
              <a:tr h="210841">
                <a:tc gridSpan="4">
                  <a:txBody>
                    <a:bodyPr/>
                    <a:lstStyle/>
                    <a:p>
                      <a:pPr marL="35560" lvl="0">
                        <a:spcBef>
                          <a:spcPts val="200"/>
                        </a:spcBef>
                        <a:spcAft>
                          <a:spcPts val="200"/>
                        </a:spcAft>
                        <a:buNone/>
                      </a:pPr>
                      <a:r>
                        <a:rPr lang="en-US" sz="1000" b="1">
                          <a:solidFill>
                            <a:schemeClr val="tx1"/>
                          </a:solidFill>
                        </a:rPr>
                        <a:t>General Updates</a:t>
                      </a:r>
                    </a:p>
                  </a:txBody>
                  <a:tcPr marL="53068" marR="53068" marT="26534" marB="26534" anchor="ctr">
                    <a:solidFill>
                      <a:srgbClr val="F1F8EE"/>
                    </a:solidFill>
                  </a:tcPr>
                </a:tc>
                <a:tc hMerge="1">
                  <a:txBody>
                    <a:bodyPr/>
                    <a:lstStyle/>
                    <a:p>
                      <a:pPr marL="171450" lvl="0" indent="-171450">
                        <a:spcBef>
                          <a:spcPts val="200"/>
                        </a:spcBef>
                        <a:spcAft>
                          <a:spcPts val="200"/>
                        </a:spcAft>
                        <a:buFont typeface="Arial" panose="020B0604020202020204" pitchFamily="34" charset="0"/>
                        <a:buChar char="•"/>
                      </a:pPr>
                      <a:endParaRPr lang="en-NZ" sz="1000" noProof="0"/>
                    </a:p>
                  </a:txBody>
                  <a:tcPr marL="65314" marR="65314" marT="32657" marB="32657" anchor="ctr"/>
                </a:tc>
                <a:tc hMerge="1">
                  <a:txBody>
                    <a:bodyPr/>
                    <a:lstStyle/>
                    <a:p>
                      <a:pPr marL="171450" lvl="0" indent="-171450">
                        <a:spcBef>
                          <a:spcPts val="200"/>
                        </a:spcBef>
                        <a:spcAft>
                          <a:spcPts val="200"/>
                        </a:spcAft>
                        <a:buFont typeface="Arial" panose="020B0604020202020204" pitchFamily="34" charset="0"/>
                        <a:buChar char="•"/>
                      </a:pPr>
                      <a:endParaRPr lang="en-US" sz="1000"/>
                    </a:p>
                  </a:txBody>
                  <a:tcPr marL="65314" marR="65314" marT="32657" marB="32657" anchor="ctr"/>
                </a:tc>
                <a:tc hMerge="1">
                  <a:txBody>
                    <a:bodyPr/>
                    <a:lstStyle/>
                    <a:p>
                      <a:pPr marL="0" lvl="0" indent="0" algn="ctr">
                        <a:spcBef>
                          <a:spcPts val="200"/>
                        </a:spcBef>
                        <a:spcAft>
                          <a:spcPts val="200"/>
                        </a:spcAft>
                        <a:buFont typeface="Arial" panose="020B0604020202020204" pitchFamily="34" charset="0"/>
                        <a:buNone/>
                      </a:pPr>
                      <a:endParaRPr lang="en-US" sz="1000">
                        <a:solidFill>
                          <a:schemeClr val="accent6">
                            <a:lumMod val="50000"/>
                          </a:schemeClr>
                        </a:solidFill>
                      </a:endParaRPr>
                    </a:p>
                  </a:txBody>
                  <a:tcPr marL="65314" marR="65314" marT="32657" marB="32657" anchor="ctr"/>
                </a:tc>
                <a:extLst>
                  <a:ext uri="{0D108BD9-81ED-4DB2-BD59-A6C34878D82A}">
                    <a16:rowId xmlns:a16="http://schemas.microsoft.com/office/drawing/2014/main" val="630534726"/>
                  </a:ext>
                </a:extLst>
              </a:tr>
              <a:tr h="419167">
                <a:tc>
                  <a:txBody>
                    <a:bodyPr/>
                    <a:lstStyle/>
                    <a:p>
                      <a:pPr marL="35560" lvl="0">
                        <a:spcBef>
                          <a:spcPts val="200"/>
                        </a:spcBef>
                        <a:spcAft>
                          <a:spcPts val="200"/>
                        </a:spcAft>
                        <a:buNone/>
                      </a:pPr>
                      <a:r>
                        <a:rPr lang="en-US" sz="950" b="1">
                          <a:solidFill>
                            <a:schemeClr val="tx1"/>
                          </a:solidFill>
                        </a:rPr>
                        <a:t>Manager Role Enhancements</a:t>
                      </a:r>
                    </a:p>
                  </a:txBody>
                  <a:tcPr marL="53068" marR="53068" marT="26534" marB="26534" anchor="ctr"/>
                </a:tc>
                <a:tc>
                  <a:txBody>
                    <a:bodyPr/>
                    <a:lstStyle/>
                    <a:p>
                      <a:pPr marL="171450" lvl="0" indent="-171450">
                        <a:spcBef>
                          <a:spcPts val="200"/>
                        </a:spcBef>
                        <a:spcAft>
                          <a:spcPts val="200"/>
                        </a:spcAft>
                        <a:buFont typeface="Arial" panose="020B0604020202020204" pitchFamily="34" charset="0"/>
                        <a:buChar char="•"/>
                      </a:pPr>
                      <a:r>
                        <a:rPr lang="en-NZ" sz="900" noProof="0">
                          <a:solidFill>
                            <a:schemeClr val="tx1"/>
                          </a:solidFill>
                        </a:rPr>
                        <a:t>Reassign assessments/plans within your organisation.</a:t>
                      </a:r>
                    </a:p>
                    <a:p>
                      <a:pPr marL="171450" lvl="0" indent="-171450">
                        <a:spcBef>
                          <a:spcPts val="200"/>
                        </a:spcBef>
                        <a:spcAft>
                          <a:spcPts val="200"/>
                        </a:spcAft>
                        <a:buFont typeface="Arial" panose="020B0604020202020204" pitchFamily="34" charset="0"/>
                        <a:buChar char="•"/>
                      </a:pPr>
                      <a:r>
                        <a:rPr lang="en-NZ" sz="900" noProof="0">
                          <a:solidFill>
                            <a:schemeClr val="tx1"/>
                          </a:solidFill>
                        </a:rPr>
                        <a:t>Update disabled person’s details if needed.</a:t>
                      </a:r>
                    </a:p>
                  </a:txBody>
                  <a:tcPr marL="53068" marR="53068" marT="26534" marB="26534" anchor="ctr"/>
                </a:tc>
                <a:tc>
                  <a:txBody>
                    <a:bodyPr/>
                    <a:lstStyle/>
                    <a:p>
                      <a:pPr marL="171450" lvl="0" indent="-171450">
                        <a:spcBef>
                          <a:spcPts val="200"/>
                        </a:spcBef>
                        <a:spcAft>
                          <a:spcPts val="200"/>
                        </a:spcAft>
                        <a:buFont typeface="Arial" panose="020B0604020202020204" pitchFamily="34" charset="0"/>
                        <a:buChar char="•"/>
                      </a:pPr>
                      <a:r>
                        <a:rPr lang="en-US" sz="900">
                          <a:solidFill>
                            <a:schemeClr val="tx1"/>
                          </a:solidFill>
                        </a:rPr>
                        <a:t>Managers</a:t>
                      </a:r>
                    </a:p>
                  </a:txBody>
                  <a:tcPr marL="53068" marR="53068" marT="26534" marB="26534" anchor="ctr"/>
                </a:tc>
                <a:tc>
                  <a:txBody>
                    <a:bodyPr/>
                    <a:lstStyle/>
                    <a:p>
                      <a:pPr marL="0" lvl="0" indent="0" algn="ctr">
                        <a:spcBef>
                          <a:spcPts val="200"/>
                        </a:spcBef>
                        <a:spcAft>
                          <a:spcPts val="200"/>
                        </a:spcAft>
                        <a:buFont typeface="Arial" panose="020B0604020202020204" pitchFamily="34" charset="0"/>
                        <a:buNone/>
                      </a:pPr>
                      <a:r>
                        <a:rPr lang="en-US" sz="900" dirty="0">
                          <a:solidFill>
                            <a:schemeClr val="tx1"/>
                          </a:solidFill>
                          <a:hlinkClick r:id="rId3" action="ppaction://hlinksldjump"/>
                        </a:rPr>
                        <a:t>3 – 10</a:t>
                      </a:r>
                      <a:endParaRPr lang="en-US" sz="900" dirty="0">
                        <a:solidFill>
                          <a:schemeClr val="tx1"/>
                        </a:solidFill>
                      </a:endParaRPr>
                    </a:p>
                  </a:txBody>
                  <a:tcPr marL="53068" marR="53068" marT="26534" marB="26534" anchor="ctr"/>
                </a:tc>
                <a:extLst>
                  <a:ext uri="{0D108BD9-81ED-4DB2-BD59-A6C34878D82A}">
                    <a16:rowId xmlns:a16="http://schemas.microsoft.com/office/drawing/2014/main" val="1464523974"/>
                  </a:ext>
                </a:extLst>
              </a:tr>
              <a:tr h="419167">
                <a:tc>
                  <a:txBody>
                    <a:bodyPr/>
                    <a:lstStyle/>
                    <a:p>
                      <a:pPr marL="35560">
                        <a:spcBef>
                          <a:spcPts val="200"/>
                        </a:spcBef>
                        <a:spcAft>
                          <a:spcPts val="200"/>
                        </a:spcAft>
                      </a:pPr>
                      <a:r>
                        <a:rPr lang="en-US" sz="950" b="1">
                          <a:solidFill>
                            <a:schemeClr val="tx1"/>
                          </a:solidFill>
                        </a:rPr>
                        <a:t>Improved Dashboard View</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NZ" sz="900" noProof="0">
                          <a:solidFill>
                            <a:schemeClr val="tx1"/>
                          </a:solidFill>
                        </a:rPr>
                        <a:t>See who an assessment is assigned to and filter. </a:t>
                      </a:r>
                    </a:p>
                    <a:p>
                      <a:pPr marL="171450" indent="-171450">
                        <a:spcBef>
                          <a:spcPts val="200"/>
                        </a:spcBef>
                        <a:spcAft>
                          <a:spcPts val="200"/>
                        </a:spcAft>
                        <a:buFont typeface="Arial" panose="020B0604020202020204" pitchFamily="34" charset="0"/>
                        <a:buChar char="•"/>
                      </a:pPr>
                      <a:r>
                        <a:rPr lang="en-NZ" sz="900" noProof="0" dirty="0">
                          <a:solidFill>
                            <a:schemeClr val="tx1"/>
                          </a:solidFill>
                        </a:rPr>
                        <a:t>Filter your ‘Action Required’ tasks based on statuses (e.g. select </a:t>
                      </a:r>
                      <a:r>
                        <a:rPr lang="en-NZ" sz="900" noProof="0" dirty="0" err="1">
                          <a:solidFill>
                            <a:schemeClr val="tx1"/>
                          </a:solidFill>
                        </a:rPr>
                        <a:t>MyDSS</a:t>
                      </a:r>
                      <a:r>
                        <a:rPr lang="en-NZ" sz="900" noProof="0" dirty="0">
                          <a:solidFill>
                            <a:schemeClr val="tx1"/>
                          </a:solidFill>
                        </a:rPr>
                        <a:t> Funding plan only)</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US" sz="900">
                          <a:solidFill>
                            <a:schemeClr val="tx1"/>
                          </a:solidFill>
                        </a:rPr>
                        <a:t>All roles</a:t>
                      </a:r>
                    </a:p>
                  </a:txBody>
                  <a:tcPr marL="53068" marR="53068" marT="26534" marB="26534" anchor="ctr"/>
                </a:tc>
                <a:tc>
                  <a:txBody>
                    <a:bodyPr/>
                    <a:lstStyle/>
                    <a:p>
                      <a:pPr marL="0" indent="0" algn="ctr">
                        <a:spcBef>
                          <a:spcPts val="200"/>
                        </a:spcBef>
                        <a:spcAft>
                          <a:spcPts val="200"/>
                        </a:spcAft>
                        <a:buFont typeface="Arial" panose="020B0604020202020204" pitchFamily="34" charset="0"/>
                        <a:buNone/>
                      </a:pPr>
                      <a:r>
                        <a:rPr lang="en-US" sz="900" dirty="0">
                          <a:solidFill>
                            <a:schemeClr val="tx1"/>
                          </a:solidFill>
                          <a:hlinkClick r:id="rId4" action="ppaction://hlinksldjump"/>
                        </a:rPr>
                        <a:t>11 - 13</a:t>
                      </a:r>
                      <a:endParaRPr lang="en-US" sz="900" dirty="0">
                        <a:solidFill>
                          <a:schemeClr val="tx1"/>
                        </a:solidFill>
                      </a:endParaRPr>
                    </a:p>
                  </a:txBody>
                  <a:tcPr marL="53068" marR="53068" marT="26534" marB="26534" anchor="ctr"/>
                </a:tc>
                <a:extLst>
                  <a:ext uri="{0D108BD9-81ED-4DB2-BD59-A6C34878D82A}">
                    <a16:rowId xmlns:a16="http://schemas.microsoft.com/office/drawing/2014/main" val="164978587"/>
                  </a:ext>
                </a:extLst>
              </a:tr>
              <a:tr h="210841">
                <a:tc gridSpan="4">
                  <a:txBody>
                    <a:bodyPr/>
                    <a:lstStyle/>
                    <a:p>
                      <a:pPr marL="35560">
                        <a:spcBef>
                          <a:spcPts val="200"/>
                        </a:spcBef>
                        <a:spcAft>
                          <a:spcPts val="200"/>
                        </a:spcAft>
                      </a:pPr>
                      <a:r>
                        <a:rPr lang="en-US" sz="1000" b="1">
                          <a:solidFill>
                            <a:schemeClr val="tx1"/>
                          </a:solidFill>
                        </a:rPr>
                        <a:t>Assessment Updates</a:t>
                      </a:r>
                    </a:p>
                  </a:txBody>
                  <a:tcPr marL="53068" marR="53068" marT="26534" marB="26534" anchor="ctr">
                    <a:solidFill>
                      <a:srgbClr val="F1F8EE"/>
                    </a:solidFill>
                  </a:tcPr>
                </a:tc>
                <a:tc hMerge="1">
                  <a:txBody>
                    <a:bodyPr/>
                    <a:lstStyle/>
                    <a:p>
                      <a:pPr marL="171450" indent="-171450">
                        <a:spcBef>
                          <a:spcPts val="200"/>
                        </a:spcBef>
                        <a:spcAft>
                          <a:spcPts val="200"/>
                        </a:spcAft>
                        <a:buFont typeface="Arial" panose="020B0604020202020204" pitchFamily="34" charset="0"/>
                        <a:buChar char="•"/>
                      </a:pPr>
                      <a:endParaRPr lang="en-NZ" sz="1000" b="1" noProof="0"/>
                    </a:p>
                  </a:txBody>
                  <a:tcPr marL="65314" marR="65314" marT="32657" marB="32657" anchor="ctr"/>
                </a:tc>
                <a:tc hMerge="1">
                  <a:txBody>
                    <a:bodyPr/>
                    <a:lstStyle/>
                    <a:p>
                      <a:pPr marL="171450" indent="-171450">
                        <a:spcBef>
                          <a:spcPts val="200"/>
                        </a:spcBef>
                        <a:spcAft>
                          <a:spcPts val="200"/>
                        </a:spcAft>
                        <a:buFont typeface="Arial" panose="020B0604020202020204" pitchFamily="34" charset="0"/>
                        <a:buChar char="•"/>
                      </a:pPr>
                      <a:endParaRPr lang="en-US" sz="1000"/>
                    </a:p>
                  </a:txBody>
                  <a:tcPr marL="65314" marR="65314" marT="32657" marB="32657" anchor="ctr"/>
                </a:tc>
                <a:tc hMerge="1">
                  <a:txBody>
                    <a:bodyPr/>
                    <a:lstStyle/>
                    <a:p>
                      <a:pPr marL="0" indent="0" algn="ctr">
                        <a:spcBef>
                          <a:spcPts val="200"/>
                        </a:spcBef>
                        <a:spcAft>
                          <a:spcPts val="200"/>
                        </a:spcAft>
                        <a:buFont typeface="Arial" panose="020B0604020202020204" pitchFamily="34" charset="0"/>
                        <a:buNone/>
                      </a:pPr>
                      <a:endParaRPr lang="en-US" sz="1000">
                        <a:solidFill>
                          <a:schemeClr val="accent6">
                            <a:lumMod val="50000"/>
                          </a:schemeClr>
                        </a:solidFill>
                      </a:endParaRPr>
                    </a:p>
                  </a:txBody>
                  <a:tcPr marL="65314" marR="65314" marT="32657" marB="32657" anchor="ctr"/>
                </a:tc>
                <a:extLst>
                  <a:ext uri="{0D108BD9-81ED-4DB2-BD59-A6C34878D82A}">
                    <a16:rowId xmlns:a16="http://schemas.microsoft.com/office/drawing/2014/main" val="1675583014"/>
                  </a:ext>
                </a:extLst>
              </a:tr>
              <a:tr h="225442">
                <a:tc>
                  <a:txBody>
                    <a:bodyPr/>
                    <a:lstStyle/>
                    <a:p>
                      <a:pPr marL="35560" marR="0" lvl="0" indent="0" algn="l" defTabSz="742950" rtl="0" eaLnBrk="1" fontAlgn="auto" latinLnBrk="0" hangingPunct="1">
                        <a:lnSpc>
                          <a:spcPct val="100000"/>
                        </a:lnSpc>
                        <a:spcBef>
                          <a:spcPts val="200"/>
                        </a:spcBef>
                        <a:spcAft>
                          <a:spcPts val="200"/>
                        </a:spcAft>
                        <a:buClrTx/>
                        <a:buSzTx/>
                        <a:buFontTx/>
                        <a:buNone/>
                        <a:tabLst/>
                        <a:defRPr/>
                      </a:pPr>
                      <a:r>
                        <a:rPr lang="en-US" sz="900" b="1">
                          <a:solidFill>
                            <a:schemeClr val="tx1"/>
                          </a:solidFill>
                        </a:rPr>
                        <a:t>Refining Preschool Life stage</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NZ" sz="900" noProof="0">
                          <a:solidFill>
                            <a:schemeClr val="tx1"/>
                          </a:solidFill>
                        </a:rPr>
                        <a:t>Before school is now split into smaller age groups for (0–2, 2–3, 3–4, 4–5 years), change is only for Important Information sections. </a:t>
                      </a:r>
                    </a:p>
                    <a:p>
                      <a:pPr marL="171450" indent="-171450">
                        <a:spcBef>
                          <a:spcPts val="200"/>
                        </a:spcBef>
                        <a:spcAft>
                          <a:spcPts val="200"/>
                        </a:spcAft>
                        <a:buFont typeface="Arial" panose="020B0604020202020204" pitchFamily="34" charset="0"/>
                        <a:buChar char="•"/>
                      </a:pPr>
                      <a:r>
                        <a:rPr lang="en-NZ" sz="900" noProof="0">
                          <a:solidFill>
                            <a:schemeClr val="tx1"/>
                          </a:solidFill>
                        </a:rPr>
                        <a:t>Applies to new assessments only</a:t>
                      </a:r>
                    </a:p>
                  </a:txBody>
                  <a:tcPr marL="53068" marR="53068" marT="26534" marB="26534" anchor="ctr"/>
                </a:tc>
                <a:tc>
                  <a:txBody>
                    <a:bodyPr/>
                    <a:lstStyle/>
                    <a:p>
                      <a:pPr marL="171450" marR="0" lvl="0" indent="-171450" algn="l" defTabSz="74295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900">
                          <a:solidFill>
                            <a:schemeClr val="tx1"/>
                          </a:solidFill>
                        </a:rPr>
                        <a:t>Assessor roles</a:t>
                      </a:r>
                    </a:p>
                    <a:p>
                      <a:pPr marL="171450" lvl="0" indent="-171450">
                        <a:spcBef>
                          <a:spcPts val="200"/>
                        </a:spcBef>
                        <a:spcAft>
                          <a:spcPts val="200"/>
                        </a:spcAft>
                        <a:buFont typeface="Arial" panose="020B0604020202020204" pitchFamily="34" charset="0"/>
                        <a:buChar char="•"/>
                      </a:pPr>
                      <a:endParaRPr lang="en-US" sz="900">
                        <a:solidFill>
                          <a:schemeClr val="tx1"/>
                        </a:solidFill>
                      </a:endParaRPr>
                    </a:p>
                  </a:txBody>
                  <a:tcPr marL="53068" marR="53068" marT="26534" marB="26534" anchor="ctr"/>
                </a:tc>
                <a:tc>
                  <a:txBody>
                    <a:bodyPr/>
                    <a:lstStyle/>
                    <a:p>
                      <a:pPr marL="0" lvl="0" indent="0" algn="ctr">
                        <a:spcBef>
                          <a:spcPts val="200"/>
                        </a:spcBef>
                        <a:spcAft>
                          <a:spcPts val="200"/>
                        </a:spcAft>
                        <a:buFont typeface="Arial" panose="020B0604020202020204" pitchFamily="34" charset="0"/>
                        <a:buNone/>
                      </a:pPr>
                      <a:r>
                        <a:rPr lang="en-US" sz="900" dirty="0">
                          <a:solidFill>
                            <a:schemeClr val="tx1"/>
                          </a:solidFill>
                          <a:hlinkClick r:id="rId5" action="ppaction://hlinksldjump"/>
                        </a:rPr>
                        <a:t>14</a:t>
                      </a:r>
                      <a:endParaRPr lang="en-US" sz="900" dirty="0">
                        <a:solidFill>
                          <a:schemeClr val="tx1"/>
                        </a:solidFill>
                      </a:endParaRPr>
                    </a:p>
                  </a:txBody>
                  <a:tcPr marL="53068" marR="53068" marT="26534" marB="26534" anchor="ctr"/>
                </a:tc>
                <a:extLst>
                  <a:ext uri="{0D108BD9-81ED-4DB2-BD59-A6C34878D82A}">
                    <a16:rowId xmlns:a16="http://schemas.microsoft.com/office/drawing/2014/main" val="629315159"/>
                  </a:ext>
                </a:extLst>
              </a:tr>
              <a:tr h="571190">
                <a:tc>
                  <a:txBody>
                    <a:bodyPr/>
                    <a:lstStyle/>
                    <a:p>
                      <a:pPr marL="35560">
                        <a:spcBef>
                          <a:spcPts val="200"/>
                        </a:spcBef>
                        <a:spcAft>
                          <a:spcPts val="200"/>
                        </a:spcAft>
                      </a:pPr>
                      <a:r>
                        <a:rPr lang="en-US" sz="900" b="1">
                          <a:solidFill>
                            <a:schemeClr val="tx1"/>
                          </a:solidFill>
                        </a:rPr>
                        <a:t>Additional Details Captured </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NZ" sz="900" noProof="0">
                          <a:solidFill>
                            <a:schemeClr val="tx1"/>
                          </a:solidFill>
                        </a:rPr>
                        <a:t>You can now record gender and date of birth when completing a new assessment, when DOB is selected it will automatically suggest an assessment life stage. </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US" sz="900">
                          <a:solidFill>
                            <a:schemeClr val="tx1"/>
                          </a:solidFill>
                        </a:rPr>
                        <a:t>All roles </a:t>
                      </a:r>
                    </a:p>
                  </a:txBody>
                  <a:tcPr marL="53068" marR="53068" marT="26534" marB="26534" anchor="ctr"/>
                </a:tc>
                <a:tc>
                  <a:txBody>
                    <a:bodyPr/>
                    <a:lstStyle/>
                    <a:p>
                      <a:pPr marL="0" marR="0" lvl="0" indent="0" algn="ctr" defTabSz="466549"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900" dirty="0">
                          <a:solidFill>
                            <a:schemeClr val="tx1"/>
                          </a:solidFill>
                          <a:hlinkClick r:id="rId6" action="ppaction://hlinksldjump"/>
                        </a:rPr>
                        <a:t>15</a:t>
                      </a:r>
                      <a:endParaRPr lang="en-US" sz="900" dirty="0">
                        <a:solidFill>
                          <a:schemeClr val="tx1"/>
                        </a:solidFill>
                      </a:endParaRPr>
                    </a:p>
                  </a:txBody>
                  <a:tcPr marL="53068" marR="53068" marT="26534" marB="26534" anchor="ctr"/>
                </a:tc>
                <a:extLst>
                  <a:ext uri="{0D108BD9-81ED-4DB2-BD59-A6C34878D82A}">
                    <a16:rowId xmlns:a16="http://schemas.microsoft.com/office/drawing/2014/main" val="4042655171"/>
                  </a:ext>
                </a:extLst>
              </a:tr>
              <a:tr h="723212">
                <a:tc>
                  <a:txBody>
                    <a:bodyPr/>
                    <a:lstStyle/>
                    <a:p>
                      <a:pPr marL="35560">
                        <a:spcBef>
                          <a:spcPts val="200"/>
                        </a:spcBef>
                        <a:spcAft>
                          <a:spcPts val="200"/>
                        </a:spcAft>
                      </a:pPr>
                      <a:r>
                        <a:rPr lang="en-US" sz="900" b="1">
                          <a:solidFill>
                            <a:schemeClr val="tx1"/>
                          </a:solidFill>
                        </a:rPr>
                        <a:t>Updating Sections and Flow</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NZ" sz="900" noProof="0">
                          <a:solidFill>
                            <a:schemeClr val="tx1"/>
                          </a:solidFill>
                        </a:rPr>
                        <a:t>Sections “Situations, Life Transitions, Support Multiplier, Tool Reliability, Override” removed to reduce duplication.</a:t>
                      </a:r>
                    </a:p>
                    <a:p>
                      <a:pPr marL="171450" indent="-171450">
                        <a:spcBef>
                          <a:spcPts val="200"/>
                        </a:spcBef>
                        <a:spcAft>
                          <a:spcPts val="200"/>
                        </a:spcAft>
                        <a:buFont typeface="Arial" panose="020B0604020202020204" pitchFamily="34" charset="0"/>
                        <a:buChar char="•"/>
                      </a:pPr>
                      <a:r>
                        <a:rPr lang="en-NZ" sz="900" b="1" noProof="0" dirty="0">
                          <a:solidFill>
                            <a:schemeClr val="tx1"/>
                          </a:solidFill>
                        </a:rPr>
                        <a:t>Note: </a:t>
                      </a:r>
                      <a:r>
                        <a:rPr lang="en-NZ" sz="900" b="0" noProof="0" dirty="0">
                          <a:solidFill>
                            <a:schemeClr val="tx1"/>
                          </a:solidFill>
                        </a:rPr>
                        <a:t>These sections will also be hidden on assessments with this information previously captured. The data remains and can be requested if needed, or you can download the assessments now.</a:t>
                      </a:r>
                      <a:endParaRPr lang="en-NZ" sz="900" b="1" noProof="0" dirty="0">
                        <a:solidFill>
                          <a:schemeClr val="tx1"/>
                        </a:solidFill>
                      </a:endParaRP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US" sz="900">
                          <a:solidFill>
                            <a:schemeClr val="tx1"/>
                          </a:solidFill>
                        </a:rPr>
                        <a:t>Assessors / Allocator roles</a:t>
                      </a:r>
                    </a:p>
                  </a:txBody>
                  <a:tcPr marL="53068" marR="53068" marT="26534" marB="26534" anchor="ctr"/>
                </a:tc>
                <a:tc>
                  <a:txBody>
                    <a:bodyPr/>
                    <a:lstStyle/>
                    <a:p>
                      <a:pPr marL="0" indent="0" algn="ctr">
                        <a:spcBef>
                          <a:spcPts val="200"/>
                        </a:spcBef>
                        <a:spcAft>
                          <a:spcPts val="200"/>
                        </a:spcAft>
                        <a:buFont typeface="Arial" panose="020B0604020202020204" pitchFamily="34" charset="0"/>
                        <a:buNone/>
                      </a:pPr>
                      <a:r>
                        <a:rPr lang="en-US" sz="900" dirty="0">
                          <a:solidFill>
                            <a:schemeClr val="tx1"/>
                          </a:solidFill>
                          <a:hlinkClick r:id="rId7" action="ppaction://hlinksldjump"/>
                        </a:rPr>
                        <a:t>16</a:t>
                      </a:r>
                      <a:endParaRPr lang="en-US" sz="900" dirty="0">
                        <a:solidFill>
                          <a:schemeClr val="tx1"/>
                        </a:solidFill>
                      </a:endParaRPr>
                    </a:p>
                  </a:txBody>
                  <a:tcPr marL="53068" marR="53068" marT="26534" marB="26534" anchor="ctr"/>
                </a:tc>
                <a:extLst>
                  <a:ext uri="{0D108BD9-81ED-4DB2-BD59-A6C34878D82A}">
                    <a16:rowId xmlns:a16="http://schemas.microsoft.com/office/drawing/2014/main" val="756628483"/>
                  </a:ext>
                </a:extLst>
              </a:tr>
              <a:tr h="362863">
                <a:tc>
                  <a:txBody>
                    <a:bodyPr/>
                    <a:lstStyle/>
                    <a:p>
                      <a:pPr marL="35560" lvl="0">
                        <a:spcBef>
                          <a:spcPts val="200"/>
                        </a:spcBef>
                        <a:spcAft>
                          <a:spcPts val="200"/>
                        </a:spcAft>
                        <a:buNone/>
                      </a:pPr>
                      <a:r>
                        <a:rPr lang="en-US" sz="900" b="1">
                          <a:solidFill>
                            <a:schemeClr val="tx1"/>
                          </a:solidFill>
                        </a:rPr>
                        <a:t>End Assessment</a:t>
                      </a:r>
                    </a:p>
                  </a:txBody>
                  <a:tcPr marL="53068" marR="53068" marT="26534" marB="26534" anchor="ctr"/>
                </a:tc>
                <a:tc>
                  <a:txBody>
                    <a:bodyPr/>
                    <a:lstStyle/>
                    <a:p>
                      <a:pPr marL="171450" lvl="0" indent="-171450">
                        <a:spcBef>
                          <a:spcPts val="200"/>
                        </a:spcBef>
                        <a:spcAft>
                          <a:spcPts val="200"/>
                        </a:spcAft>
                        <a:buFont typeface="Arial" panose="020B0604020202020204" pitchFamily="34" charset="0"/>
                        <a:buChar char="•"/>
                      </a:pPr>
                      <a:r>
                        <a:rPr lang="en-NZ" sz="900" noProof="0">
                          <a:solidFill>
                            <a:schemeClr val="tx1"/>
                          </a:solidFill>
                        </a:rPr>
                        <a:t>You can end an assessment and record why e.g., 'DSS no longer wanted', or 'went down the residential process.'</a:t>
                      </a:r>
                    </a:p>
                  </a:txBody>
                  <a:tcPr marL="53068" marR="53068" marT="26534" marB="26534" anchor="ctr"/>
                </a:tc>
                <a:tc>
                  <a:txBody>
                    <a:bodyPr/>
                    <a:lstStyle/>
                    <a:p>
                      <a:pPr marL="171450" marR="0" lvl="0" indent="-171450" algn="l" defTabSz="466549"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900">
                          <a:solidFill>
                            <a:schemeClr val="tx1"/>
                          </a:solidFill>
                        </a:rPr>
                        <a:t>Assessor / Allocator roles</a:t>
                      </a:r>
                    </a:p>
                  </a:txBody>
                  <a:tcPr marL="53068" marR="53068" marT="26534" marB="26534" anchor="ctr"/>
                </a:tc>
                <a:tc>
                  <a:txBody>
                    <a:bodyPr/>
                    <a:lstStyle/>
                    <a:p>
                      <a:pPr marL="0" marR="0" lvl="0" indent="0" algn="ctr" defTabSz="466549"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US" sz="900" dirty="0">
                          <a:solidFill>
                            <a:schemeClr val="tx1"/>
                          </a:solidFill>
                          <a:hlinkClick r:id="rId8" action="ppaction://hlinksldjump"/>
                        </a:rPr>
                        <a:t>17 - 20</a:t>
                      </a:r>
                      <a:endParaRPr lang="en-US" sz="900" dirty="0">
                        <a:solidFill>
                          <a:schemeClr val="tx1"/>
                        </a:solidFill>
                      </a:endParaRPr>
                    </a:p>
                  </a:txBody>
                  <a:tcPr marL="53068" marR="53068" marT="26534" marB="26534" anchor="ctr"/>
                </a:tc>
                <a:extLst>
                  <a:ext uri="{0D108BD9-81ED-4DB2-BD59-A6C34878D82A}">
                    <a16:rowId xmlns:a16="http://schemas.microsoft.com/office/drawing/2014/main" val="3628413266"/>
                  </a:ext>
                </a:extLst>
              </a:tr>
              <a:tr h="571190">
                <a:tc>
                  <a:txBody>
                    <a:bodyPr/>
                    <a:lstStyle/>
                    <a:p>
                      <a:pPr marL="35560" lvl="0">
                        <a:spcBef>
                          <a:spcPts val="200"/>
                        </a:spcBef>
                        <a:spcAft>
                          <a:spcPts val="200"/>
                        </a:spcAft>
                        <a:buNone/>
                      </a:pPr>
                      <a:r>
                        <a:rPr lang="en-US" sz="900" b="1">
                          <a:solidFill>
                            <a:schemeClr val="tx1"/>
                          </a:solidFill>
                        </a:rPr>
                        <a:t>General Improvements</a:t>
                      </a:r>
                    </a:p>
                  </a:txBody>
                  <a:tcPr marL="53068" marR="53068" marT="26534" marB="26534" anchor="ctr"/>
                </a:tc>
                <a:tc>
                  <a:txBody>
                    <a:bodyPr/>
                    <a:lstStyle/>
                    <a:p>
                      <a:pPr marL="171450" lvl="0" indent="-171450">
                        <a:spcBef>
                          <a:spcPts val="200"/>
                        </a:spcBef>
                        <a:spcAft>
                          <a:spcPts val="200"/>
                        </a:spcAft>
                        <a:buFont typeface="Arial" panose="020B0604020202020204" pitchFamily="34" charset="0"/>
                        <a:buChar char="•"/>
                      </a:pPr>
                      <a:r>
                        <a:rPr lang="en-NZ" sz="900" noProof="0" dirty="0">
                          <a:solidFill>
                            <a:schemeClr val="tx1"/>
                          </a:solidFill>
                        </a:rPr>
                        <a:t>Clear status colours show progress (not started, in progress, complete) of reflections, important information and support profile within the holistic section</a:t>
                      </a:r>
                    </a:p>
                    <a:p>
                      <a:pPr marL="171450" lvl="0" indent="-171450">
                        <a:spcBef>
                          <a:spcPts val="200"/>
                        </a:spcBef>
                        <a:spcAft>
                          <a:spcPts val="200"/>
                        </a:spcAft>
                        <a:buFont typeface="Arial" panose="020B0604020202020204" pitchFamily="34" charset="0"/>
                        <a:buChar char="•"/>
                      </a:pPr>
                      <a:r>
                        <a:rPr lang="en-NZ" sz="900" noProof="0">
                          <a:solidFill>
                            <a:schemeClr val="tx1"/>
                          </a:solidFill>
                        </a:rPr>
                        <a:t>Improvements for low vision users</a:t>
                      </a:r>
                    </a:p>
                  </a:txBody>
                  <a:tcPr marL="53068" marR="53068" marT="26534" marB="26534" anchor="ctr"/>
                </a:tc>
                <a:tc>
                  <a:txBody>
                    <a:bodyPr/>
                    <a:lstStyle/>
                    <a:p>
                      <a:pPr marL="171450" lvl="0" indent="-171450">
                        <a:spcBef>
                          <a:spcPts val="200"/>
                        </a:spcBef>
                        <a:spcAft>
                          <a:spcPts val="200"/>
                        </a:spcAft>
                        <a:buFont typeface="Arial" panose="020B0604020202020204" pitchFamily="34" charset="0"/>
                        <a:buChar char="•"/>
                      </a:pPr>
                      <a:r>
                        <a:rPr lang="en-US" sz="900">
                          <a:solidFill>
                            <a:schemeClr val="tx1"/>
                          </a:solidFill>
                        </a:rPr>
                        <a:t>All roles</a:t>
                      </a:r>
                    </a:p>
                  </a:txBody>
                  <a:tcPr marL="53068" marR="53068" marT="26534" marB="26534" anchor="ctr"/>
                </a:tc>
                <a:tc>
                  <a:txBody>
                    <a:bodyPr/>
                    <a:lstStyle/>
                    <a:p>
                      <a:pPr marL="0" indent="0" algn="ctr">
                        <a:spcBef>
                          <a:spcPts val="200"/>
                        </a:spcBef>
                        <a:spcAft>
                          <a:spcPts val="200"/>
                        </a:spcAft>
                        <a:buFont typeface="Arial" panose="020B0604020202020204" pitchFamily="34" charset="0"/>
                        <a:buNone/>
                      </a:pPr>
                      <a:r>
                        <a:rPr lang="en-US" sz="900" dirty="0">
                          <a:solidFill>
                            <a:schemeClr val="tx1"/>
                          </a:solidFill>
                          <a:hlinkClick r:id="rId9" action="ppaction://hlinksldjump"/>
                        </a:rPr>
                        <a:t>21</a:t>
                      </a:r>
                      <a:endParaRPr lang="en-US" sz="900" dirty="0">
                        <a:solidFill>
                          <a:schemeClr val="tx1"/>
                        </a:solidFill>
                      </a:endParaRPr>
                    </a:p>
                  </a:txBody>
                  <a:tcPr marL="53068" marR="53068" marT="26534" marB="26534" anchor="ctr"/>
                </a:tc>
                <a:extLst>
                  <a:ext uri="{0D108BD9-81ED-4DB2-BD59-A6C34878D82A}">
                    <a16:rowId xmlns:a16="http://schemas.microsoft.com/office/drawing/2014/main" val="2972160272"/>
                  </a:ext>
                </a:extLst>
              </a:tr>
              <a:tr h="210841">
                <a:tc gridSpan="4">
                  <a:txBody>
                    <a:bodyPr/>
                    <a:lstStyle/>
                    <a:p>
                      <a:pPr marL="35560">
                        <a:spcBef>
                          <a:spcPts val="200"/>
                        </a:spcBef>
                        <a:spcAft>
                          <a:spcPts val="200"/>
                        </a:spcAft>
                      </a:pPr>
                      <a:r>
                        <a:rPr lang="en-US" sz="1000" b="1" dirty="0" err="1">
                          <a:solidFill>
                            <a:schemeClr val="tx1"/>
                          </a:solidFill>
                        </a:rPr>
                        <a:t>MyDSS</a:t>
                      </a:r>
                      <a:r>
                        <a:rPr lang="en-US" sz="1000" b="1" dirty="0">
                          <a:solidFill>
                            <a:schemeClr val="tx1"/>
                          </a:solidFill>
                        </a:rPr>
                        <a:t> Funding Plan Updates</a:t>
                      </a:r>
                    </a:p>
                  </a:txBody>
                  <a:tcPr marL="53068" marR="53068" marT="26534" marB="26534" anchor="ctr">
                    <a:solidFill>
                      <a:srgbClr val="F1F8EE"/>
                    </a:solidFill>
                  </a:tcPr>
                </a:tc>
                <a:tc hMerge="1">
                  <a:txBody>
                    <a:bodyPr/>
                    <a:lstStyle/>
                    <a:p>
                      <a:pPr marL="171450" indent="-171450">
                        <a:spcBef>
                          <a:spcPts val="200"/>
                        </a:spcBef>
                        <a:spcAft>
                          <a:spcPts val="200"/>
                        </a:spcAft>
                        <a:buFont typeface="Arial" panose="020B0604020202020204" pitchFamily="34" charset="0"/>
                        <a:buChar char="•"/>
                      </a:pPr>
                      <a:endParaRPr lang="en-NZ" sz="1000" noProof="0"/>
                    </a:p>
                  </a:txBody>
                  <a:tcPr marL="65314" marR="65314" marT="32657" marB="32657" anchor="ctr"/>
                </a:tc>
                <a:tc hMerge="1">
                  <a:txBody>
                    <a:bodyPr/>
                    <a:lstStyle/>
                    <a:p>
                      <a:pPr marL="171450" marR="0" lvl="0" indent="-171450" algn="l" defTabSz="466549"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lang="en-US" sz="1000"/>
                    </a:p>
                  </a:txBody>
                  <a:tcPr marL="65314" marR="65314" marT="32657" marB="32657" anchor="ctr"/>
                </a:tc>
                <a:tc hMerge="1">
                  <a:txBody>
                    <a:bodyPr/>
                    <a:lstStyle/>
                    <a:p>
                      <a:pPr marL="0" lvl="0" indent="0" algn="ctr">
                        <a:spcBef>
                          <a:spcPts val="200"/>
                        </a:spcBef>
                        <a:spcAft>
                          <a:spcPts val="200"/>
                        </a:spcAft>
                        <a:buFont typeface="Arial" panose="020B0604020202020204" pitchFamily="34" charset="0"/>
                        <a:buNone/>
                      </a:pPr>
                      <a:endParaRPr lang="en-US" sz="1000">
                        <a:solidFill>
                          <a:schemeClr val="accent6">
                            <a:lumMod val="50000"/>
                          </a:schemeClr>
                        </a:solidFill>
                      </a:endParaRPr>
                    </a:p>
                  </a:txBody>
                  <a:tcPr marL="65314" marR="65314" marT="32657" marB="32657" anchor="ctr"/>
                </a:tc>
                <a:extLst>
                  <a:ext uri="{0D108BD9-81ED-4DB2-BD59-A6C34878D82A}">
                    <a16:rowId xmlns:a16="http://schemas.microsoft.com/office/drawing/2014/main" val="3954935494"/>
                  </a:ext>
                </a:extLst>
              </a:tr>
              <a:tr h="372705">
                <a:tc>
                  <a:txBody>
                    <a:bodyPr/>
                    <a:lstStyle/>
                    <a:p>
                      <a:pPr marL="35560">
                        <a:spcBef>
                          <a:spcPts val="200"/>
                        </a:spcBef>
                        <a:spcAft>
                          <a:spcPts val="200"/>
                        </a:spcAft>
                      </a:pPr>
                      <a:r>
                        <a:rPr lang="en-US" sz="950" b="1">
                          <a:solidFill>
                            <a:schemeClr val="tx1"/>
                          </a:solidFill>
                        </a:rPr>
                        <a:t>User friendly Download</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NZ" sz="900" noProof="0">
                          <a:solidFill>
                            <a:schemeClr val="tx1"/>
                          </a:solidFill>
                        </a:rPr>
                        <a:t>A new My DSS Funding Plan download has been created to improve user experience.</a:t>
                      </a:r>
                    </a:p>
                  </a:txBody>
                  <a:tcPr marL="53068" marR="53068" marT="26534" marB="26534" anchor="ctr"/>
                </a:tc>
                <a:tc>
                  <a:txBody>
                    <a:bodyPr/>
                    <a:lstStyle/>
                    <a:p>
                      <a:pPr marL="171450" marR="0" lvl="0" indent="-171450" algn="l" defTabSz="466549"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900">
                          <a:solidFill>
                            <a:schemeClr val="tx1"/>
                          </a:solidFill>
                        </a:rPr>
                        <a:t>Assessor / Allocator roles</a:t>
                      </a:r>
                    </a:p>
                  </a:txBody>
                  <a:tcPr marL="53068" marR="53068" marT="26534" marB="26534" anchor="ctr"/>
                </a:tc>
                <a:tc>
                  <a:txBody>
                    <a:bodyPr/>
                    <a:lstStyle/>
                    <a:p>
                      <a:pPr marL="0" lvl="0" indent="0" algn="ctr">
                        <a:spcBef>
                          <a:spcPts val="200"/>
                        </a:spcBef>
                        <a:spcAft>
                          <a:spcPts val="200"/>
                        </a:spcAft>
                        <a:buFont typeface="Arial" panose="020B0604020202020204" pitchFamily="34" charset="0"/>
                        <a:buNone/>
                      </a:pPr>
                      <a:r>
                        <a:rPr lang="en-US" sz="900" dirty="0">
                          <a:solidFill>
                            <a:schemeClr val="tx1"/>
                          </a:solidFill>
                          <a:hlinkClick r:id="rId10" action="ppaction://hlinksldjump"/>
                        </a:rPr>
                        <a:t>22 - 25</a:t>
                      </a:r>
                      <a:endParaRPr lang="en-US" sz="900" dirty="0">
                        <a:solidFill>
                          <a:schemeClr val="tx1"/>
                        </a:solidFill>
                      </a:endParaRPr>
                    </a:p>
                  </a:txBody>
                  <a:tcPr marL="53068" marR="53068" marT="26534" marB="26534" anchor="ctr"/>
                </a:tc>
                <a:extLst>
                  <a:ext uri="{0D108BD9-81ED-4DB2-BD59-A6C34878D82A}">
                    <a16:rowId xmlns:a16="http://schemas.microsoft.com/office/drawing/2014/main" val="3982645263"/>
                  </a:ext>
                </a:extLst>
              </a:tr>
              <a:tr h="419167">
                <a:tc>
                  <a:txBody>
                    <a:bodyPr/>
                    <a:lstStyle/>
                    <a:p>
                      <a:pPr marL="35560">
                        <a:spcBef>
                          <a:spcPts val="200"/>
                        </a:spcBef>
                        <a:spcAft>
                          <a:spcPts val="200"/>
                        </a:spcAft>
                      </a:pPr>
                      <a:r>
                        <a:rPr lang="en-US" sz="950" b="1">
                          <a:solidFill>
                            <a:schemeClr val="tx1"/>
                          </a:solidFill>
                        </a:rPr>
                        <a:t>General Improvements</a:t>
                      </a:r>
                    </a:p>
                  </a:txBody>
                  <a:tcPr marL="53068" marR="53068" marT="26534" marB="26534" anchor="ctr"/>
                </a:tc>
                <a:tc>
                  <a:txBody>
                    <a:bodyPr/>
                    <a:lstStyle/>
                    <a:p>
                      <a:pPr marL="171450" indent="-171450">
                        <a:spcBef>
                          <a:spcPts val="200"/>
                        </a:spcBef>
                        <a:spcAft>
                          <a:spcPts val="200"/>
                        </a:spcAft>
                        <a:buFont typeface="Arial" panose="020B0604020202020204" pitchFamily="34" charset="0"/>
                        <a:buChar char="•"/>
                      </a:pPr>
                      <a:r>
                        <a:rPr lang="en-NZ" sz="900" noProof="0" dirty="0">
                          <a:solidFill>
                            <a:schemeClr val="tx1"/>
                          </a:solidFill>
                        </a:rPr>
                        <a:t>Adding in additional fields such as 'Provider' and updating dates pre-populating in the plan. </a:t>
                      </a:r>
                    </a:p>
                    <a:p>
                      <a:pPr marL="171450" indent="-171450">
                        <a:spcBef>
                          <a:spcPts val="200"/>
                        </a:spcBef>
                        <a:spcAft>
                          <a:spcPts val="200"/>
                        </a:spcAft>
                        <a:buFont typeface="Arial" panose="020B0604020202020204" pitchFamily="34" charset="0"/>
                        <a:buChar char="•"/>
                      </a:pPr>
                      <a:r>
                        <a:rPr lang="en-NZ" sz="900" noProof="0" dirty="0" err="1">
                          <a:solidFill>
                            <a:schemeClr val="tx1"/>
                          </a:solidFill>
                        </a:rPr>
                        <a:t>MyDSS</a:t>
                      </a:r>
                      <a:r>
                        <a:rPr lang="en-NZ" sz="900" noProof="0" dirty="0">
                          <a:solidFill>
                            <a:schemeClr val="tx1"/>
                          </a:solidFill>
                        </a:rPr>
                        <a:t> Funding Plans and service lines provided IDs.</a:t>
                      </a:r>
                    </a:p>
                    <a:p>
                      <a:pPr marL="171450" lvl="0" indent="-171450">
                        <a:spcBef>
                          <a:spcPts val="200"/>
                        </a:spcBef>
                        <a:spcAft>
                          <a:spcPts val="200"/>
                        </a:spcAft>
                        <a:buFont typeface="Arial" panose="020B0604020202020204" pitchFamily="34" charset="0"/>
                        <a:buChar char="•"/>
                      </a:pPr>
                      <a:r>
                        <a:rPr lang="en-NZ" sz="900" noProof="0" dirty="0" err="1">
                          <a:solidFill>
                            <a:schemeClr val="tx1"/>
                          </a:solidFill>
                        </a:rPr>
                        <a:t>MyDSS</a:t>
                      </a:r>
                      <a:r>
                        <a:rPr lang="en-NZ" sz="900" noProof="0" dirty="0">
                          <a:solidFill>
                            <a:schemeClr val="tx1"/>
                          </a:solidFill>
                        </a:rPr>
                        <a:t> Funding Plans will no longer be on </a:t>
                      </a:r>
                      <a:r>
                        <a:rPr lang="en-NZ" sz="900" noProof="0" dirty="0" err="1">
                          <a:solidFill>
                            <a:schemeClr val="tx1"/>
                          </a:solidFill>
                        </a:rPr>
                        <a:t>everyones</a:t>
                      </a:r>
                      <a:r>
                        <a:rPr lang="en-NZ" sz="900" noProof="0" dirty="0">
                          <a:solidFill>
                            <a:schemeClr val="tx1"/>
                          </a:solidFill>
                        </a:rPr>
                        <a:t> actions required lists- only those involved</a:t>
                      </a:r>
                    </a:p>
                  </a:txBody>
                  <a:tcPr marL="53068" marR="53068" marT="26534" marB="26534" anchor="ctr"/>
                </a:tc>
                <a:tc>
                  <a:txBody>
                    <a:bodyPr/>
                    <a:lstStyle/>
                    <a:p>
                      <a:pPr marL="171450" marR="0" lvl="0" indent="-171450" algn="l" defTabSz="466549"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US" sz="900">
                          <a:solidFill>
                            <a:schemeClr val="tx1"/>
                          </a:solidFill>
                        </a:rPr>
                        <a:t>Assessor / Allocator roles</a:t>
                      </a:r>
                    </a:p>
                  </a:txBody>
                  <a:tcPr marL="53068" marR="53068" marT="26534" marB="26534" anchor="ctr"/>
                </a:tc>
                <a:tc>
                  <a:txBody>
                    <a:bodyPr/>
                    <a:lstStyle/>
                    <a:p>
                      <a:pPr marL="0" lvl="0" indent="0" algn="ctr">
                        <a:spcBef>
                          <a:spcPts val="200"/>
                        </a:spcBef>
                        <a:spcAft>
                          <a:spcPts val="200"/>
                        </a:spcAft>
                        <a:buFont typeface="Arial" panose="020B0604020202020204" pitchFamily="34" charset="0"/>
                        <a:buNone/>
                      </a:pPr>
                      <a:r>
                        <a:rPr lang="en-US" sz="900" kern="1200" dirty="0">
                          <a:solidFill>
                            <a:schemeClr val="tx1"/>
                          </a:solidFill>
                          <a:latin typeface="+mn-lt"/>
                          <a:ea typeface="+mn-ea"/>
                          <a:cs typeface="+mn-cs"/>
                          <a:hlinkClick r:id="rId11" action="ppaction://hlinksldjump"/>
                        </a:rPr>
                        <a:t>26 - 27</a:t>
                      </a:r>
                      <a:endParaRPr lang="en-US" sz="900" kern="1200" dirty="0">
                        <a:solidFill>
                          <a:schemeClr val="tx1"/>
                        </a:solidFill>
                        <a:latin typeface="+mn-lt"/>
                        <a:ea typeface="+mn-ea"/>
                        <a:cs typeface="+mn-cs"/>
                      </a:endParaRPr>
                    </a:p>
                  </a:txBody>
                  <a:tcPr marL="53068" marR="53068" marT="26534" marB="26534" anchor="ctr"/>
                </a:tc>
                <a:extLst>
                  <a:ext uri="{0D108BD9-81ED-4DB2-BD59-A6C34878D82A}">
                    <a16:rowId xmlns:a16="http://schemas.microsoft.com/office/drawing/2014/main" val="46660421"/>
                  </a:ext>
                </a:extLst>
              </a:tr>
            </a:tbl>
          </a:graphicData>
        </a:graphic>
      </p:graphicFrame>
      <p:sp>
        <p:nvSpPr>
          <p:cNvPr id="4" name="TextBox 3">
            <a:extLst>
              <a:ext uri="{FF2B5EF4-FFF2-40B4-BE49-F238E27FC236}">
                <a16:creationId xmlns:a16="http://schemas.microsoft.com/office/drawing/2014/main" id="{CE2E1F0F-5AE1-FD78-3DEA-DE411470679E}"/>
              </a:ext>
            </a:extLst>
          </p:cNvPr>
          <p:cNvSpPr txBox="1"/>
          <p:nvPr/>
        </p:nvSpPr>
        <p:spPr>
          <a:xfrm>
            <a:off x="261872" y="878819"/>
            <a:ext cx="9257032" cy="461665"/>
          </a:xfrm>
          <a:prstGeom prst="rect">
            <a:avLst/>
          </a:prstGeom>
          <a:noFill/>
        </p:spPr>
        <p:txBody>
          <a:bodyPr wrap="square">
            <a:spAutoFit/>
          </a:bodyPr>
          <a:lstStyle/>
          <a:p>
            <a:pPr defTabSz="624106">
              <a:defRPr/>
            </a:pPr>
            <a:r>
              <a:rPr lang="en-US" sz="1200">
                <a:solidFill>
                  <a:prstClr val="black"/>
                </a:solidFill>
                <a:latin typeface="Roboto"/>
              </a:rPr>
              <a:t>In late May, a new release of the web app will introduce additional functionality for managers, improvements to the Indicative Range process, and a range of design and visual updates. These changes include:</a:t>
            </a:r>
            <a:endParaRPr lang="en-NZ" sz="1200">
              <a:solidFill>
                <a:prstClr val="black"/>
              </a:solidFill>
              <a:latin typeface="Roboto"/>
            </a:endParaRPr>
          </a:p>
        </p:txBody>
      </p:sp>
      <p:pic>
        <p:nvPicPr>
          <p:cNvPr id="5" name="Picture 4">
            <a:extLst>
              <a:ext uri="{FF2B5EF4-FFF2-40B4-BE49-F238E27FC236}">
                <a16:creationId xmlns:a16="http://schemas.microsoft.com/office/drawing/2014/main" id="{D62D49B1-6593-FBDA-7A37-BA6C43C9F37F}"/>
              </a:ext>
            </a:extLst>
          </p:cNvPr>
          <p:cNvPicPr>
            <a:picLocks noChangeAspect="1"/>
          </p:cNvPicPr>
          <p:nvPr/>
        </p:nvPicPr>
        <p:blipFill>
          <a:blip r:embed="rId12"/>
          <a:srcRect l="80448"/>
          <a:stretch>
            <a:fillRect/>
          </a:stretch>
        </p:blipFill>
        <p:spPr>
          <a:xfrm>
            <a:off x="7811347" y="129724"/>
            <a:ext cx="1832781" cy="548486"/>
          </a:xfrm>
          <a:prstGeom prst="rect">
            <a:avLst/>
          </a:prstGeom>
        </p:spPr>
      </p:pic>
      <p:sp>
        <p:nvSpPr>
          <p:cNvPr id="8" name="Title 1">
            <a:extLst>
              <a:ext uri="{FF2B5EF4-FFF2-40B4-BE49-F238E27FC236}">
                <a16:creationId xmlns:a16="http://schemas.microsoft.com/office/drawing/2014/main" id="{3E2142EB-B653-2B8C-7DF4-0839C9AEE4A9}"/>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C1B2B24F-019D-BDC8-04E1-BCC4B4B164CC}"/>
              </a:ext>
            </a:extLst>
          </p:cNvPr>
          <p:cNvPicPr>
            <a:picLocks noChangeAspect="1"/>
          </p:cNvPicPr>
          <p:nvPr/>
        </p:nvPicPr>
        <p:blipFill>
          <a:blip r:embed="rId12"/>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3046063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24416-B711-2C97-54E7-98DD3D7CFC56}"/>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DE8CD792-E691-7D17-C3A5-83919892A0ED}"/>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 name="Title 1">
            <a:extLst>
              <a:ext uri="{FF2B5EF4-FFF2-40B4-BE49-F238E27FC236}">
                <a16:creationId xmlns:a16="http://schemas.microsoft.com/office/drawing/2014/main" id="{C3DDA8A2-D928-95E8-869D-F3C8D88A6623}"/>
              </a:ext>
            </a:extLst>
          </p:cNvPr>
          <p:cNvSpPr txBox="1">
            <a:spLocks/>
          </p:cNvSpPr>
          <p:nvPr/>
        </p:nvSpPr>
        <p:spPr>
          <a:xfrm>
            <a:off x="568800" y="954516"/>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UX Improvements</a:t>
            </a:r>
          </a:p>
        </p:txBody>
      </p:sp>
      <p:sp>
        <p:nvSpPr>
          <p:cNvPr id="6" name="TextBox 5">
            <a:extLst>
              <a:ext uri="{FF2B5EF4-FFF2-40B4-BE49-F238E27FC236}">
                <a16:creationId xmlns:a16="http://schemas.microsoft.com/office/drawing/2014/main" id="{64E5F2DD-7AFD-51EB-C8CF-B48BBA53D2C7}"/>
              </a:ext>
            </a:extLst>
          </p:cNvPr>
          <p:cNvSpPr txBox="1"/>
          <p:nvPr/>
        </p:nvSpPr>
        <p:spPr>
          <a:xfrm>
            <a:off x="568800" y="1429914"/>
            <a:ext cx="6783134" cy="741229"/>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Overview</a:t>
            </a:r>
          </a:p>
          <a:p>
            <a:pPr defTabSz="653608">
              <a:spcAft>
                <a:spcPts val="488"/>
              </a:spcAft>
              <a:defRPr/>
            </a:pPr>
            <a:r>
              <a:rPr lang="en-NZ" sz="1200">
                <a:solidFill>
                  <a:prstClr val="black"/>
                </a:solidFill>
                <a:latin typeface="Roboto"/>
              </a:rPr>
              <a:t>Progress is highlighted through colours on the important information, reflections and support profile buttons. </a:t>
            </a:r>
            <a:endParaRPr lang="en-NZ" sz="894">
              <a:solidFill>
                <a:prstClr val="black"/>
              </a:solidFill>
              <a:latin typeface="Roboto"/>
            </a:endParaRPr>
          </a:p>
        </p:txBody>
      </p:sp>
      <p:sp>
        <p:nvSpPr>
          <p:cNvPr id="7" name="TextBox 6">
            <a:extLst>
              <a:ext uri="{FF2B5EF4-FFF2-40B4-BE49-F238E27FC236}">
                <a16:creationId xmlns:a16="http://schemas.microsoft.com/office/drawing/2014/main" id="{E147E0C5-A66E-2F39-D64E-143201DF0193}"/>
              </a:ext>
            </a:extLst>
          </p:cNvPr>
          <p:cNvSpPr txBox="1"/>
          <p:nvPr/>
        </p:nvSpPr>
        <p:spPr>
          <a:xfrm>
            <a:off x="568800" y="2235272"/>
            <a:ext cx="6783134" cy="1255857"/>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306" indent="-139306" defTabSz="653608">
              <a:spcAft>
                <a:spcPts val="488"/>
              </a:spcAft>
              <a:buFont typeface="Arial" panose="020B0604020202020204" pitchFamily="34" charset="0"/>
              <a:buChar char="•"/>
              <a:defRPr/>
            </a:pPr>
            <a:r>
              <a:rPr lang="en-NZ" sz="1200">
                <a:solidFill>
                  <a:prstClr val="black"/>
                </a:solidFill>
                <a:latin typeface="Roboto"/>
              </a:rPr>
              <a:t>White – Not started/No questions answered</a:t>
            </a:r>
          </a:p>
          <a:p>
            <a:pPr marL="139306" indent="-139306" defTabSz="653608">
              <a:spcAft>
                <a:spcPts val="488"/>
              </a:spcAft>
              <a:buFont typeface="Arial" panose="020B0604020202020204" pitchFamily="34" charset="0"/>
              <a:buChar char="•"/>
              <a:defRPr/>
            </a:pPr>
            <a:r>
              <a:rPr lang="en-NZ" sz="1200">
                <a:solidFill>
                  <a:prstClr val="black"/>
                </a:solidFill>
                <a:latin typeface="Roboto"/>
              </a:rPr>
              <a:t>Orange – Some questions have been answered</a:t>
            </a:r>
          </a:p>
          <a:p>
            <a:pPr marL="139306" indent="-139306" defTabSz="653608">
              <a:spcAft>
                <a:spcPts val="488"/>
              </a:spcAft>
              <a:buFont typeface="Arial" panose="020B0604020202020204" pitchFamily="34" charset="0"/>
              <a:buChar char="•"/>
              <a:defRPr/>
            </a:pPr>
            <a:r>
              <a:rPr lang="en-NZ" sz="1200">
                <a:solidFill>
                  <a:prstClr val="black"/>
                </a:solidFill>
                <a:latin typeface="Roboto"/>
              </a:rPr>
              <a:t>Green – All questions have been answered</a:t>
            </a:r>
          </a:p>
          <a:p>
            <a:pPr defTabSz="653608">
              <a:defRPr/>
            </a:pPr>
            <a:endParaRPr lang="en-NZ" sz="894">
              <a:solidFill>
                <a:prstClr val="black"/>
              </a:solidFill>
              <a:latin typeface="Roboto"/>
            </a:endParaRPr>
          </a:p>
        </p:txBody>
      </p:sp>
      <p:sp>
        <p:nvSpPr>
          <p:cNvPr id="5" name="Title 1">
            <a:extLst>
              <a:ext uri="{FF2B5EF4-FFF2-40B4-BE49-F238E27FC236}">
                <a16:creationId xmlns:a16="http://schemas.microsoft.com/office/drawing/2014/main" id="{4D41CAFF-92F9-C813-DEB4-9211C8410AAC}"/>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12" name="Picture 11">
            <a:extLst>
              <a:ext uri="{FF2B5EF4-FFF2-40B4-BE49-F238E27FC236}">
                <a16:creationId xmlns:a16="http://schemas.microsoft.com/office/drawing/2014/main" id="{3CC590B4-68A0-F03E-858D-4BD7F5F9C613}"/>
              </a:ext>
            </a:extLst>
          </p:cNvPr>
          <p:cNvPicPr>
            <a:picLocks noChangeAspect="1"/>
          </p:cNvPicPr>
          <p:nvPr/>
        </p:nvPicPr>
        <p:blipFill>
          <a:blip r:embed="rId3"/>
          <a:stretch>
            <a:fillRect/>
          </a:stretch>
        </p:blipFill>
        <p:spPr>
          <a:xfrm>
            <a:off x="602102" y="3458079"/>
            <a:ext cx="5207268" cy="3181514"/>
          </a:xfrm>
          <a:prstGeom prst="rect">
            <a:avLst/>
          </a:prstGeom>
          <a:ln>
            <a:solidFill>
              <a:schemeClr val="tx1"/>
            </a:solidFill>
          </a:ln>
        </p:spPr>
      </p:pic>
      <p:pic>
        <p:nvPicPr>
          <p:cNvPr id="9" name="Picture 8">
            <a:extLst>
              <a:ext uri="{FF2B5EF4-FFF2-40B4-BE49-F238E27FC236}">
                <a16:creationId xmlns:a16="http://schemas.microsoft.com/office/drawing/2014/main" id="{F4B40608-C8F9-FB00-CADC-A15BDE403074}"/>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11" name="Picture 10">
            <a:extLst>
              <a:ext uri="{FF2B5EF4-FFF2-40B4-BE49-F238E27FC236}">
                <a16:creationId xmlns:a16="http://schemas.microsoft.com/office/drawing/2014/main" id="{59C87331-B8D3-315E-679E-09DC0A0DBCD1}"/>
              </a:ext>
            </a:extLst>
          </p:cNvPr>
          <p:cNvPicPr>
            <a:picLocks noChangeAspect="1"/>
          </p:cNvPicPr>
          <p:nvPr/>
        </p:nvPicPr>
        <p:blipFill>
          <a:blip r:embed="rId4"/>
          <a:srcRect r="83060"/>
          <a:stretch>
            <a:fillRect/>
          </a:stretch>
        </p:blipFill>
        <p:spPr>
          <a:xfrm>
            <a:off x="261872" y="155287"/>
            <a:ext cx="1554447" cy="536908"/>
          </a:xfrm>
          <a:prstGeom prst="rect">
            <a:avLst/>
          </a:prstGeom>
        </p:spPr>
      </p:pic>
      <p:sp>
        <p:nvSpPr>
          <p:cNvPr id="2" name="Rectangle 1">
            <a:extLst>
              <a:ext uri="{FF2B5EF4-FFF2-40B4-BE49-F238E27FC236}">
                <a16:creationId xmlns:a16="http://schemas.microsoft.com/office/drawing/2014/main" id="{6C8B05A0-825D-E1F6-FBC2-ADD4DB96CC47}"/>
              </a:ext>
            </a:extLst>
          </p:cNvPr>
          <p:cNvSpPr/>
          <p:nvPr/>
        </p:nvSpPr>
        <p:spPr>
          <a:xfrm>
            <a:off x="3685796" y="5048836"/>
            <a:ext cx="2217420" cy="3792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3162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B1DA2-8911-1C89-B705-7CC686205F6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6121042-FE46-465C-16F3-B67AC60052A6}"/>
              </a:ext>
            </a:extLst>
          </p:cNvPr>
          <p:cNvSpPr txBox="1">
            <a:spLocks/>
          </p:cNvSpPr>
          <p:nvPr/>
        </p:nvSpPr>
        <p:spPr>
          <a:xfrm>
            <a:off x="568800" y="901020"/>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err="1">
                <a:solidFill>
                  <a:srgbClr val="5C9A42"/>
                </a:solidFill>
                <a:latin typeface="Roboto"/>
                <a:ea typeface="Verdana"/>
              </a:rPr>
              <a:t>MyDSS</a:t>
            </a:r>
            <a:r>
              <a:rPr lang="en-NZ" sz="1625">
                <a:solidFill>
                  <a:srgbClr val="5C9A42"/>
                </a:solidFill>
                <a:latin typeface="Roboto"/>
                <a:ea typeface="Verdana"/>
              </a:rPr>
              <a:t> Funding Plan Improvements</a:t>
            </a:r>
          </a:p>
        </p:txBody>
      </p:sp>
      <p:sp>
        <p:nvSpPr>
          <p:cNvPr id="6" name="TextBox 5">
            <a:extLst>
              <a:ext uri="{FF2B5EF4-FFF2-40B4-BE49-F238E27FC236}">
                <a16:creationId xmlns:a16="http://schemas.microsoft.com/office/drawing/2014/main" id="{3D1A0F64-EC24-B225-4658-3462D71D2F97}"/>
              </a:ext>
            </a:extLst>
          </p:cNvPr>
          <p:cNvSpPr txBox="1"/>
          <p:nvPr/>
        </p:nvSpPr>
        <p:spPr>
          <a:xfrm>
            <a:off x="568800" y="1537200"/>
            <a:ext cx="8499000" cy="925894"/>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Overview</a:t>
            </a:r>
            <a:endParaRPr lang="en-NZ" sz="1400">
              <a:solidFill>
                <a:prstClr val="black"/>
              </a:solidFill>
              <a:latin typeface="Roboto"/>
            </a:endParaRPr>
          </a:p>
          <a:p>
            <a:pPr defTabSz="653608">
              <a:defRPr/>
            </a:pPr>
            <a:r>
              <a:rPr lang="en-NZ" sz="1200">
                <a:solidFill>
                  <a:prstClr val="black"/>
                </a:solidFill>
              </a:rPr>
              <a:t>A more user friendly download will be available in PDF and excel format.</a:t>
            </a:r>
          </a:p>
          <a:p>
            <a:pPr defTabSz="653608">
              <a:defRPr/>
            </a:pPr>
            <a:endParaRPr lang="en-NZ" sz="1200">
              <a:solidFill>
                <a:prstClr val="black"/>
              </a:solidFill>
              <a:latin typeface="Roboto"/>
            </a:endParaRPr>
          </a:p>
          <a:p>
            <a:pPr defTabSz="653608">
              <a:defRPr/>
            </a:pPr>
            <a:r>
              <a:rPr lang="en-NZ" sz="1200">
                <a:solidFill>
                  <a:prstClr val="black"/>
                </a:solidFill>
                <a:latin typeface="Roboto"/>
              </a:rPr>
              <a:t>Funding plans and service lines will have individual IDs added to allow us to link service lines to plans and to assessments. </a:t>
            </a:r>
          </a:p>
        </p:txBody>
      </p:sp>
      <p:sp>
        <p:nvSpPr>
          <p:cNvPr id="7" name="TextBox 6">
            <a:extLst>
              <a:ext uri="{FF2B5EF4-FFF2-40B4-BE49-F238E27FC236}">
                <a16:creationId xmlns:a16="http://schemas.microsoft.com/office/drawing/2014/main" id="{E9E6EEBC-5079-7A72-C7D7-DB88CCED4BDF}"/>
              </a:ext>
            </a:extLst>
          </p:cNvPr>
          <p:cNvSpPr txBox="1"/>
          <p:nvPr/>
        </p:nvSpPr>
        <p:spPr>
          <a:xfrm>
            <a:off x="568800" y="2894400"/>
            <a:ext cx="6783134" cy="1007071"/>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306" indent="-139306" defTabSz="653608">
              <a:spcAft>
                <a:spcPts val="488"/>
              </a:spcAft>
              <a:buFont typeface="Arial" panose="020B0604020202020204" pitchFamily="34" charset="0"/>
              <a:buChar char="•"/>
              <a:defRPr/>
            </a:pPr>
            <a:r>
              <a:rPr lang="en-NZ" sz="1200">
                <a:solidFill>
                  <a:prstClr val="black"/>
                </a:solidFill>
                <a:latin typeface="Roboto"/>
              </a:rPr>
              <a:t>Assessment can be linked to plans and service lines through IDs</a:t>
            </a:r>
          </a:p>
          <a:p>
            <a:pPr marL="139306" indent="-139306" defTabSz="653608">
              <a:spcAft>
                <a:spcPts val="488"/>
              </a:spcAft>
              <a:buFont typeface="Arial" panose="020B0604020202020204" pitchFamily="34" charset="0"/>
              <a:buChar char="•"/>
              <a:defRPr/>
            </a:pPr>
            <a:r>
              <a:rPr lang="en-NZ" sz="1200">
                <a:solidFill>
                  <a:prstClr val="black"/>
                </a:solidFill>
                <a:latin typeface="Roboto"/>
              </a:rPr>
              <a:t>A new format will be available for download</a:t>
            </a:r>
          </a:p>
          <a:p>
            <a:pPr defTabSz="653608">
              <a:defRPr/>
            </a:pPr>
            <a:endParaRPr lang="en-NZ" sz="894">
              <a:solidFill>
                <a:prstClr val="black"/>
              </a:solidFill>
              <a:latin typeface="Roboto"/>
            </a:endParaRPr>
          </a:p>
        </p:txBody>
      </p:sp>
      <p:sp>
        <p:nvSpPr>
          <p:cNvPr id="5" name="Title 1">
            <a:extLst>
              <a:ext uri="{FF2B5EF4-FFF2-40B4-BE49-F238E27FC236}">
                <a16:creationId xmlns:a16="http://schemas.microsoft.com/office/drawing/2014/main" id="{5DF7A393-52EB-0FE6-489F-494B944BE163}"/>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6E1C7934-15A7-4BC5-3AD8-910AA03AB57C}"/>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10" name="Picture 9">
            <a:extLst>
              <a:ext uri="{FF2B5EF4-FFF2-40B4-BE49-F238E27FC236}">
                <a16:creationId xmlns:a16="http://schemas.microsoft.com/office/drawing/2014/main" id="{FEA7A910-C7A5-A4F0-89F3-57A9224EBF31}"/>
              </a:ext>
            </a:extLst>
          </p:cNvPr>
          <p:cNvPicPr>
            <a:picLocks noChangeAspect="1"/>
          </p:cNvPicPr>
          <p:nvPr/>
        </p:nvPicPr>
        <p:blipFill>
          <a:blip r:embed="rId3"/>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290772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4B0D5-BAC7-FB04-F282-011321E0D45A}"/>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E2E68B8-8164-8326-139A-80D9E2DFAD0D}"/>
              </a:ext>
            </a:extLst>
          </p:cNvPr>
          <p:cNvSpPr/>
          <p:nvPr/>
        </p:nvSpPr>
        <p:spPr>
          <a:xfrm>
            <a:off x="1017841" y="661685"/>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D47B4B5C-4B66-409B-283F-B5A7CB944BA5}"/>
              </a:ext>
            </a:extLst>
          </p:cNvPr>
          <p:cNvSpPr txBox="1">
            <a:spLocks/>
          </p:cNvSpPr>
          <p:nvPr/>
        </p:nvSpPr>
        <p:spPr>
          <a:xfrm>
            <a:off x="568800" y="954517"/>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Accessible Download</a:t>
            </a:r>
          </a:p>
        </p:txBody>
      </p:sp>
      <p:sp>
        <p:nvSpPr>
          <p:cNvPr id="12" name="TextBox 11">
            <a:extLst>
              <a:ext uri="{FF2B5EF4-FFF2-40B4-BE49-F238E27FC236}">
                <a16:creationId xmlns:a16="http://schemas.microsoft.com/office/drawing/2014/main" id="{C1A6746D-6A5F-D8AC-266C-C21104DF6FCE}"/>
              </a:ext>
            </a:extLst>
          </p:cNvPr>
          <p:cNvSpPr txBox="1"/>
          <p:nvPr/>
        </p:nvSpPr>
        <p:spPr>
          <a:xfrm>
            <a:off x="529686" y="1448164"/>
            <a:ext cx="8231519" cy="1802160"/>
          </a:xfrm>
          <a:prstGeom prst="rect">
            <a:avLst/>
          </a:prstGeom>
          <a:noFill/>
        </p:spPr>
        <p:txBody>
          <a:bodyPr wrap="square" rtlCol="0">
            <a:spAutoFit/>
          </a:bodyPr>
          <a:lstStyle/>
          <a:p>
            <a:pPr defTabSz="653608">
              <a:spcAft>
                <a:spcPts val="488"/>
              </a:spcAft>
              <a:defRPr/>
            </a:pPr>
            <a:r>
              <a:rPr lang="en-NZ" sz="1400" b="1">
                <a:solidFill>
                  <a:srgbClr val="5C9A42"/>
                </a:solidFill>
              </a:rPr>
              <a:t>New Plan Download</a:t>
            </a:r>
            <a:endParaRPr lang="en-NZ" sz="1400">
              <a:solidFill>
                <a:prstClr val="black"/>
              </a:solidFill>
            </a:endParaRPr>
          </a:p>
          <a:p>
            <a:pPr defTabSz="653608">
              <a:defRPr/>
            </a:pPr>
            <a:endParaRPr lang="en-NZ" sz="1200">
              <a:solidFill>
                <a:prstClr val="black"/>
              </a:solidFill>
            </a:endParaRPr>
          </a:p>
          <a:p>
            <a:pPr marL="228600" indent="-228600" defTabSz="653608">
              <a:buFont typeface="+mj-lt"/>
              <a:buAutoNum type="arabicPeriod"/>
              <a:defRPr/>
            </a:pPr>
            <a:r>
              <a:rPr lang="en-NZ" sz="1200">
                <a:solidFill>
                  <a:prstClr val="black"/>
                </a:solidFill>
              </a:rPr>
              <a:t>Select MyDSS Funding Plan from the left hand navigation</a:t>
            </a:r>
          </a:p>
          <a:p>
            <a:pPr marL="228600" indent="-228600" defTabSz="653608">
              <a:buFont typeface="+mj-lt"/>
              <a:buAutoNum type="arabicPeriod"/>
              <a:defRPr/>
            </a:pPr>
            <a:r>
              <a:rPr lang="en-NZ" sz="1200">
                <a:solidFill>
                  <a:prstClr val="black"/>
                </a:solidFill>
              </a:rPr>
              <a:t>Find the disabled person’s plan</a:t>
            </a:r>
          </a:p>
          <a:p>
            <a:pPr marL="228600" indent="-228600" defTabSz="653608">
              <a:buFont typeface="+mj-lt"/>
              <a:buAutoNum type="arabicPeriod"/>
              <a:defRPr/>
            </a:pPr>
            <a:r>
              <a:rPr lang="en-NZ" sz="1200">
                <a:solidFill>
                  <a:prstClr val="black"/>
                </a:solidFill>
              </a:rPr>
              <a:t>Select the download button</a:t>
            </a:r>
          </a:p>
          <a:p>
            <a:pPr marL="228600" indent="-228600" defTabSz="653608">
              <a:buFont typeface="+mj-lt"/>
              <a:buAutoNum type="arabicPeriod"/>
              <a:defRPr/>
            </a:pPr>
            <a:r>
              <a:rPr lang="en-NZ" sz="1200">
                <a:solidFill>
                  <a:prstClr val="black"/>
                </a:solidFill>
              </a:rPr>
              <a:t>Choose the download format</a:t>
            </a:r>
          </a:p>
          <a:p>
            <a:pPr marL="685800" lvl="1" indent="-228600" defTabSz="653608">
              <a:buFont typeface="+mj-lt"/>
              <a:buAutoNum type="arabicPeriod"/>
              <a:defRPr/>
            </a:pPr>
            <a:endParaRPr lang="en-NZ" sz="1200">
              <a:solidFill>
                <a:prstClr val="black"/>
              </a:solidFill>
            </a:endParaRPr>
          </a:p>
          <a:p>
            <a:pPr marL="185742" indent="-185742" defTabSz="653608">
              <a:buFont typeface="+mj-lt"/>
              <a:buAutoNum type="arabicPeriod"/>
              <a:defRPr/>
            </a:pPr>
            <a:endParaRPr lang="en-NZ" sz="1200">
              <a:solidFill>
                <a:prstClr val="black"/>
              </a:solidFill>
              <a:latin typeface="Roboto"/>
            </a:endParaRPr>
          </a:p>
          <a:p>
            <a:pPr marL="185742" indent="-185742" defTabSz="653608">
              <a:buFont typeface="+mj-lt"/>
              <a:buAutoNum type="arabicPeriod"/>
              <a:defRPr/>
            </a:pPr>
            <a:endParaRPr lang="en-NZ" sz="894">
              <a:solidFill>
                <a:prstClr val="black"/>
              </a:solidFill>
              <a:latin typeface="Roboto"/>
            </a:endParaRPr>
          </a:p>
        </p:txBody>
      </p:sp>
      <p:sp>
        <p:nvSpPr>
          <p:cNvPr id="6" name="Title 1">
            <a:extLst>
              <a:ext uri="{FF2B5EF4-FFF2-40B4-BE49-F238E27FC236}">
                <a16:creationId xmlns:a16="http://schemas.microsoft.com/office/drawing/2014/main" id="{3D4422FA-8338-BE08-F4D9-70F195E7EB6F}"/>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8" name="Picture 7">
            <a:extLst>
              <a:ext uri="{FF2B5EF4-FFF2-40B4-BE49-F238E27FC236}">
                <a16:creationId xmlns:a16="http://schemas.microsoft.com/office/drawing/2014/main" id="{06072F2B-B99D-05A9-965C-AEEB34FA0205}"/>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28A6E680-76F4-9FFA-C571-3B5FD98C3E34}"/>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2" name="Picture 1">
            <a:extLst>
              <a:ext uri="{FF2B5EF4-FFF2-40B4-BE49-F238E27FC236}">
                <a16:creationId xmlns:a16="http://schemas.microsoft.com/office/drawing/2014/main" id="{C36BCFC7-8D9D-4426-2E12-E97F23955A21}"/>
              </a:ext>
            </a:extLst>
          </p:cNvPr>
          <p:cNvPicPr>
            <a:picLocks noChangeAspect="1"/>
          </p:cNvPicPr>
          <p:nvPr/>
        </p:nvPicPr>
        <p:blipFill>
          <a:blip r:embed="rId4"/>
          <a:stretch>
            <a:fillRect/>
          </a:stretch>
        </p:blipFill>
        <p:spPr>
          <a:xfrm>
            <a:off x="568800" y="3123361"/>
            <a:ext cx="7371175" cy="2560660"/>
          </a:xfrm>
          <a:prstGeom prst="rect">
            <a:avLst/>
          </a:prstGeom>
          <a:ln>
            <a:solidFill>
              <a:schemeClr val="tx1"/>
            </a:solidFill>
          </a:ln>
        </p:spPr>
      </p:pic>
      <p:pic>
        <p:nvPicPr>
          <p:cNvPr id="4" name="Picture 3">
            <a:extLst>
              <a:ext uri="{FF2B5EF4-FFF2-40B4-BE49-F238E27FC236}">
                <a16:creationId xmlns:a16="http://schemas.microsoft.com/office/drawing/2014/main" id="{4B81F649-6094-C740-4326-573F9BE520BF}"/>
              </a:ext>
            </a:extLst>
          </p:cNvPr>
          <p:cNvPicPr>
            <a:picLocks noChangeAspect="1"/>
          </p:cNvPicPr>
          <p:nvPr/>
        </p:nvPicPr>
        <p:blipFill>
          <a:blip r:embed="rId5"/>
          <a:stretch>
            <a:fillRect/>
          </a:stretch>
        </p:blipFill>
        <p:spPr>
          <a:xfrm>
            <a:off x="8100356" y="5777400"/>
            <a:ext cx="1171946" cy="843800"/>
          </a:xfrm>
          <a:prstGeom prst="rect">
            <a:avLst/>
          </a:prstGeom>
          <a:ln w="6350">
            <a:solidFill>
              <a:schemeClr val="tx1"/>
            </a:solidFill>
          </a:ln>
        </p:spPr>
      </p:pic>
      <p:cxnSp>
        <p:nvCxnSpPr>
          <p:cNvPr id="5" name="Straight Connector 4">
            <a:extLst>
              <a:ext uri="{FF2B5EF4-FFF2-40B4-BE49-F238E27FC236}">
                <a16:creationId xmlns:a16="http://schemas.microsoft.com/office/drawing/2014/main" id="{365DE1FD-72C0-BAE2-A06D-89A6C4B3BA3A}"/>
              </a:ext>
            </a:extLst>
          </p:cNvPr>
          <p:cNvCxnSpPr>
            <a:cxnSpLocks/>
            <a:stCxn id="7" idx="2"/>
            <a:endCxn id="4" idx="1"/>
          </p:cNvCxnSpPr>
          <p:nvPr/>
        </p:nvCxnSpPr>
        <p:spPr>
          <a:xfrm>
            <a:off x="7306732" y="5227208"/>
            <a:ext cx="793624" cy="97209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99F14F5-B1B3-15E9-EFCD-720D05AFAE78}"/>
              </a:ext>
            </a:extLst>
          </p:cNvPr>
          <p:cNvSpPr/>
          <p:nvPr/>
        </p:nvSpPr>
        <p:spPr>
          <a:xfrm>
            <a:off x="7075120" y="4955901"/>
            <a:ext cx="463224" cy="271307"/>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0" name="Rectangle 9">
            <a:extLst>
              <a:ext uri="{FF2B5EF4-FFF2-40B4-BE49-F238E27FC236}">
                <a16:creationId xmlns:a16="http://schemas.microsoft.com/office/drawing/2014/main" id="{D1D54E24-0713-D6AC-B528-BA3CF566C1FB}"/>
              </a:ext>
            </a:extLst>
          </p:cNvPr>
          <p:cNvSpPr/>
          <p:nvPr/>
        </p:nvSpPr>
        <p:spPr>
          <a:xfrm>
            <a:off x="8737810" y="5983121"/>
            <a:ext cx="384505" cy="38950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5" name="Rectangle 14">
            <a:extLst>
              <a:ext uri="{FF2B5EF4-FFF2-40B4-BE49-F238E27FC236}">
                <a16:creationId xmlns:a16="http://schemas.microsoft.com/office/drawing/2014/main" id="{F48371CF-7562-C480-0D02-EB09B12CADEE}"/>
              </a:ext>
            </a:extLst>
          </p:cNvPr>
          <p:cNvSpPr/>
          <p:nvPr/>
        </p:nvSpPr>
        <p:spPr>
          <a:xfrm>
            <a:off x="568800" y="4340422"/>
            <a:ext cx="1050322" cy="2438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92075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49266-9A9E-ED73-C92F-2B9E5D23EC59}"/>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0E8B0BB8-C8DD-C02E-3DB0-807D5FE9E2C8}"/>
              </a:ext>
            </a:extLst>
          </p:cNvPr>
          <p:cNvSpPr/>
          <p:nvPr/>
        </p:nvSpPr>
        <p:spPr>
          <a:xfrm>
            <a:off x="1017841" y="661685"/>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F752683D-F77C-48AD-2727-9CB5B5304D47}"/>
              </a:ext>
            </a:extLst>
          </p:cNvPr>
          <p:cNvSpPr txBox="1">
            <a:spLocks/>
          </p:cNvSpPr>
          <p:nvPr/>
        </p:nvSpPr>
        <p:spPr>
          <a:xfrm>
            <a:off x="568800" y="954517"/>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Accessible Download</a:t>
            </a:r>
          </a:p>
        </p:txBody>
      </p:sp>
      <p:sp>
        <p:nvSpPr>
          <p:cNvPr id="12" name="TextBox 11">
            <a:extLst>
              <a:ext uri="{FF2B5EF4-FFF2-40B4-BE49-F238E27FC236}">
                <a16:creationId xmlns:a16="http://schemas.microsoft.com/office/drawing/2014/main" id="{9E1C8B10-203D-D2C4-C009-C2F8F9EBBA91}"/>
              </a:ext>
            </a:extLst>
          </p:cNvPr>
          <p:cNvSpPr txBox="1"/>
          <p:nvPr/>
        </p:nvSpPr>
        <p:spPr>
          <a:xfrm>
            <a:off x="568800" y="1443600"/>
            <a:ext cx="8231519" cy="1063496"/>
          </a:xfrm>
          <a:prstGeom prst="rect">
            <a:avLst/>
          </a:prstGeom>
          <a:noFill/>
        </p:spPr>
        <p:txBody>
          <a:bodyPr wrap="square" rtlCol="0">
            <a:spAutoFit/>
          </a:bodyPr>
          <a:lstStyle/>
          <a:p>
            <a:pPr defTabSz="653608">
              <a:spcAft>
                <a:spcPts val="488"/>
              </a:spcAft>
              <a:defRPr/>
            </a:pPr>
            <a:r>
              <a:rPr lang="en-NZ" sz="1400" b="1">
                <a:solidFill>
                  <a:srgbClr val="5C9A42"/>
                </a:solidFill>
              </a:rPr>
              <a:t>New Plan Download</a:t>
            </a:r>
            <a:endParaRPr lang="en-NZ" sz="1400">
              <a:solidFill>
                <a:prstClr val="black"/>
              </a:solidFill>
            </a:endParaRPr>
          </a:p>
          <a:p>
            <a:pPr defTabSz="653608">
              <a:defRPr/>
            </a:pPr>
            <a:r>
              <a:rPr lang="en-NZ" sz="1200">
                <a:solidFill>
                  <a:prstClr val="black"/>
                </a:solidFill>
              </a:rPr>
              <a:t>5. Select either ‘MyDSS Funding Plan – Standard’ in either excel or PDF format to download. The previous excel download will still be available to provide more information for hosts/providers </a:t>
            </a:r>
          </a:p>
          <a:p>
            <a:pPr marL="185742" indent="-185742" defTabSz="653608">
              <a:buFont typeface="+mj-lt"/>
              <a:buAutoNum type="arabicPeriod"/>
              <a:defRPr/>
            </a:pPr>
            <a:endParaRPr lang="en-NZ" sz="1200">
              <a:solidFill>
                <a:prstClr val="black"/>
              </a:solidFill>
              <a:latin typeface="Roboto"/>
            </a:endParaRPr>
          </a:p>
          <a:p>
            <a:pPr marL="185742" indent="-185742" defTabSz="653608">
              <a:buFont typeface="+mj-lt"/>
              <a:buAutoNum type="arabicPeriod"/>
              <a:defRPr/>
            </a:pPr>
            <a:endParaRPr lang="en-NZ" sz="894">
              <a:solidFill>
                <a:prstClr val="black"/>
              </a:solidFill>
              <a:latin typeface="Roboto"/>
            </a:endParaRPr>
          </a:p>
        </p:txBody>
      </p:sp>
      <p:sp>
        <p:nvSpPr>
          <p:cNvPr id="6" name="Title 1">
            <a:extLst>
              <a:ext uri="{FF2B5EF4-FFF2-40B4-BE49-F238E27FC236}">
                <a16:creationId xmlns:a16="http://schemas.microsoft.com/office/drawing/2014/main" id="{93ED3841-4351-CC68-FFBF-E929850CD838}"/>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8" name="Picture 7">
            <a:extLst>
              <a:ext uri="{FF2B5EF4-FFF2-40B4-BE49-F238E27FC236}">
                <a16:creationId xmlns:a16="http://schemas.microsoft.com/office/drawing/2014/main" id="{6A6805DF-3FCB-F76C-8423-CAC989C4C35A}"/>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25B90F4F-4184-9F4F-F375-B395D1E74761}"/>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26" name="Picture 25">
            <a:extLst>
              <a:ext uri="{FF2B5EF4-FFF2-40B4-BE49-F238E27FC236}">
                <a16:creationId xmlns:a16="http://schemas.microsoft.com/office/drawing/2014/main" id="{3CAD607D-646D-4D76-270F-A50DBE7367CB}"/>
              </a:ext>
            </a:extLst>
          </p:cNvPr>
          <p:cNvPicPr>
            <a:picLocks noChangeAspect="1"/>
          </p:cNvPicPr>
          <p:nvPr/>
        </p:nvPicPr>
        <p:blipFill>
          <a:blip r:embed="rId4"/>
          <a:stretch>
            <a:fillRect/>
          </a:stretch>
        </p:blipFill>
        <p:spPr>
          <a:xfrm>
            <a:off x="675214" y="2876428"/>
            <a:ext cx="8231519" cy="1825749"/>
          </a:xfrm>
          <a:prstGeom prst="rect">
            <a:avLst/>
          </a:prstGeom>
          <a:ln>
            <a:solidFill>
              <a:schemeClr val="tx1"/>
            </a:solidFill>
          </a:ln>
        </p:spPr>
      </p:pic>
      <p:pic>
        <p:nvPicPr>
          <p:cNvPr id="1026" name="Picture 2" descr="Computer Mouse Arrow: Over 97,138 Royalty-Free Licensable Stock  Illustrations &amp; Drawings | Shutterstock">
            <a:extLst>
              <a:ext uri="{FF2B5EF4-FFF2-40B4-BE49-F238E27FC236}">
                <a16:creationId xmlns:a16="http://schemas.microsoft.com/office/drawing/2014/main" id="{0E288178-9EA3-6172-859E-03C8558C401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667" b="90000" l="10000" r="90000">
                        <a14:foregroundMark x1="14167" y1="7667" x2="18833" y2="10833"/>
                        <a14:foregroundMark x1="27667" y1="26667" x2="32333" y2="34500"/>
                        <a14:foregroundMark x1="35667" y1="28167" x2="42167" y2="43500"/>
                        <a14:foregroundMark x1="30500" y1="25667" x2="27000" y2="52500"/>
                        <a14:foregroundMark x1="24500" y1="25833" x2="28500" y2="28333"/>
                        <a14:foregroundMark x1="18500" y1="11000" x2="43833" y2="27667"/>
                        <a14:foregroundMark x1="43833" y1="27667" x2="44833" y2="28000"/>
                        <a14:foregroundMark x1="29167" y1="20167" x2="59500" y2="36000"/>
                        <a14:foregroundMark x1="59500" y1="36000" x2="51500" y2="48000"/>
                        <a14:foregroundMark x1="51500" y1="48000" x2="43333" y2="51667"/>
                        <a14:foregroundMark x1="43333" y1="51667" x2="43333" y2="51833"/>
                        <a14:foregroundMark x1="62167" y1="33500" x2="58000" y2="48000"/>
                        <a14:foregroundMark x1="58000" y1="48000" x2="46833" y2="54167"/>
                        <a14:foregroundMark x1="46833" y1="54167" x2="46500" y2="56333"/>
                        <a14:foregroundMark x1="32500" y1="49167" x2="32333" y2="75000"/>
                        <a14:foregroundMark x1="45833" y1="47833" x2="73667" y2="82500"/>
                      </a14:backgroundRemoval>
                    </a14:imgEffect>
                  </a14:imgLayer>
                </a14:imgProps>
              </a:ext>
              <a:ext uri="{28A0092B-C50C-407E-A947-70E740481C1C}">
                <a14:useLocalDpi xmlns:a14="http://schemas.microsoft.com/office/drawing/2010/main" val="0"/>
              </a:ext>
            </a:extLst>
          </a:blip>
          <a:srcRect/>
          <a:stretch>
            <a:fillRect/>
          </a:stretch>
        </p:blipFill>
        <p:spPr bwMode="auto">
          <a:xfrm>
            <a:off x="3035227" y="4191000"/>
            <a:ext cx="282577" cy="28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6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E9EAB-98EA-9519-2F6F-D9201189DEBF}"/>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B059FFB4-1522-E39F-1C8A-BDA9519AB734}"/>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4CAD9586-0F25-B052-06AD-BBFC5AC25272}"/>
              </a:ext>
            </a:extLst>
          </p:cNvPr>
          <p:cNvSpPr txBox="1">
            <a:spLocks/>
          </p:cNvSpPr>
          <p:nvPr/>
        </p:nvSpPr>
        <p:spPr>
          <a:xfrm>
            <a:off x="568800" y="954516"/>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Accessible Download</a:t>
            </a:r>
          </a:p>
        </p:txBody>
      </p:sp>
      <p:sp>
        <p:nvSpPr>
          <p:cNvPr id="12" name="TextBox 11">
            <a:extLst>
              <a:ext uri="{FF2B5EF4-FFF2-40B4-BE49-F238E27FC236}">
                <a16:creationId xmlns:a16="http://schemas.microsoft.com/office/drawing/2014/main" id="{A380CD6C-D6CF-A893-89FB-FC61C1563ADB}"/>
              </a:ext>
            </a:extLst>
          </p:cNvPr>
          <p:cNvSpPr txBox="1"/>
          <p:nvPr/>
        </p:nvSpPr>
        <p:spPr>
          <a:xfrm>
            <a:off x="568800" y="1443600"/>
            <a:ext cx="7061076" cy="925894"/>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New Plan Download</a:t>
            </a:r>
            <a:endParaRPr lang="en-NZ" sz="1400">
              <a:solidFill>
                <a:prstClr val="black"/>
              </a:solidFill>
              <a:latin typeface="Roboto"/>
            </a:endParaRPr>
          </a:p>
          <a:p>
            <a:pPr marL="139306" indent="-139306" defTabSz="653608">
              <a:buFont typeface="Arial" panose="020B0604020202020204" pitchFamily="34" charset="0"/>
              <a:buChar char="•"/>
              <a:defRPr/>
            </a:pPr>
            <a:r>
              <a:rPr lang="en-NZ" sz="1200">
                <a:solidFill>
                  <a:prstClr val="black"/>
                </a:solidFill>
                <a:latin typeface="Roboto"/>
              </a:rPr>
              <a:t>A more accessible download is now available in PDF- this is intended to be given to the disabled person/whanau/carer</a:t>
            </a:r>
          </a:p>
          <a:p>
            <a:pPr marL="139306" indent="-139306" defTabSz="653608">
              <a:buFont typeface="Arial" panose="020B0604020202020204" pitchFamily="34" charset="0"/>
              <a:buChar char="•"/>
              <a:defRPr/>
            </a:pPr>
            <a:r>
              <a:rPr lang="en-NZ" sz="1200">
                <a:solidFill>
                  <a:prstClr val="black"/>
                </a:solidFill>
                <a:latin typeface="Roboto"/>
              </a:rPr>
              <a:t>The previous excel download will still be available to provide more information for hosts/providers </a:t>
            </a:r>
          </a:p>
        </p:txBody>
      </p:sp>
      <p:sp>
        <p:nvSpPr>
          <p:cNvPr id="5" name="Title 1">
            <a:extLst>
              <a:ext uri="{FF2B5EF4-FFF2-40B4-BE49-F238E27FC236}">
                <a16:creationId xmlns:a16="http://schemas.microsoft.com/office/drawing/2014/main" id="{13480024-F05C-F2FF-0E00-62CC26BC8191}"/>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2D286906-702E-22FB-778F-87A1962176BD}"/>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10" name="Picture 9">
            <a:extLst>
              <a:ext uri="{FF2B5EF4-FFF2-40B4-BE49-F238E27FC236}">
                <a16:creationId xmlns:a16="http://schemas.microsoft.com/office/drawing/2014/main" id="{94FDBE46-B599-44A1-B86E-66589E52A4FB}"/>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3" name="Picture 2">
            <a:extLst>
              <a:ext uri="{FF2B5EF4-FFF2-40B4-BE49-F238E27FC236}">
                <a16:creationId xmlns:a16="http://schemas.microsoft.com/office/drawing/2014/main" id="{57261A29-38F5-08BF-F6C1-B18431096C8F}"/>
              </a:ext>
            </a:extLst>
          </p:cNvPr>
          <p:cNvPicPr>
            <a:picLocks noChangeAspect="1"/>
          </p:cNvPicPr>
          <p:nvPr/>
        </p:nvPicPr>
        <p:blipFill>
          <a:blip r:embed="rId4"/>
          <a:stretch>
            <a:fillRect/>
          </a:stretch>
        </p:blipFill>
        <p:spPr>
          <a:xfrm>
            <a:off x="602972" y="2689690"/>
            <a:ext cx="6731346" cy="3949903"/>
          </a:xfrm>
          <a:prstGeom prst="rect">
            <a:avLst/>
          </a:prstGeom>
          <a:ln>
            <a:solidFill>
              <a:schemeClr val="tx1"/>
            </a:solidFill>
          </a:ln>
        </p:spPr>
      </p:pic>
    </p:spTree>
    <p:extLst>
      <p:ext uri="{BB962C8B-B14F-4D97-AF65-F5344CB8AC3E}">
        <p14:creationId xmlns:p14="http://schemas.microsoft.com/office/powerpoint/2010/main" val="761039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42D2-6C61-5E5A-5F50-D92B30AABAE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EC01E56-701C-EFAF-4A3C-691CDB82F765}"/>
              </a:ext>
            </a:extLst>
          </p:cNvPr>
          <p:cNvSpPr txBox="1">
            <a:spLocks/>
          </p:cNvSpPr>
          <p:nvPr/>
        </p:nvSpPr>
        <p:spPr>
          <a:xfrm>
            <a:off x="568800" y="901020"/>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General Improvements</a:t>
            </a:r>
          </a:p>
        </p:txBody>
      </p:sp>
      <p:sp>
        <p:nvSpPr>
          <p:cNvPr id="6" name="TextBox 5">
            <a:extLst>
              <a:ext uri="{FF2B5EF4-FFF2-40B4-BE49-F238E27FC236}">
                <a16:creationId xmlns:a16="http://schemas.microsoft.com/office/drawing/2014/main" id="{93A5D7A4-A526-4ABA-6FBD-C23BEA8734DE}"/>
              </a:ext>
            </a:extLst>
          </p:cNvPr>
          <p:cNvSpPr txBox="1"/>
          <p:nvPr/>
        </p:nvSpPr>
        <p:spPr>
          <a:xfrm>
            <a:off x="568800" y="1537200"/>
            <a:ext cx="8499000" cy="1295226"/>
          </a:xfrm>
          <a:prstGeom prst="rect">
            <a:avLst/>
          </a:prstGeom>
          <a:noFill/>
        </p:spPr>
        <p:txBody>
          <a:bodyPr wrap="square" lIns="91440" tIns="45720" rIns="91440" bIns="45720" rtlCol="0" anchor="t">
            <a:spAutoFit/>
          </a:bodyPr>
          <a:lstStyle/>
          <a:p>
            <a:pPr defTabSz="653608">
              <a:spcAft>
                <a:spcPts val="488"/>
              </a:spcAft>
              <a:defRPr/>
            </a:pPr>
            <a:r>
              <a:rPr lang="en-NZ" sz="1400" b="1">
                <a:solidFill>
                  <a:srgbClr val="5C9A42"/>
                </a:solidFill>
                <a:latin typeface="Roboto"/>
              </a:rPr>
              <a:t>Overview</a:t>
            </a:r>
            <a:endParaRPr lang="en-NZ" sz="1400">
              <a:solidFill>
                <a:prstClr val="black"/>
              </a:solidFill>
              <a:latin typeface="Roboto"/>
            </a:endParaRPr>
          </a:p>
          <a:p>
            <a:pPr defTabSz="653608">
              <a:defRPr/>
            </a:pPr>
            <a:r>
              <a:rPr lang="en-NZ" sz="1200" dirty="0">
                <a:solidFill>
                  <a:prstClr val="black"/>
                </a:solidFill>
                <a:latin typeface="Roboto"/>
              </a:rPr>
              <a:t>Additional information can be entered into supports </a:t>
            </a:r>
            <a:endParaRPr lang="en-NZ" sz="1200" dirty="0">
              <a:solidFill>
                <a:prstClr val="black"/>
              </a:solidFill>
              <a:latin typeface="Roboto"/>
              <a:ea typeface="Roboto"/>
              <a:cs typeface="Roboto"/>
            </a:endParaRPr>
          </a:p>
          <a:p>
            <a:pPr defTabSz="653608">
              <a:defRPr/>
            </a:pPr>
            <a:endParaRPr lang="en-NZ" sz="1200">
              <a:solidFill>
                <a:prstClr val="black"/>
              </a:solidFill>
              <a:latin typeface="Roboto"/>
            </a:endParaRPr>
          </a:p>
          <a:p>
            <a:pPr defTabSz="653608">
              <a:defRPr/>
            </a:pPr>
            <a:r>
              <a:rPr lang="en-NZ" sz="1200">
                <a:solidFill>
                  <a:prstClr val="black"/>
                </a:solidFill>
                <a:latin typeface="Roboto"/>
              </a:rPr>
              <a:t>Plans can be dated before the assessment was completed</a:t>
            </a:r>
          </a:p>
          <a:p>
            <a:pPr defTabSz="653608">
              <a:defRPr/>
            </a:pPr>
            <a:endParaRPr lang="en-NZ" sz="1200" dirty="0">
              <a:solidFill>
                <a:prstClr val="black"/>
              </a:solidFill>
              <a:latin typeface="Roboto"/>
              <a:ea typeface="Roboto"/>
              <a:cs typeface="Roboto"/>
            </a:endParaRPr>
          </a:p>
          <a:p>
            <a:pPr defTabSz="653608">
              <a:defRPr/>
            </a:pPr>
            <a:r>
              <a:rPr lang="en-NZ" sz="1200" dirty="0" err="1">
                <a:solidFill>
                  <a:prstClr val="black"/>
                </a:solidFill>
                <a:latin typeface="Roboto"/>
                <a:ea typeface="Roboto"/>
                <a:cs typeface="Roboto"/>
              </a:rPr>
              <a:t>MyDSS</a:t>
            </a:r>
            <a:r>
              <a:rPr lang="en-NZ" sz="1200" dirty="0">
                <a:solidFill>
                  <a:prstClr val="black"/>
                </a:solidFill>
                <a:latin typeface="Roboto"/>
                <a:ea typeface="Roboto"/>
                <a:cs typeface="Roboto"/>
              </a:rPr>
              <a:t> Funding Plans will no longer be on </a:t>
            </a:r>
            <a:r>
              <a:rPr lang="en-NZ" sz="1200" dirty="0" err="1">
                <a:solidFill>
                  <a:prstClr val="black"/>
                </a:solidFill>
                <a:latin typeface="Roboto"/>
                <a:ea typeface="Roboto"/>
                <a:cs typeface="Roboto"/>
              </a:rPr>
              <a:t>everyones</a:t>
            </a:r>
            <a:r>
              <a:rPr lang="en-NZ" sz="1200" dirty="0">
                <a:solidFill>
                  <a:prstClr val="black"/>
                </a:solidFill>
                <a:latin typeface="Roboto"/>
                <a:ea typeface="Roboto"/>
                <a:cs typeface="Roboto"/>
              </a:rPr>
              <a:t> list</a:t>
            </a:r>
          </a:p>
        </p:txBody>
      </p:sp>
      <p:sp>
        <p:nvSpPr>
          <p:cNvPr id="7" name="TextBox 6">
            <a:extLst>
              <a:ext uri="{FF2B5EF4-FFF2-40B4-BE49-F238E27FC236}">
                <a16:creationId xmlns:a16="http://schemas.microsoft.com/office/drawing/2014/main" id="{6CBF624E-B8DB-5DDB-C8E9-F6D82F46C82B}"/>
              </a:ext>
            </a:extLst>
          </p:cNvPr>
          <p:cNvSpPr txBox="1"/>
          <p:nvPr/>
        </p:nvSpPr>
        <p:spPr>
          <a:xfrm>
            <a:off x="568800" y="2894400"/>
            <a:ext cx="4581526" cy="2307427"/>
          </a:xfrm>
          <a:prstGeom prst="rect">
            <a:avLst/>
          </a:prstGeom>
          <a:noFill/>
        </p:spPr>
        <p:txBody>
          <a:bodyPr wrap="square" lIns="91440" tIns="45720" rIns="91440" bIns="45720" rtlCol="0" anchor="t">
            <a:spAutoFit/>
          </a:bodyPr>
          <a:lstStyle/>
          <a:p>
            <a:pPr defTabSz="653608">
              <a:spcAft>
                <a:spcPts val="488"/>
              </a:spcAft>
              <a:defRPr/>
            </a:pPr>
            <a:r>
              <a:rPr lang="en-NZ" sz="1400" b="1">
                <a:solidFill>
                  <a:srgbClr val="5C9A42"/>
                </a:solidFill>
                <a:latin typeface="Roboto"/>
              </a:rPr>
              <a:t>What it includes</a:t>
            </a:r>
            <a:endParaRPr lang="en-NZ" sz="1400">
              <a:solidFill>
                <a:prstClr val="black"/>
              </a:solidFill>
              <a:latin typeface="Roboto"/>
            </a:endParaRPr>
          </a:p>
          <a:p>
            <a:pPr marL="139065" indent="-139065" defTabSz="653608">
              <a:spcAft>
                <a:spcPts val="488"/>
              </a:spcAft>
              <a:buFont typeface="Arial" panose="020B0604020202020204" pitchFamily="34" charset="0"/>
              <a:buChar char="•"/>
              <a:defRPr/>
            </a:pPr>
            <a:r>
              <a:rPr lang="en-NZ" sz="1200">
                <a:solidFill>
                  <a:prstClr val="black"/>
                </a:solidFill>
                <a:latin typeface="Roboto"/>
              </a:rPr>
              <a:t>Space for Provider names to be associated with service lines</a:t>
            </a:r>
            <a:endParaRPr lang="en-NZ" sz="1200">
              <a:solidFill>
                <a:prstClr val="black"/>
              </a:solidFill>
              <a:latin typeface="Roboto"/>
              <a:ea typeface="Roboto"/>
              <a:cs typeface="Roboto"/>
            </a:endParaRPr>
          </a:p>
          <a:p>
            <a:pPr marL="139065" indent="-139065" defTabSz="653608">
              <a:spcAft>
                <a:spcPts val="488"/>
              </a:spcAft>
              <a:buFont typeface="Arial" panose="020B0604020202020204" pitchFamily="34" charset="0"/>
              <a:buChar char="•"/>
              <a:defRPr/>
            </a:pPr>
            <a:r>
              <a:rPr lang="en-NZ" sz="1200">
                <a:solidFill>
                  <a:prstClr val="black"/>
                </a:solidFill>
                <a:latin typeface="Roboto"/>
              </a:rPr>
              <a:t>Expanded character limit for the support line</a:t>
            </a:r>
            <a:endParaRPr lang="en-NZ" sz="1200">
              <a:solidFill>
                <a:prstClr val="black"/>
              </a:solidFill>
              <a:latin typeface="Roboto"/>
              <a:ea typeface="Roboto"/>
              <a:cs typeface="Roboto"/>
            </a:endParaRPr>
          </a:p>
          <a:p>
            <a:pPr marL="139065" indent="-139065" defTabSz="653608">
              <a:spcAft>
                <a:spcPts val="488"/>
              </a:spcAft>
              <a:buFont typeface="Arial" panose="020B0604020202020204" pitchFamily="34" charset="0"/>
              <a:buChar char="•"/>
              <a:defRPr/>
            </a:pPr>
            <a:r>
              <a:rPr lang="en-NZ" sz="1200">
                <a:solidFill>
                  <a:prstClr val="black"/>
                </a:solidFill>
                <a:latin typeface="Roboto"/>
              </a:rPr>
              <a:t>Dates for supports no longer default</a:t>
            </a:r>
            <a:endParaRPr lang="en-NZ" sz="1200">
              <a:solidFill>
                <a:prstClr val="black"/>
              </a:solidFill>
              <a:latin typeface="Roboto"/>
              <a:ea typeface="Roboto"/>
              <a:cs typeface="Roboto"/>
            </a:endParaRPr>
          </a:p>
          <a:p>
            <a:pPr marL="139065" indent="-139065" defTabSz="653608">
              <a:spcAft>
                <a:spcPts val="488"/>
              </a:spcAft>
              <a:buFont typeface="Arial" panose="020B0604020202020204" pitchFamily="34" charset="0"/>
              <a:buChar char="•"/>
              <a:defRPr/>
            </a:pPr>
            <a:r>
              <a:rPr lang="en-NZ" sz="1200" dirty="0" err="1">
                <a:solidFill>
                  <a:prstClr val="black"/>
                </a:solidFill>
                <a:latin typeface="Roboto"/>
              </a:rPr>
              <a:t>MyDSS</a:t>
            </a:r>
            <a:r>
              <a:rPr lang="en-NZ" sz="1200" dirty="0">
                <a:solidFill>
                  <a:prstClr val="black"/>
                </a:solidFill>
                <a:latin typeface="Roboto"/>
              </a:rPr>
              <a:t> Funding Plans can now be backdated before the assessment date if required. If &gt; 1 week a reason for the delay is captured</a:t>
            </a:r>
            <a:endParaRPr lang="en-NZ" sz="1200" dirty="0">
              <a:solidFill>
                <a:prstClr val="black"/>
              </a:solidFill>
              <a:latin typeface="Roboto"/>
              <a:ea typeface="Roboto"/>
              <a:cs typeface="Roboto"/>
            </a:endParaRPr>
          </a:p>
          <a:p>
            <a:pPr marL="139065" indent="-139065" defTabSz="653608">
              <a:spcAft>
                <a:spcPts val="488"/>
              </a:spcAft>
              <a:buFont typeface="Arial" panose="020B0604020202020204" pitchFamily="34" charset="0"/>
              <a:buChar char="•"/>
              <a:defRPr/>
            </a:pPr>
            <a:r>
              <a:rPr lang="en-NZ" sz="1200" dirty="0" err="1">
                <a:solidFill>
                  <a:prstClr val="black"/>
                </a:solidFill>
                <a:latin typeface="Roboto"/>
                <a:ea typeface="Roboto"/>
                <a:cs typeface="Roboto"/>
              </a:rPr>
              <a:t>MyDSS</a:t>
            </a:r>
            <a:r>
              <a:rPr lang="en-NZ" sz="1200" dirty="0">
                <a:solidFill>
                  <a:prstClr val="black"/>
                </a:solidFill>
                <a:latin typeface="Roboto"/>
                <a:ea typeface="Roboto"/>
                <a:cs typeface="Roboto"/>
              </a:rPr>
              <a:t> Funding Plans </a:t>
            </a:r>
            <a:r>
              <a:rPr lang="en-NZ" sz="1200" dirty="0" err="1">
                <a:solidFill>
                  <a:prstClr val="black"/>
                </a:solidFill>
                <a:latin typeface="Roboto"/>
                <a:ea typeface="Roboto"/>
                <a:cs typeface="Roboto"/>
              </a:rPr>
              <a:t>wil</a:t>
            </a:r>
            <a:r>
              <a:rPr lang="en-NZ" sz="1200" dirty="0">
                <a:solidFill>
                  <a:prstClr val="black"/>
                </a:solidFill>
                <a:latin typeface="Roboto"/>
                <a:ea typeface="Roboto"/>
                <a:cs typeface="Roboto"/>
              </a:rPr>
              <a:t>l only appear in the actions required of the assessor and allocator involved in the assessment</a:t>
            </a:r>
          </a:p>
          <a:p>
            <a:pPr defTabSz="653608">
              <a:defRPr/>
            </a:pPr>
            <a:endParaRPr lang="en-NZ" sz="894">
              <a:solidFill>
                <a:prstClr val="black"/>
              </a:solidFill>
              <a:latin typeface="Roboto"/>
            </a:endParaRPr>
          </a:p>
        </p:txBody>
      </p:sp>
      <p:sp>
        <p:nvSpPr>
          <p:cNvPr id="5" name="Title 1">
            <a:extLst>
              <a:ext uri="{FF2B5EF4-FFF2-40B4-BE49-F238E27FC236}">
                <a16:creationId xmlns:a16="http://schemas.microsoft.com/office/drawing/2014/main" id="{B3450750-2B3D-A9FD-0AB6-C5AD917B0DE1}"/>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9" name="Picture 8">
            <a:extLst>
              <a:ext uri="{FF2B5EF4-FFF2-40B4-BE49-F238E27FC236}">
                <a16:creationId xmlns:a16="http://schemas.microsoft.com/office/drawing/2014/main" id="{E991746B-55BF-AB1A-C2CE-5DD354231FF8}"/>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10" name="Picture 9">
            <a:extLst>
              <a:ext uri="{FF2B5EF4-FFF2-40B4-BE49-F238E27FC236}">
                <a16:creationId xmlns:a16="http://schemas.microsoft.com/office/drawing/2014/main" id="{DF236F42-02B7-CA3B-5BB3-77A52D0F5ED8}"/>
              </a:ext>
            </a:extLst>
          </p:cNvPr>
          <p:cNvPicPr>
            <a:picLocks noChangeAspect="1"/>
          </p:cNvPicPr>
          <p:nvPr/>
        </p:nvPicPr>
        <p:blipFill>
          <a:blip r:embed="rId3"/>
          <a:srcRect r="83060"/>
          <a:stretch>
            <a:fillRect/>
          </a:stretch>
        </p:blipFill>
        <p:spPr>
          <a:xfrm>
            <a:off x="261872" y="155287"/>
            <a:ext cx="1554447" cy="536908"/>
          </a:xfrm>
          <a:prstGeom prst="rect">
            <a:avLst/>
          </a:prstGeom>
        </p:spPr>
      </p:pic>
      <p:grpSp>
        <p:nvGrpSpPr>
          <p:cNvPr id="2" name="Group 1">
            <a:extLst>
              <a:ext uri="{FF2B5EF4-FFF2-40B4-BE49-F238E27FC236}">
                <a16:creationId xmlns:a16="http://schemas.microsoft.com/office/drawing/2014/main" id="{D85FBB6B-743E-CEE0-2F19-95C4151847A2}"/>
              </a:ext>
            </a:extLst>
          </p:cNvPr>
          <p:cNvGrpSpPr/>
          <p:nvPr/>
        </p:nvGrpSpPr>
        <p:grpSpPr>
          <a:xfrm>
            <a:off x="5824003" y="2075688"/>
            <a:ext cx="3714230" cy="4422293"/>
            <a:chOff x="1435724" y="2833073"/>
            <a:chExt cx="2635798" cy="2932334"/>
          </a:xfrm>
        </p:grpSpPr>
        <p:pic>
          <p:nvPicPr>
            <p:cNvPr id="4" name="Picture 3">
              <a:extLst>
                <a:ext uri="{FF2B5EF4-FFF2-40B4-BE49-F238E27FC236}">
                  <a16:creationId xmlns:a16="http://schemas.microsoft.com/office/drawing/2014/main" id="{869740C3-8309-9FC1-C052-DE430CD08DA7}"/>
                </a:ext>
              </a:extLst>
            </p:cNvPr>
            <p:cNvPicPr>
              <a:picLocks noChangeAspect="1"/>
            </p:cNvPicPr>
            <p:nvPr/>
          </p:nvPicPr>
          <p:blipFill>
            <a:blip r:embed="rId4"/>
            <a:stretch>
              <a:fillRect/>
            </a:stretch>
          </p:blipFill>
          <p:spPr>
            <a:xfrm>
              <a:off x="1435724" y="2833073"/>
              <a:ext cx="2628290" cy="2932334"/>
            </a:xfrm>
            <a:prstGeom prst="rect">
              <a:avLst/>
            </a:prstGeom>
          </p:spPr>
        </p:pic>
        <p:sp>
          <p:nvSpPr>
            <p:cNvPr id="8" name="Rectangle 7">
              <a:extLst>
                <a:ext uri="{FF2B5EF4-FFF2-40B4-BE49-F238E27FC236}">
                  <a16:creationId xmlns:a16="http://schemas.microsoft.com/office/drawing/2014/main" id="{E7472C7A-F703-CC5D-5A8C-4C1F629C232E}"/>
                </a:ext>
              </a:extLst>
            </p:cNvPr>
            <p:cNvSpPr/>
            <p:nvPr/>
          </p:nvSpPr>
          <p:spPr>
            <a:xfrm>
              <a:off x="3350706" y="2941453"/>
              <a:ext cx="635719" cy="3088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1" name="Rectangle 10">
              <a:extLst>
                <a:ext uri="{FF2B5EF4-FFF2-40B4-BE49-F238E27FC236}">
                  <a16:creationId xmlns:a16="http://schemas.microsoft.com/office/drawing/2014/main" id="{5779563F-179A-9FDD-B306-DD0918C5F8BF}"/>
                </a:ext>
              </a:extLst>
            </p:cNvPr>
            <p:cNvSpPr/>
            <p:nvPr/>
          </p:nvSpPr>
          <p:spPr>
            <a:xfrm>
              <a:off x="1450739" y="3447015"/>
              <a:ext cx="2620783" cy="3088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2" name="Rectangle 11">
              <a:extLst>
                <a:ext uri="{FF2B5EF4-FFF2-40B4-BE49-F238E27FC236}">
                  <a16:creationId xmlns:a16="http://schemas.microsoft.com/office/drawing/2014/main" id="{46FFCB34-7EF7-6D4F-0EAA-0C93C6A71F32}"/>
                </a:ext>
              </a:extLst>
            </p:cNvPr>
            <p:cNvSpPr/>
            <p:nvPr/>
          </p:nvSpPr>
          <p:spPr>
            <a:xfrm>
              <a:off x="1450739" y="5403247"/>
              <a:ext cx="2620783" cy="2724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grpSp>
    </p:spTree>
    <p:extLst>
      <p:ext uri="{BB962C8B-B14F-4D97-AF65-F5344CB8AC3E}">
        <p14:creationId xmlns:p14="http://schemas.microsoft.com/office/powerpoint/2010/main" val="214507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A0070-7C75-B0F4-FAB3-FF702EB1AFEC}"/>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F8F28AA7-1BC9-0C4B-210E-D139B21CFBCC}"/>
              </a:ext>
            </a:extLst>
          </p:cNvPr>
          <p:cNvSpPr txBox="1"/>
          <p:nvPr/>
        </p:nvSpPr>
        <p:spPr>
          <a:xfrm>
            <a:off x="568800" y="1473045"/>
            <a:ext cx="7508400" cy="741229"/>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Back-dating funding plans</a:t>
            </a:r>
            <a:endParaRPr lang="en-NZ" sz="1400">
              <a:solidFill>
                <a:prstClr val="black"/>
              </a:solidFill>
              <a:latin typeface="Roboto"/>
            </a:endParaRPr>
          </a:p>
          <a:p>
            <a:pPr defTabSz="653608">
              <a:defRPr/>
            </a:pPr>
            <a:r>
              <a:rPr lang="en-NZ" sz="1200">
                <a:solidFill>
                  <a:prstClr val="black"/>
                </a:solidFill>
                <a:latin typeface="Roboto"/>
              </a:rPr>
              <a:t>If entering a plan start date &gt;1 week before the assessment date then when completing the plan, enter a reason for the delay.</a:t>
            </a:r>
          </a:p>
        </p:txBody>
      </p:sp>
      <p:pic>
        <p:nvPicPr>
          <p:cNvPr id="7" name="Picture 6">
            <a:extLst>
              <a:ext uri="{FF2B5EF4-FFF2-40B4-BE49-F238E27FC236}">
                <a16:creationId xmlns:a16="http://schemas.microsoft.com/office/drawing/2014/main" id="{0A28302B-8051-56BD-D348-51CF455DEF2E}"/>
              </a:ext>
            </a:extLst>
          </p:cNvPr>
          <p:cNvPicPr>
            <a:picLocks noChangeAspect="1"/>
          </p:cNvPicPr>
          <p:nvPr/>
        </p:nvPicPr>
        <p:blipFill>
          <a:blip r:embed="rId3"/>
          <a:srcRect l="456" t="1125" r="821" b="1226"/>
          <a:stretch>
            <a:fillRect/>
          </a:stretch>
        </p:blipFill>
        <p:spPr>
          <a:xfrm>
            <a:off x="602102" y="2962368"/>
            <a:ext cx="5649912" cy="3150062"/>
          </a:xfrm>
          <a:prstGeom prst="rect">
            <a:avLst/>
          </a:prstGeom>
          <a:ln w="6350">
            <a:solidFill>
              <a:schemeClr val="tx1">
                <a:lumMod val="95000"/>
                <a:lumOff val="5000"/>
              </a:schemeClr>
            </a:solidFill>
          </a:ln>
        </p:spPr>
      </p:pic>
      <p:sp>
        <p:nvSpPr>
          <p:cNvPr id="5" name="Title 1">
            <a:extLst>
              <a:ext uri="{FF2B5EF4-FFF2-40B4-BE49-F238E27FC236}">
                <a16:creationId xmlns:a16="http://schemas.microsoft.com/office/drawing/2014/main" id="{2EC1C567-CA8B-C8E7-15CF-8E9C091A0F21}"/>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8" name="Picture 7">
            <a:extLst>
              <a:ext uri="{FF2B5EF4-FFF2-40B4-BE49-F238E27FC236}">
                <a16:creationId xmlns:a16="http://schemas.microsoft.com/office/drawing/2014/main" id="{41DC5D10-35A3-4F62-9F57-6F5F7F64B4A2}"/>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9696D133-837D-7FEC-0165-D57AA984FB65}"/>
              </a:ext>
            </a:extLst>
          </p:cNvPr>
          <p:cNvPicPr>
            <a:picLocks noChangeAspect="1"/>
          </p:cNvPicPr>
          <p:nvPr/>
        </p:nvPicPr>
        <p:blipFill>
          <a:blip r:embed="rId4"/>
          <a:srcRect r="83060"/>
          <a:stretch>
            <a:fillRect/>
          </a:stretch>
        </p:blipFill>
        <p:spPr>
          <a:xfrm>
            <a:off x="261872" y="155287"/>
            <a:ext cx="1554447" cy="536908"/>
          </a:xfrm>
          <a:prstGeom prst="rect">
            <a:avLst/>
          </a:prstGeom>
        </p:spPr>
      </p:pic>
      <p:sp>
        <p:nvSpPr>
          <p:cNvPr id="3" name="Title 1">
            <a:extLst>
              <a:ext uri="{FF2B5EF4-FFF2-40B4-BE49-F238E27FC236}">
                <a16:creationId xmlns:a16="http://schemas.microsoft.com/office/drawing/2014/main" id="{6959ABA3-2C71-7849-5285-C02B43701ECC}"/>
              </a:ext>
            </a:extLst>
          </p:cNvPr>
          <p:cNvSpPr txBox="1">
            <a:spLocks/>
          </p:cNvSpPr>
          <p:nvPr/>
        </p:nvSpPr>
        <p:spPr>
          <a:xfrm>
            <a:off x="568800" y="901020"/>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General Improvements</a:t>
            </a:r>
          </a:p>
        </p:txBody>
      </p:sp>
    </p:spTree>
    <p:extLst>
      <p:ext uri="{BB962C8B-B14F-4D97-AF65-F5344CB8AC3E}">
        <p14:creationId xmlns:p14="http://schemas.microsoft.com/office/powerpoint/2010/main" val="2139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16CCC-3AAF-01C0-6D48-92D8707B366C}"/>
              </a:ext>
            </a:extLst>
          </p:cNvPr>
          <p:cNvSpPr>
            <a:spLocks noGrp="1"/>
          </p:cNvSpPr>
          <p:nvPr>
            <p:ph type="title"/>
          </p:nvPr>
        </p:nvSpPr>
        <p:spPr/>
        <p:txBody>
          <a:bodyPr/>
          <a:lstStyle/>
          <a:p>
            <a:r>
              <a:rPr lang="en-NZ"/>
              <a:t>Questions</a:t>
            </a:r>
          </a:p>
        </p:txBody>
      </p:sp>
    </p:spTree>
    <p:extLst>
      <p:ext uri="{BB962C8B-B14F-4D97-AF65-F5344CB8AC3E}">
        <p14:creationId xmlns:p14="http://schemas.microsoft.com/office/powerpoint/2010/main" val="641214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3019-666A-64D0-EAA8-349A0052C70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13E8DA-B448-A7A5-3AE3-5964F850AB87}"/>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sp>
        <p:nvSpPr>
          <p:cNvPr id="6" name="TextBox 5">
            <a:extLst>
              <a:ext uri="{FF2B5EF4-FFF2-40B4-BE49-F238E27FC236}">
                <a16:creationId xmlns:a16="http://schemas.microsoft.com/office/drawing/2014/main" id="{46B2123A-C95C-CDC9-184E-4F07F06BAF3E}"/>
              </a:ext>
            </a:extLst>
          </p:cNvPr>
          <p:cNvSpPr txBox="1"/>
          <p:nvPr/>
        </p:nvSpPr>
        <p:spPr>
          <a:xfrm>
            <a:off x="567863" y="1537227"/>
            <a:ext cx="8589200" cy="1015663"/>
          </a:xfrm>
          <a:prstGeom prst="rect">
            <a:avLst/>
          </a:prstGeom>
          <a:noFill/>
        </p:spPr>
        <p:txBody>
          <a:bodyPr wrap="square" rtlCol="0">
            <a:spAutoFit/>
          </a:bodyPr>
          <a:lstStyle/>
          <a:p>
            <a:pPr defTabSz="653608">
              <a:spcAft>
                <a:spcPts val="1200"/>
              </a:spcAft>
              <a:defRPr/>
            </a:pPr>
            <a:r>
              <a:rPr lang="en-NZ" sz="1400" b="1">
                <a:solidFill>
                  <a:srgbClr val="5C9A42"/>
                </a:solidFill>
                <a:latin typeface="Roboto"/>
              </a:rPr>
              <a:t>Overview</a:t>
            </a:r>
            <a:endParaRPr lang="en-NZ" sz="1400">
              <a:solidFill>
                <a:prstClr val="black"/>
              </a:solidFill>
              <a:latin typeface="Roboto"/>
            </a:endParaRPr>
          </a:p>
          <a:p>
            <a:pPr defTabSz="653608">
              <a:defRPr/>
            </a:pPr>
            <a:r>
              <a:rPr lang="en-NZ" sz="1200">
                <a:solidFill>
                  <a:prstClr val="black"/>
                </a:solidFill>
                <a:latin typeface="Roboto"/>
              </a:rPr>
              <a:t>A new page in the left hand navigation panel will be available to managers to help with the management of assessments. </a:t>
            </a:r>
          </a:p>
          <a:p>
            <a:pPr defTabSz="653608">
              <a:defRPr/>
            </a:pPr>
            <a:endParaRPr lang="en-NZ" sz="1200">
              <a:solidFill>
                <a:prstClr val="black"/>
              </a:solidFill>
              <a:latin typeface="Roboto"/>
            </a:endParaRPr>
          </a:p>
          <a:p>
            <a:pPr defTabSz="653608">
              <a:defRPr/>
            </a:pPr>
            <a:r>
              <a:rPr lang="en-NZ" sz="1200">
                <a:solidFill>
                  <a:prstClr val="black"/>
                </a:solidFill>
                <a:latin typeface="Roboto"/>
              </a:rPr>
              <a:t>Within this page managers will have additional actions that they can perform.</a:t>
            </a:r>
          </a:p>
        </p:txBody>
      </p:sp>
      <p:sp>
        <p:nvSpPr>
          <p:cNvPr id="7" name="TextBox 6">
            <a:extLst>
              <a:ext uri="{FF2B5EF4-FFF2-40B4-BE49-F238E27FC236}">
                <a16:creationId xmlns:a16="http://schemas.microsoft.com/office/drawing/2014/main" id="{4D1D3F7A-34FA-DC27-D759-72DB4696E521}"/>
              </a:ext>
            </a:extLst>
          </p:cNvPr>
          <p:cNvSpPr txBox="1"/>
          <p:nvPr/>
        </p:nvSpPr>
        <p:spPr>
          <a:xfrm>
            <a:off x="567864" y="2893869"/>
            <a:ext cx="4744800" cy="1707262"/>
          </a:xfrm>
          <a:prstGeom prst="rect">
            <a:avLst/>
          </a:prstGeom>
          <a:noFill/>
        </p:spPr>
        <p:txBody>
          <a:bodyPr wrap="square" rtlCol="0">
            <a:spAutoFit/>
          </a:bodyPr>
          <a:lstStyle/>
          <a:p>
            <a:pPr defTabSz="653608">
              <a:spcAft>
                <a:spcPts val="1200"/>
              </a:spcAft>
              <a:defRPr/>
            </a:pPr>
            <a:r>
              <a:rPr lang="en-NZ" sz="1400" b="1">
                <a:solidFill>
                  <a:srgbClr val="5C9A42"/>
                </a:solidFill>
                <a:latin typeface="Roboto"/>
              </a:rPr>
              <a:t>What it includes</a:t>
            </a:r>
            <a:endParaRPr lang="en-NZ" sz="1400">
              <a:solidFill>
                <a:prstClr val="black"/>
              </a:solidFill>
              <a:latin typeface="Roboto"/>
            </a:endParaRPr>
          </a:p>
          <a:p>
            <a:pPr marL="139306" indent="-139306">
              <a:buFont typeface="Arial" panose="020B0604020202020204" pitchFamily="34" charset="0"/>
              <a:buChar char="•"/>
            </a:pPr>
            <a:r>
              <a:rPr lang="en-NZ" sz="1200"/>
              <a:t>Reassign an assessment to another user within the same organisation with the same role.</a:t>
            </a:r>
            <a:br>
              <a:rPr lang="en-NZ" sz="1200"/>
            </a:br>
            <a:endParaRPr lang="en-NZ" sz="1200"/>
          </a:p>
          <a:p>
            <a:pPr marL="139306" indent="-139306">
              <a:buFont typeface="Arial" panose="020B0604020202020204" pitchFamily="34" charset="0"/>
              <a:buChar char="•"/>
            </a:pPr>
            <a:r>
              <a:rPr lang="en-NZ" sz="1200"/>
              <a:t>Edit personal details on assessments</a:t>
            </a:r>
          </a:p>
          <a:p>
            <a:pPr marL="139306" indent="-139306">
              <a:buFont typeface="Arial" panose="020B0604020202020204" pitchFamily="34" charset="0"/>
              <a:buChar char="•"/>
            </a:pPr>
            <a:endParaRPr lang="en-NZ" sz="1200"/>
          </a:p>
          <a:p>
            <a:pPr marL="139306" indent="-139306">
              <a:buFont typeface="Arial" panose="020B0604020202020204" pitchFamily="34" charset="0"/>
              <a:buChar char="•"/>
            </a:pPr>
            <a:r>
              <a:rPr lang="en-NZ" sz="1200"/>
              <a:t>Filter assessments by assignee/status</a:t>
            </a:r>
          </a:p>
          <a:p>
            <a:pPr defTabSz="653608">
              <a:defRPr/>
            </a:pPr>
            <a:endParaRPr lang="en-NZ" sz="894">
              <a:solidFill>
                <a:prstClr val="black"/>
              </a:solidFill>
              <a:latin typeface="Roboto"/>
            </a:endParaRPr>
          </a:p>
        </p:txBody>
      </p:sp>
      <p:pic>
        <p:nvPicPr>
          <p:cNvPr id="8" name="Picture 7">
            <a:extLst>
              <a:ext uri="{FF2B5EF4-FFF2-40B4-BE49-F238E27FC236}">
                <a16:creationId xmlns:a16="http://schemas.microsoft.com/office/drawing/2014/main" id="{E4032F21-4BB0-1CA1-EF62-888907DE8B14}"/>
              </a:ext>
            </a:extLst>
          </p:cNvPr>
          <p:cNvPicPr>
            <a:picLocks noChangeAspect="1"/>
          </p:cNvPicPr>
          <p:nvPr/>
        </p:nvPicPr>
        <p:blipFill>
          <a:blip r:embed="rId3"/>
          <a:srcRect l="1031" t="14235" r="83528" b="51555"/>
          <a:stretch>
            <a:fillRect/>
          </a:stretch>
        </p:blipFill>
        <p:spPr>
          <a:xfrm>
            <a:off x="6233743" y="2959449"/>
            <a:ext cx="2713407" cy="3236867"/>
          </a:xfrm>
          <a:prstGeom prst="rect">
            <a:avLst/>
          </a:prstGeom>
          <a:ln w="6350">
            <a:solidFill>
              <a:schemeClr val="tx1"/>
            </a:solidFill>
          </a:ln>
        </p:spPr>
      </p:pic>
      <p:sp>
        <p:nvSpPr>
          <p:cNvPr id="14" name="Rectangle 13">
            <a:extLst>
              <a:ext uri="{FF2B5EF4-FFF2-40B4-BE49-F238E27FC236}">
                <a16:creationId xmlns:a16="http://schemas.microsoft.com/office/drawing/2014/main" id="{75F2B846-DC9D-FD86-3B78-B28C15222A3A}"/>
              </a:ext>
            </a:extLst>
          </p:cNvPr>
          <p:cNvSpPr/>
          <p:nvPr/>
        </p:nvSpPr>
        <p:spPr>
          <a:xfrm>
            <a:off x="6222607" y="5605272"/>
            <a:ext cx="1970417" cy="2854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0" name="Title 1">
            <a:extLst>
              <a:ext uri="{FF2B5EF4-FFF2-40B4-BE49-F238E27FC236}">
                <a16:creationId xmlns:a16="http://schemas.microsoft.com/office/drawing/2014/main" id="{64E13AD4-8E4B-8721-D68F-F6F7716C8A96}"/>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pic>
        <p:nvPicPr>
          <p:cNvPr id="5" name="Picture 4">
            <a:extLst>
              <a:ext uri="{FF2B5EF4-FFF2-40B4-BE49-F238E27FC236}">
                <a16:creationId xmlns:a16="http://schemas.microsoft.com/office/drawing/2014/main" id="{FEA162AD-959A-2DE5-A16E-6F70CFBEA992}"/>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9" name="Picture 8">
            <a:extLst>
              <a:ext uri="{FF2B5EF4-FFF2-40B4-BE49-F238E27FC236}">
                <a16:creationId xmlns:a16="http://schemas.microsoft.com/office/drawing/2014/main" id="{E6C98411-9D16-8617-6D7C-0D44C898FA88}"/>
              </a:ext>
            </a:extLst>
          </p:cNvPr>
          <p:cNvPicPr>
            <a:picLocks noChangeAspect="1"/>
          </p:cNvPicPr>
          <p:nvPr/>
        </p:nvPicPr>
        <p:blipFill>
          <a:blip r:embed="rId4"/>
          <a:srcRect r="83060"/>
          <a:stretch>
            <a:fillRect/>
          </a:stretch>
        </p:blipFill>
        <p:spPr>
          <a:xfrm>
            <a:off x="261872" y="155287"/>
            <a:ext cx="1554447" cy="536908"/>
          </a:xfrm>
          <a:prstGeom prst="rect">
            <a:avLst/>
          </a:prstGeom>
        </p:spPr>
      </p:pic>
    </p:spTree>
    <p:extLst>
      <p:ext uri="{BB962C8B-B14F-4D97-AF65-F5344CB8AC3E}">
        <p14:creationId xmlns:p14="http://schemas.microsoft.com/office/powerpoint/2010/main" val="87155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26E67-5605-AECC-1C25-CC5D827CD7D8}"/>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62493F6-66F3-F01D-8EDF-C9ABC8532ADC}"/>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F90C87EA-847E-F7DA-0415-820777617C3C}"/>
              </a:ext>
            </a:extLst>
          </p:cNvPr>
          <p:cNvSpPr txBox="1">
            <a:spLocks/>
          </p:cNvSpPr>
          <p:nvPr/>
        </p:nvSpPr>
        <p:spPr>
          <a:xfrm>
            <a:off x="602102" y="905759"/>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extBox 11">
            <a:extLst>
              <a:ext uri="{FF2B5EF4-FFF2-40B4-BE49-F238E27FC236}">
                <a16:creationId xmlns:a16="http://schemas.microsoft.com/office/drawing/2014/main" id="{4EC75CFC-8C04-BB0A-C1F3-9A1968B99A78}"/>
              </a:ext>
            </a:extLst>
          </p:cNvPr>
          <p:cNvSpPr txBox="1"/>
          <p:nvPr/>
        </p:nvSpPr>
        <p:spPr>
          <a:xfrm>
            <a:off x="567864" y="1466443"/>
            <a:ext cx="7477895" cy="1302921"/>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Assessment Reassignment </a:t>
            </a:r>
            <a:endParaRPr lang="en-NZ" sz="1400">
              <a:solidFill>
                <a:prstClr val="black"/>
              </a:solidFill>
              <a:latin typeface="Roboto"/>
            </a:endParaRPr>
          </a:p>
          <a:p>
            <a:pPr defTabSz="653608">
              <a:spcAft>
                <a:spcPts val="488"/>
              </a:spcAft>
              <a:defRPr/>
            </a:pPr>
            <a:r>
              <a:rPr lang="en-NZ" sz="1200">
                <a:latin typeface="Roboto" panose="02000000000000000000" pitchFamily="2" charset="0"/>
                <a:ea typeface="Roboto" panose="02000000000000000000" pitchFamily="2" charset="0"/>
                <a:cs typeface="Roboto" panose="02000000000000000000" pitchFamily="2" charset="0"/>
              </a:rPr>
              <a:t>Re-assign an assessment to another user within the same organisation with the same role.</a:t>
            </a:r>
          </a:p>
          <a:p>
            <a:pPr marL="100027" indent="-185742" defTabSz="653608">
              <a:spcAft>
                <a:spcPts val="488"/>
              </a:spcAft>
              <a:buAutoNum type="arabicPeriod"/>
              <a:defRPr/>
            </a:pPr>
            <a:r>
              <a:rPr lang="en-NZ" sz="1200">
                <a:solidFill>
                  <a:prstClr val="black"/>
                </a:solidFill>
                <a:latin typeface="Roboto"/>
              </a:rPr>
              <a:t>Select Manage Assignments</a:t>
            </a:r>
          </a:p>
          <a:p>
            <a:pPr marL="100027" indent="-185742" defTabSz="653608">
              <a:spcAft>
                <a:spcPts val="488"/>
              </a:spcAft>
              <a:buAutoNum type="arabicPeriod"/>
              <a:defRPr/>
            </a:pPr>
            <a:r>
              <a:rPr lang="en-NZ" sz="1200">
                <a:solidFill>
                  <a:prstClr val="black"/>
                </a:solidFill>
                <a:latin typeface="Roboto"/>
              </a:rPr>
              <a:t>Enter disabled person’s information  </a:t>
            </a:r>
            <a:r>
              <a:rPr lang="en-NZ" sz="1200">
                <a:solidFill>
                  <a:prstClr val="black"/>
                </a:solidFill>
              </a:rPr>
              <a:t>or choose assignee</a:t>
            </a:r>
            <a:r>
              <a:rPr lang="en-NZ" sz="894">
                <a:solidFill>
                  <a:prstClr val="black"/>
                </a:solidFill>
              </a:rPr>
              <a:t> </a:t>
            </a:r>
            <a:r>
              <a:rPr lang="en-NZ" sz="1200">
                <a:solidFill>
                  <a:prstClr val="black"/>
                </a:solidFill>
              </a:rPr>
              <a:t>from the drop down list</a:t>
            </a:r>
            <a:endParaRPr lang="en-NZ" sz="1200">
              <a:solidFill>
                <a:prstClr val="black"/>
              </a:solidFill>
              <a:latin typeface="Roboto"/>
            </a:endParaRPr>
          </a:p>
          <a:p>
            <a:pPr marL="100027" indent="-185742" defTabSz="653608">
              <a:spcAft>
                <a:spcPts val="488"/>
              </a:spcAft>
              <a:buAutoNum type="arabicPeriod"/>
              <a:defRPr/>
            </a:pPr>
            <a:r>
              <a:rPr lang="en-NZ" sz="1200">
                <a:solidFill>
                  <a:prstClr val="black"/>
                </a:solidFill>
                <a:latin typeface="Roboto"/>
              </a:rPr>
              <a:t>Click Search</a:t>
            </a:r>
          </a:p>
        </p:txBody>
      </p:sp>
      <p:sp>
        <p:nvSpPr>
          <p:cNvPr id="6" name="Title 1">
            <a:extLst>
              <a:ext uri="{FF2B5EF4-FFF2-40B4-BE49-F238E27FC236}">
                <a16:creationId xmlns:a16="http://schemas.microsoft.com/office/drawing/2014/main" id="{ED4E3FC4-775C-C849-8B6A-6B349B375DFA}"/>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13" name="Title 1">
            <a:extLst>
              <a:ext uri="{FF2B5EF4-FFF2-40B4-BE49-F238E27FC236}">
                <a16:creationId xmlns:a16="http://schemas.microsoft.com/office/drawing/2014/main" id="{F31EF790-2E51-CC0C-D849-665490E322B7}"/>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pic>
        <p:nvPicPr>
          <p:cNvPr id="4" name="Picture 3">
            <a:extLst>
              <a:ext uri="{FF2B5EF4-FFF2-40B4-BE49-F238E27FC236}">
                <a16:creationId xmlns:a16="http://schemas.microsoft.com/office/drawing/2014/main" id="{605717C2-CFAE-9C3D-C93C-E94801AF74AF}"/>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8" name="Picture 7">
            <a:extLst>
              <a:ext uri="{FF2B5EF4-FFF2-40B4-BE49-F238E27FC236}">
                <a16:creationId xmlns:a16="http://schemas.microsoft.com/office/drawing/2014/main" id="{7C62854A-24A0-32F5-ACE7-5A33EAD14796}"/>
              </a:ext>
            </a:extLst>
          </p:cNvPr>
          <p:cNvPicPr>
            <a:picLocks noChangeAspect="1"/>
          </p:cNvPicPr>
          <p:nvPr/>
        </p:nvPicPr>
        <p:blipFill>
          <a:blip r:embed="rId4"/>
          <a:srcRect r="83060"/>
          <a:stretch>
            <a:fillRect/>
          </a:stretch>
        </p:blipFill>
        <p:spPr>
          <a:xfrm>
            <a:off x="261872" y="155287"/>
            <a:ext cx="1554447" cy="536908"/>
          </a:xfrm>
          <a:prstGeom prst="rect">
            <a:avLst/>
          </a:prstGeom>
        </p:spPr>
      </p:pic>
      <p:pic>
        <p:nvPicPr>
          <p:cNvPr id="2" name="Picture 1">
            <a:extLst>
              <a:ext uri="{FF2B5EF4-FFF2-40B4-BE49-F238E27FC236}">
                <a16:creationId xmlns:a16="http://schemas.microsoft.com/office/drawing/2014/main" id="{79488885-1698-1D28-CFF1-286EAA488181}"/>
              </a:ext>
            </a:extLst>
          </p:cNvPr>
          <p:cNvPicPr>
            <a:picLocks noChangeAspect="1"/>
          </p:cNvPicPr>
          <p:nvPr/>
        </p:nvPicPr>
        <p:blipFill>
          <a:blip r:embed="rId5"/>
          <a:stretch>
            <a:fillRect/>
          </a:stretch>
        </p:blipFill>
        <p:spPr>
          <a:xfrm>
            <a:off x="602102" y="2962368"/>
            <a:ext cx="6619005" cy="3677225"/>
          </a:xfrm>
          <a:prstGeom prst="rect">
            <a:avLst/>
          </a:prstGeom>
          <a:ln>
            <a:solidFill>
              <a:schemeClr val="tx1"/>
            </a:solidFill>
          </a:ln>
        </p:spPr>
      </p:pic>
      <p:sp>
        <p:nvSpPr>
          <p:cNvPr id="3" name="Rectangle 2">
            <a:extLst>
              <a:ext uri="{FF2B5EF4-FFF2-40B4-BE49-F238E27FC236}">
                <a16:creationId xmlns:a16="http://schemas.microsoft.com/office/drawing/2014/main" id="{031F5A73-FA9A-3EE0-530A-A6C930670718}"/>
              </a:ext>
            </a:extLst>
          </p:cNvPr>
          <p:cNvSpPr/>
          <p:nvPr/>
        </p:nvSpPr>
        <p:spPr>
          <a:xfrm>
            <a:off x="567864" y="3501390"/>
            <a:ext cx="6653243" cy="14325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56955118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5DF8A-9BAB-43D1-68AE-756C7D17AA0F}"/>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73B74B5E-897A-4EE9-4E82-2AA6910154CE}"/>
              </a:ext>
            </a:extLst>
          </p:cNvPr>
          <p:cNvSpPr txBox="1">
            <a:spLocks/>
          </p:cNvSpPr>
          <p:nvPr/>
        </p:nvSpPr>
        <p:spPr>
          <a:xfrm>
            <a:off x="557652" y="937514"/>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extBox 11">
            <a:extLst>
              <a:ext uri="{FF2B5EF4-FFF2-40B4-BE49-F238E27FC236}">
                <a16:creationId xmlns:a16="http://schemas.microsoft.com/office/drawing/2014/main" id="{4EE44D1E-633E-B4F2-9B64-E2995F202413}"/>
              </a:ext>
            </a:extLst>
          </p:cNvPr>
          <p:cNvSpPr txBox="1"/>
          <p:nvPr/>
        </p:nvSpPr>
        <p:spPr>
          <a:xfrm>
            <a:off x="567864" y="1425335"/>
            <a:ext cx="6342387" cy="1054135"/>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Assessment Reassignment </a:t>
            </a:r>
          </a:p>
          <a:p>
            <a:pPr marL="142885" indent="-228600" defTabSz="653608">
              <a:spcAft>
                <a:spcPts val="488"/>
              </a:spcAft>
              <a:buFont typeface="+mj-lt"/>
              <a:buAutoNum type="arabicPeriod" startAt="4"/>
              <a:defRPr/>
            </a:pPr>
            <a:r>
              <a:rPr lang="en-NZ" sz="1200">
                <a:solidFill>
                  <a:prstClr val="black"/>
                </a:solidFill>
                <a:latin typeface="Roboto"/>
              </a:rPr>
              <a:t>Or search for assessment status by selecting advanced filter</a:t>
            </a:r>
          </a:p>
          <a:p>
            <a:pPr marL="142885" indent="-228600" defTabSz="653608">
              <a:spcAft>
                <a:spcPts val="488"/>
              </a:spcAft>
              <a:buFont typeface="+mj-lt"/>
              <a:buAutoNum type="arabicPeriod" startAt="4"/>
              <a:defRPr/>
            </a:pPr>
            <a:r>
              <a:rPr lang="en-NZ" sz="1200">
                <a:solidFill>
                  <a:prstClr val="black"/>
                </a:solidFill>
                <a:latin typeface="Roboto"/>
              </a:rPr>
              <a:t>Choose a status from the drop down list</a:t>
            </a:r>
          </a:p>
          <a:p>
            <a:pPr marL="142885" indent="-228600" defTabSz="653608">
              <a:spcAft>
                <a:spcPts val="488"/>
              </a:spcAft>
              <a:buFont typeface="+mj-lt"/>
              <a:buAutoNum type="arabicPeriod" startAt="4"/>
              <a:defRPr/>
            </a:pPr>
            <a:r>
              <a:rPr lang="en-NZ" sz="1200">
                <a:solidFill>
                  <a:prstClr val="black"/>
                </a:solidFill>
                <a:latin typeface="Roboto"/>
              </a:rPr>
              <a:t>Click Search</a:t>
            </a:r>
          </a:p>
        </p:txBody>
      </p:sp>
      <p:sp>
        <p:nvSpPr>
          <p:cNvPr id="9" name="Title 1">
            <a:extLst>
              <a:ext uri="{FF2B5EF4-FFF2-40B4-BE49-F238E27FC236}">
                <a16:creationId xmlns:a16="http://schemas.microsoft.com/office/drawing/2014/main" id="{DD01B29D-581C-614E-4B62-792D51B6EF40}"/>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28" name="Title 1">
            <a:extLst>
              <a:ext uri="{FF2B5EF4-FFF2-40B4-BE49-F238E27FC236}">
                <a16:creationId xmlns:a16="http://schemas.microsoft.com/office/drawing/2014/main" id="{7C7070E0-8E6D-F897-0EAA-B3C293784F86}"/>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pic>
        <p:nvPicPr>
          <p:cNvPr id="19" name="Picture 18">
            <a:extLst>
              <a:ext uri="{FF2B5EF4-FFF2-40B4-BE49-F238E27FC236}">
                <a16:creationId xmlns:a16="http://schemas.microsoft.com/office/drawing/2014/main" id="{C7621C48-5F05-1138-3761-D020A2385B19}"/>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21" name="Picture 20">
            <a:extLst>
              <a:ext uri="{FF2B5EF4-FFF2-40B4-BE49-F238E27FC236}">
                <a16:creationId xmlns:a16="http://schemas.microsoft.com/office/drawing/2014/main" id="{B3BFD4EA-0D7F-9941-4E72-22368386E33D}"/>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4" name="Picture 3">
            <a:extLst>
              <a:ext uri="{FF2B5EF4-FFF2-40B4-BE49-F238E27FC236}">
                <a16:creationId xmlns:a16="http://schemas.microsoft.com/office/drawing/2014/main" id="{FB38A464-8DD6-896F-656B-152D6AF1E3FA}"/>
              </a:ext>
            </a:extLst>
          </p:cNvPr>
          <p:cNvPicPr>
            <a:picLocks noChangeAspect="1"/>
          </p:cNvPicPr>
          <p:nvPr/>
        </p:nvPicPr>
        <p:blipFill>
          <a:blip r:embed="rId4"/>
          <a:stretch>
            <a:fillRect/>
          </a:stretch>
        </p:blipFill>
        <p:spPr>
          <a:xfrm>
            <a:off x="602102" y="2962369"/>
            <a:ext cx="6629553" cy="3495582"/>
          </a:xfrm>
          <a:prstGeom prst="rect">
            <a:avLst/>
          </a:prstGeom>
          <a:ln>
            <a:solidFill>
              <a:schemeClr val="tx1"/>
            </a:solidFill>
          </a:ln>
        </p:spPr>
      </p:pic>
      <p:sp>
        <p:nvSpPr>
          <p:cNvPr id="6" name="Rectangle 5">
            <a:extLst>
              <a:ext uri="{FF2B5EF4-FFF2-40B4-BE49-F238E27FC236}">
                <a16:creationId xmlns:a16="http://schemas.microsoft.com/office/drawing/2014/main" id="{74ABA7D4-0D41-2FD2-A48A-58922021EF80}"/>
              </a:ext>
            </a:extLst>
          </p:cNvPr>
          <p:cNvSpPr/>
          <p:nvPr/>
        </p:nvSpPr>
        <p:spPr>
          <a:xfrm>
            <a:off x="623070" y="3581400"/>
            <a:ext cx="6629554" cy="14325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81566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80C80-963B-86DB-34F0-21C9F15ADFB1}"/>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ABFA4740-ADED-C3DF-341B-4335EF592BC4}"/>
              </a:ext>
            </a:extLst>
          </p:cNvPr>
          <p:cNvSpPr txBox="1">
            <a:spLocks/>
          </p:cNvSpPr>
          <p:nvPr/>
        </p:nvSpPr>
        <p:spPr>
          <a:xfrm>
            <a:off x="557652" y="937514"/>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extBox 11">
            <a:extLst>
              <a:ext uri="{FF2B5EF4-FFF2-40B4-BE49-F238E27FC236}">
                <a16:creationId xmlns:a16="http://schemas.microsoft.com/office/drawing/2014/main" id="{2A1222F6-747E-D224-6970-4319218A3390}"/>
              </a:ext>
            </a:extLst>
          </p:cNvPr>
          <p:cNvSpPr txBox="1"/>
          <p:nvPr/>
        </p:nvSpPr>
        <p:spPr>
          <a:xfrm>
            <a:off x="567864" y="1425335"/>
            <a:ext cx="5309617" cy="556563"/>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Assessment Reassignment </a:t>
            </a:r>
            <a:endParaRPr lang="en-NZ" sz="1400" b="1">
              <a:solidFill>
                <a:prstClr val="black"/>
              </a:solidFill>
              <a:latin typeface="Roboto"/>
            </a:endParaRPr>
          </a:p>
          <a:p>
            <a:pPr marL="142885" indent="-228600" defTabSz="653608">
              <a:spcAft>
                <a:spcPts val="488"/>
              </a:spcAft>
              <a:buFont typeface="+mj-lt"/>
              <a:buAutoNum type="arabicPeriod" startAt="7"/>
              <a:defRPr/>
            </a:pPr>
            <a:r>
              <a:rPr lang="en-NZ" sz="1200">
                <a:solidFill>
                  <a:prstClr val="black"/>
                </a:solidFill>
                <a:latin typeface="Roboto"/>
              </a:rPr>
              <a:t>Select the icon with the 2 arrows</a:t>
            </a:r>
          </a:p>
        </p:txBody>
      </p:sp>
      <p:sp>
        <p:nvSpPr>
          <p:cNvPr id="9" name="Title 1">
            <a:extLst>
              <a:ext uri="{FF2B5EF4-FFF2-40B4-BE49-F238E27FC236}">
                <a16:creationId xmlns:a16="http://schemas.microsoft.com/office/drawing/2014/main" id="{10C5B3F8-D242-0FBA-3D3D-E20982F3C2C3}"/>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28" name="Title 1">
            <a:extLst>
              <a:ext uri="{FF2B5EF4-FFF2-40B4-BE49-F238E27FC236}">
                <a16:creationId xmlns:a16="http://schemas.microsoft.com/office/drawing/2014/main" id="{977037AC-A7C7-4C7C-AADA-CDE7E81D8272}"/>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pic>
        <p:nvPicPr>
          <p:cNvPr id="19" name="Picture 18">
            <a:extLst>
              <a:ext uri="{FF2B5EF4-FFF2-40B4-BE49-F238E27FC236}">
                <a16:creationId xmlns:a16="http://schemas.microsoft.com/office/drawing/2014/main" id="{36816DB0-B007-78CC-00A6-E9B02DC73D33}"/>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21" name="Picture 20">
            <a:extLst>
              <a:ext uri="{FF2B5EF4-FFF2-40B4-BE49-F238E27FC236}">
                <a16:creationId xmlns:a16="http://schemas.microsoft.com/office/drawing/2014/main" id="{F9AA936A-A9FF-7D12-D0D7-D88015EC6672}"/>
              </a:ext>
            </a:extLst>
          </p:cNvPr>
          <p:cNvPicPr>
            <a:picLocks noChangeAspect="1"/>
          </p:cNvPicPr>
          <p:nvPr/>
        </p:nvPicPr>
        <p:blipFill>
          <a:blip r:embed="rId4"/>
          <a:srcRect r="83060"/>
          <a:stretch>
            <a:fillRect/>
          </a:stretch>
        </p:blipFill>
        <p:spPr>
          <a:xfrm>
            <a:off x="261872" y="155287"/>
            <a:ext cx="1554447" cy="536908"/>
          </a:xfrm>
          <a:prstGeom prst="rect">
            <a:avLst/>
          </a:prstGeom>
        </p:spPr>
      </p:pic>
      <p:pic>
        <p:nvPicPr>
          <p:cNvPr id="3" name="Picture 2">
            <a:extLst>
              <a:ext uri="{FF2B5EF4-FFF2-40B4-BE49-F238E27FC236}">
                <a16:creationId xmlns:a16="http://schemas.microsoft.com/office/drawing/2014/main" id="{5120D38B-F6A8-E6EB-259D-9131E0DE00A8}"/>
              </a:ext>
            </a:extLst>
          </p:cNvPr>
          <p:cNvPicPr>
            <a:picLocks noChangeAspect="1"/>
          </p:cNvPicPr>
          <p:nvPr/>
        </p:nvPicPr>
        <p:blipFill>
          <a:blip r:embed="rId5"/>
          <a:stretch>
            <a:fillRect/>
          </a:stretch>
        </p:blipFill>
        <p:spPr>
          <a:xfrm>
            <a:off x="584637" y="2816064"/>
            <a:ext cx="6564516" cy="3646953"/>
          </a:xfrm>
          <a:prstGeom prst="rect">
            <a:avLst/>
          </a:prstGeom>
          <a:ln>
            <a:solidFill>
              <a:schemeClr val="tx1"/>
            </a:solidFill>
          </a:ln>
        </p:spPr>
      </p:pic>
      <p:grpSp>
        <p:nvGrpSpPr>
          <p:cNvPr id="29" name="Group 28">
            <a:extLst>
              <a:ext uri="{FF2B5EF4-FFF2-40B4-BE49-F238E27FC236}">
                <a16:creationId xmlns:a16="http://schemas.microsoft.com/office/drawing/2014/main" id="{429EF1A6-C778-E316-9FCE-D68B7E6D7279}"/>
              </a:ext>
            </a:extLst>
          </p:cNvPr>
          <p:cNvGrpSpPr/>
          <p:nvPr/>
        </p:nvGrpSpPr>
        <p:grpSpPr>
          <a:xfrm>
            <a:off x="6387256" y="5007439"/>
            <a:ext cx="2923432" cy="1430782"/>
            <a:chOff x="6853389" y="5190418"/>
            <a:chExt cx="2923432" cy="1430782"/>
          </a:xfrm>
        </p:grpSpPr>
        <p:cxnSp>
          <p:nvCxnSpPr>
            <p:cNvPr id="27" name="Straight Connector 26">
              <a:extLst>
                <a:ext uri="{FF2B5EF4-FFF2-40B4-BE49-F238E27FC236}">
                  <a16:creationId xmlns:a16="http://schemas.microsoft.com/office/drawing/2014/main" id="{E4B06BE3-88F4-E4A7-3A5A-AED6CDA413F1}"/>
                </a:ext>
              </a:extLst>
            </p:cNvPr>
            <p:cNvCxnSpPr>
              <a:cxnSpLocks/>
              <a:endCxn id="5" idx="1"/>
            </p:cNvCxnSpPr>
            <p:nvPr/>
          </p:nvCxnSpPr>
          <p:spPr>
            <a:xfrm>
              <a:off x="7421167" y="5853274"/>
              <a:ext cx="541384" cy="5253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F971AAF-5A68-0D39-4303-903FEDADF347}"/>
                </a:ext>
              </a:extLst>
            </p:cNvPr>
            <p:cNvPicPr>
              <a:picLocks noChangeAspect="1"/>
            </p:cNvPicPr>
            <p:nvPr/>
          </p:nvPicPr>
          <p:blipFill>
            <a:blip r:embed="rId6"/>
            <a:srcRect l="84850" t="61596" r="7585" b="27324"/>
            <a:stretch>
              <a:fillRect/>
            </a:stretch>
          </p:blipFill>
          <p:spPr>
            <a:xfrm>
              <a:off x="7962551" y="5190418"/>
              <a:ext cx="1814270" cy="1430782"/>
            </a:xfrm>
            <a:prstGeom prst="rect">
              <a:avLst/>
            </a:prstGeom>
            <a:ln w="6350">
              <a:solidFill>
                <a:schemeClr val="tx2"/>
              </a:solidFill>
            </a:ln>
          </p:spPr>
        </p:pic>
        <p:sp>
          <p:nvSpPr>
            <p:cNvPr id="10" name="Rectangle 9">
              <a:extLst>
                <a:ext uri="{FF2B5EF4-FFF2-40B4-BE49-F238E27FC236}">
                  <a16:creationId xmlns:a16="http://schemas.microsoft.com/office/drawing/2014/main" id="{56E6505C-F7FE-D410-CB25-D249BC5BFDA7}"/>
                </a:ext>
              </a:extLst>
            </p:cNvPr>
            <p:cNvSpPr/>
            <p:nvPr/>
          </p:nvSpPr>
          <p:spPr>
            <a:xfrm>
              <a:off x="8816346" y="5970202"/>
              <a:ext cx="613210" cy="5736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13" name="Rectangle 12">
              <a:extLst>
                <a:ext uri="{FF2B5EF4-FFF2-40B4-BE49-F238E27FC236}">
                  <a16:creationId xmlns:a16="http://schemas.microsoft.com/office/drawing/2014/main" id="{A0442874-E6AE-F7DA-06AA-451F135F9208}"/>
                </a:ext>
              </a:extLst>
            </p:cNvPr>
            <p:cNvSpPr/>
            <p:nvPr/>
          </p:nvSpPr>
          <p:spPr>
            <a:xfrm>
              <a:off x="6853389" y="5683815"/>
              <a:ext cx="567778" cy="338919"/>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grpSp>
    </p:spTree>
    <p:extLst>
      <p:ext uri="{BB962C8B-B14F-4D97-AF65-F5344CB8AC3E}">
        <p14:creationId xmlns:p14="http://schemas.microsoft.com/office/powerpoint/2010/main" val="187202112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B8456-C45D-DAEE-6CFC-A9601FC6219B}"/>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96E50C4A-5CC0-6CD7-6472-ACB94FF70579}"/>
              </a:ext>
            </a:extLst>
          </p:cNvPr>
          <p:cNvSpPr txBox="1">
            <a:spLocks/>
          </p:cNvSpPr>
          <p:nvPr/>
        </p:nvSpPr>
        <p:spPr>
          <a:xfrm>
            <a:off x="1303395" y="947426"/>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extBox 11">
            <a:extLst>
              <a:ext uri="{FF2B5EF4-FFF2-40B4-BE49-F238E27FC236}">
                <a16:creationId xmlns:a16="http://schemas.microsoft.com/office/drawing/2014/main" id="{AC9684EE-A0F3-A58F-89AE-BEE6A97DBE83}"/>
              </a:ext>
            </a:extLst>
          </p:cNvPr>
          <p:cNvSpPr txBox="1"/>
          <p:nvPr/>
        </p:nvSpPr>
        <p:spPr>
          <a:xfrm>
            <a:off x="567864" y="1425600"/>
            <a:ext cx="5978857" cy="1054135"/>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Assessment Reassignment </a:t>
            </a:r>
            <a:endParaRPr lang="en-NZ" sz="1400">
              <a:solidFill>
                <a:prstClr val="black"/>
              </a:solidFill>
              <a:latin typeface="Roboto"/>
            </a:endParaRPr>
          </a:p>
          <a:p>
            <a:pPr marL="228600" indent="-228600" defTabSz="653608">
              <a:spcAft>
                <a:spcPts val="488"/>
              </a:spcAft>
              <a:buFont typeface="+mj-lt"/>
              <a:buAutoNum type="arabicPeriod" startAt="8"/>
              <a:defRPr/>
            </a:pPr>
            <a:r>
              <a:rPr lang="en-NZ" sz="1200">
                <a:solidFill>
                  <a:prstClr val="black"/>
                </a:solidFill>
                <a:latin typeface="Roboto"/>
              </a:rPr>
              <a:t>From the dropdown list select who you want to assign the assessment to </a:t>
            </a:r>
          </a:p>
          <a:p>
            <a:pPr marL="228600" indent="-228600" defTabSz="653608">
              <a:spcAft>
                <a:spcPts val="488"/>
              </a:spcAft>
              <a:buFont typeface="+mj-lt"/>
              <a:buAutoNum type="arabicPeriod" startAt="8"/>
              <a:defRPr/>
            </a:pPr>
            <a:r>
              <a:rPr lang="en-NZ" sz="1200">
                <a:solidFill>
                  <a:prstClr val="black"/>
                </a:solidFill>
                <a:latin typeface="Roboto"/>
              </a:rPr>
              <a:t>Enter a reason why you are re-assigning</a:t>
            </a:r>
          </a:p>
          <a:p>
            <a:pPr marL="228600" indent="-228600" defTabSz="653608">
              <a:spcAft>
                <a:spcPts val="488"/>
              </a:spcAft>
              <a:buFont typeface="+mj-lt"/>
              <a:buAutoNum type="arabicPeriod" startAt="8"/>
              <a:defRPr/>
            </a:pPr>
            <a:r>
              <a:rPr lang="en-NZ" sz="1200">
                <a:solidFill>
                  <a:prstClr val="black"/>
                </a:solidFill>
                <a:latin typeface="Roboto"/>
              </a:rPr>
              <a:t>Select Reassign</a:t>
            </a:r>
          </a:p>
        </p:txBody>
      </p:sp>
      <p:sp>
        <p:nvSpPr>
          <p:cNvPr id="6" name="Title 1">
            <a:extLst>
              <a:ext uri="{FF2B5EF4-FFF2-40B4-BE49-F238E27FC236}">
                <a16:creationId xmlns:a16="http://schemas.microsoft.com/office/drawing/2014/main" id="{5E6F49BF-96E7-B3CA-DF20-952B0827BEFA}"/>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9" name="Title 1">
            <a:extLst>
              <a:ext uri="{FF2B5EF4-FFF2-40B4-BE49-F238E27FC236}">
                <a16:creationId xmlns:a16="http://schemas.microsoft.com/office/drawing/2014/main" id="{6B8F4503-6D1C-1D79-CB17-B25CC133D897}"/>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pic>
        <p:nvPicPr>
          <p:cNvPr id="11" name="Picture 10">
            <a:extLst>
              <a:ext uri="{FF2B5EF4-FFF2-40B4-BE49-F238E27FC236}">
                <a16:creationId xmlns:a16="http://schemas.microsoft.com/office/drawing/2014/main" id="{F5AFE38A-D2CD-1187-89F2-858F85D9BE8D}"/>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13" name="Picture 12">
            <a:extLst>
              <a:ext uri="{FF2B5EF4-FFF2-40B4-BE49-F238E27FC236}">
                <a16:creationId xmlns:a16="http://schemas.microsoft.com/office/drawing/2014/main" id="{DE2ED8C3-7906-7EC8-44A9-8A52F94E0FAA}"/>
              </a:ext>
            </a:extLst>
          </p:cNvPr>
          <p:cNvPicPr>
            <a:picLocks noChangeAspect="1"/>
          </p:cNvPicPr>
          <p:nvPr/>
        </p:nvPicPr>
        <p:blipFill>
          <a:blip r:embed="rId3"/>
          <a:srcRect r="83060"/>
          <a:stretch>
            <a:fillRect/>
          </a:stretch>
        </p:blipFill>
        <p:spPr>
          <a:xfrm>
            <a:off x="261872" y="155287"/>
            <a:ext cx="1554447" cy="536908"/>
          </a:xfrm>
          <a:prstGeom prst="rect">
            <a:avLst/>
          </a:prstGeom>
        </p:spPr>
      </p:pic>
      <p:sp>
        <p:nvSpPr>
          <p:cNvPr id="3" name="TextBox 2">
            <a:extLst>
              <a:ext uri="{FF2B5EF4-FFF2-40B4-BE49-F238E27FC236}">
                <a16:creationId xmlns:a16="http://schemas.microsoft.com/office/drawing/2014/main" id="{74D17E3E-706C-452C-7576-3F80CBD69D91}"/>
              </a:ext>
            </a:extLst>
          </p:cNvPr>
          <p:cNvSpPr txBox="1"/>
          <p:nvPr/>
        </p:nvSpPr>
        <p:spPr>
          <a:xfrm>
            <a:off x="6060160" y="2817439"/>
            <a:ext cx="3235141" cy="1432828"/>
          </a:xfrm>
          <a:prstGeom prst="rect">
            <a:avLst/>
          </a:prstGeom>
          <a:noFill/>
          <a:ln>
            <a:noFill/>
          </a:ln>
        </p:spPr>
        <p:txBody>
          <a:bodyPr wrap="square" lIns="91440" tIns="45720" rIns="91440" bIns="45720" rtlCol="0" anchor="t">
            <a:spAutoFit/>
          </a:bodyPr>
          <a:lstStyle/>
          <a:p>
            <a:pPr defTabSz="653608">
              <a:spcAft>
                <a:spcPts val="488"/>
              </a:spcAft>
              <a:defRPr/>
            </a:pPr>
            <a:r>
              <a:rPr lang="en-NZ" sz="1400" b="1">
                <a:solidFill>
                  <a:srgbClr val="5C9A42"/>
                </a:solidFill>
                <a:latin typeface="Roboto"/>
              </a:rPr>
              <a:t>Note</a:t>
            </a:r>
            <a:endParaRPr lang="en-NZ" sz="1400">
              <a:solidFill>
                <a:prstClr val="black"/>
              </a:solidFill>
              <a:latin typeface="Roboto"/>
            </a:endParaRPr>
          </a:p>
          <a:p>
            <a:pPr defTabSz="653608">
              <a:defRPr/>
            </a:pPr>
            <a:r>
              <a:rPr lang="en-NZ" sz="1200">
                <a:solidFill>
                  <a:prstClr val="black"/>
                </a:solidFill>
                <a:latin typeface="Roboto"/>
              </a:rPr>
              <a:t>Assessments can only be reassigned to a person with the same role.</a:t>
            </a:r>
          </a:p>
          <a:p>
            <a:pPr defTabSz="653608">
              <a:defRPr/>
            </a:pPr>
            <a:endParaRPr lang="en-NZ" sz="1200">
              <a:solidFill>
                <a:prstClr val="black"/>
              </a:solidFill>
              <a:latin typeface="Roboto"/>
            </a:endParaRPr>
          </a:p>
          <a:p>
            <a:pPr defTabSz="653608">
              <a:defRPr/>
            </a:pPr>
            <a:r>
              <a:rPr lang="en-NZ" sz="1200">
                <a:solidFill>
                  <a:prstClr val="black"/>
                </a:solidFill>
                <a:latin typeface="Roboto"/>
              </a:rPr>
              <a:t>E.g. Assessments in draft can only be </a:t>
            </a:r>
            <a:r>
              <a:rPr lang="en-NZ" sz="1200" dirty="0">
                <a:solidFill>
                  <a:prstClr val="black"/>
                </a:solidFill>
                <a:latin typeface="Roboto"/>
              </a:rPr>
              <a:t>reassigned to those with the Assessor tier.</a:t>
            </a:r>
            <a:endParaRPr lang="en-NZ" sz="1200" dirty="0">
              <a:solidFill>
                <a:prstClr val="black"/>
              </a:solidFill>
              <a:latin typeface="Roboto"/>
              <a:ea typeface="Roboto"/>
              <a:cs typeface="Roboto"/>
            </a:endParaRPr>
          </a:p>
          <a:p>
            <a:pPr marL="185742" indent="-185742" defTabSz="653608">
              <a:buFont typeface="+mj-lt"/>
              <a:buAutoNum type="arabicPeriod"/>
              <a:defRPr/>
            </a:pPr>
            <a:endParaRPr lang="en-NZ" sz="894">
              <a:solidFill>
                <a:prstClr val="black"/>
              </a:solidFill>
              <a:latin typeface="Roboto"/>
            </a:endParaRPr>
          </a:p>
        </p:txBody>
      </p:sp>
      <p:pic>
        <p:nvPicPr>
          <p:cNvPr id="14" name="Picture 13">
            <a:extLst>
              <a:ext uri="{FF2B5EF4-FFF2-40B4-BE49-F238E27FC236}">
                <a16:creationId xmlns:a16="http://schemas.microsoft.com/office/drawing/2014/main" id="{D6F2D618-C42E-6795-A69E-8EB4BE1E814F}"/>
              </a:ext>
            </a:extLst>
          </p:cNvPr>
          <p:cNvPicPr>
            <a:picLocks noChangeAspect="1"/>
          </p:cNvPicPr>
          <p:nvPr/>
        </p:nvPicPr>
        <p:blipFill>
          <a:blip r:embed="rId4"/>
          <a:srcRect t="1524"/>
          <a:stretch>
            <a:fillRect/>
          </a:stretch>
        </p:blipFill>
        <p:spPr>
          <a:xfrm>
            <a:off x="610699" y="2817439"/>
            <a:ext cx="4896885" cy="3656186"/>
          </a:xfrm>
          <a:prstGeom prst="rect">
            <a:avLst/>
          </a:prstGeom>
          <a:ln>
            <a:solidFill>
              <a:schemeClr val="tx1"/>
            </a:solidFill>
          </a:ln>
        </p:spPr>
      </p:pic>
    </p:spTree>
    <p:extLst>
      <p:ext uri="{BB962C8B-B14F-4D97-AF65-F5344CB8AC3E}">
        <p14:creationId xmlns:p14="http://schemas.microsoft.com/office/powerpoint/2010/main" val="3842931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7E37F-3D55-881D-8664-DCACF7521730}"/>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B5D6ED0C-F95A-F3C7-9472-7E7DAD5EE4A6}"/>
              </a:ext>
            </a:extLst>
          </p:cNvPr>
          <p:cNvSpPr/>
          <p:nvPr/>
        </p:nvSpPr>
        <p:spPr>
          <a:xfrm>
            <a:off x="1017841" y="661684"/>
            <a:ext cx="7763828" cy="611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53608">
              <a:defRPr/>
            </a:pPr>
            <a:endParaRPr lang="en-NZ" sz="919">
              <a:solidFill>
                <a:prstClr val="white"/>
              </a:solidFill>
              <a:latin typeface="Roboto"/>
            </a:endParaRPr>
          </a:p>
        </p:txBody>
      </p:sp>
      <p:sp>
        <p:nvSpPr>
          <p:cNvPr id="38" name="Title 1">
            <a:extLst>
              <a:ext uri="{FF2B5EF4-FFF2-40B4-BE49-F238E27FC236}">
                <a16:creationId xmlns:a16="http://schemas.microsoft.com/office/drawing/2014/main" id="{7184C0E0-ED5E-B05C-A59E-91F6B9D31929}"/>
              </a:ext>
            </a:extLst>
          </p:cNvPr>
          <p:cNvSpPr txBox="1">
            <a:spLocks/>
          </p:cNvSpPr>
          <p:nvPr/>
        </p:nvSpPr>
        <p:spPr>
          <a:xfrm>
            <a:off x="602102" y="905759"/>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extBox 11">
            <a:extLst>
              <a:ext uri="{FF2B5EF4-FFF2-40B4-BE49-F238E27FC236}">
                <a16:creationId xmlns:a16="http://schemas.microsoft.com/office/drawing/2014/main" id="{07EED9E1-0D1C-B347-F0D0-EE159469DC1E}"/>
              </a:ext>
            </a:extLst>
          </p:cNvPr>
          <p:cNvSpPr txBox="1"/>
          <p:nvPr/>
        </p:nvSpPr>
        <p:spPr>
          <a:xfrm>
            <a:off x="567864" y="1425600"/>
            <a:ext cx="7477895" cy="1007071"/>
          </a:xfrm>
          <a:prstGeom prst="rect">
            <a:avLst/>
          </a:prstGeom>
          <a:noFill/>
        </p:spPr>
        <p:txBody>
          <a:bodyPr wrap="square" rtlCol="0">
            <a:spAutoFit/>
          </a:bodyPr>
          <a:lstStyle/>
          <a:p>
            <a:pPr defTabSz="653608">
              <a:spcAft>
                <a:spcPts val="488"/>
              </a:spcAft>
              <a:defRPr/>
            </a:pPr>
            <a:r>
              <a:rPr lang="en-NZ" sz="1400" b="1">
                <a:solidFill>
                  <a:srgbClr val="5C9A42"/>
                </a:solidFill>
                <a:latin typeface="Roboto"/>
              </a:rPr>
              <a:t>Updating Personal Details</a:t>
            </a:r>
            <a:endParaRPr lang="en-NZ" sz="1400">
              <a:solidFill>
                <a:prstClr val="black"/>
              </a:solidFill>
              <a:latin typeface="Roboto"/>
            </a:endParaRPr>
          </a:p>
          <a:p>
            <a:pPr defTabSz="653608">
              <a:spcAft>
                <a:spcPts val="488"/>
              </a:spcAft>
              <a:defRPr/>
            </a:pPr>
            <a:r>
              <a:rPr lang="en-NZ" sz="1200">
                <a:latin typeface="Roboto" panose="02000000000000000000" pitchFamily="2" charset="0"/>
                <a:ea typeface="Roboto" panose="02000000000000000000" pitchFamily="2" charset="0"/>
                <a:cs typeface="Roboto" panose="02000000000000000000" pitchFamily="2" charset="0"/>
              </a:rPr>
              <a:t>To update the personal details on an assessment</a:t>
            </a:r>
          </a:p>
          <a:p>
            <a:pPr marL="100027" indent="-185742" defTabSz="653608">
              <a:spcAft>
                <a:spcPts val="488"/>
              </a:spcAft>
              <a:buAutoNum type="arabicPeriod"/>
              <a:defRPr/>
            </a:pPr>
            <a:r>
              <a:rPr lang="en-NZ" sz="1200">
                <a:solidFill>
                  <a:prstClr val="black"/>
                </a:solidFill>
                <a:latin typeface="Roboto"/>
              </a:rPr>
              <a:t>Follow the same steps as previous to find the assessment</a:t>
            </a:r>
          </a:p>
          <a:p>
            <a:pPr marL="557227" lvl="1" indent="-185742" defTabSz="653608">
              <a:spcAft>
                <a:spcPts val="488"/>
              </a:spcAft>
              <a:buAutoNum type="arabicPeriod"/>
              <a:defRPr/>
            </a:pPr>
            <a:endParaRPr lang="en-NZ" sz="894">
              <a:solidFill>
                <a:prstClr val="black"/>
              </a:solidFill>
              <a:latin typeface="Roboto"/>
            </a:endParaRPr>
          </a:p>
        </p:txBody>
      </p:sp>
      <p:sp>
        <p:nvSpPr>
          <p:cNvPr id="6" name="Title 1">
            <a:extLst>
              <a:ext uri="{FF2B5EF4-FFF2-40B4-BE49-F238E27FC236}">
                <a16:creationId xmlns:a16="http://schemas.microsoft.com/office/drawing/2014/main" id="{4AB7EF32-CCD6-2DD5-D19C-905CCD01EB48}"/>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13" name="Title 1">
            <a:extLst>
              <a:ext uri="{FF2B5EF4-FFF2-40B4-BE49-F238E27FC236}">
                <a16:creationId xmlns:a16="http://schemas.microsoft.com/office/drawing/2014/main" id="{A617471C-B33A-199C-D806-C9D7B930E22C}"/>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pic>
        <p:nvPicPr>
          <p:cNvPr id="2" name="Picture 1">
            <a:extLst>
              <a:ext uri="{FF2B5EF4-FFF2-40B4-BE49-F238E27FC236}">
                <a16:creationId xmlns:a16="http://schemas.microsoft.com/office/drawing/2014/main" id="{64E158E3-19E0-A02E-476D-7AC377DD0FB3}"/>
              </a:ext>
            </a:extLst>
          </p:cNvPr>
          <p:cNvPicPr>
            <a:picLocks noChangeAspect="1"/>
          </p:cNvPicPr>
          <p:nvPr/>
        </p:nvPicPr>
        <p:blipFill>
          <a:blip r:embed="rId3"/>
          <a:srcRect l="80448"/>
          <a:stretch>
            <a:fillRect/>
          </a:stretch>
        </p:blipFill>
        <p:spPr>
          <a:xfrm>
            <a:off x="7811347" y="129724"/>
            <a:ext cx="1832781" cy="548486"/>
          </a:xfrm>
          <a:prstGeom prst="rect">
            <a:avLst/>
          </a:prstGeom>
        </p:spPr>
      </p:pic>
      <p:pic>
        <p:nvPicPr>
          <p:cNvPr id="3" name="Picture 2">
            <a:extLst>
              <a:ext uri="{FF2B5EF4-FFF2-40B4-BE49-F238E27FC236}">
                <a16:creationId xmlns:a16="http://schemas.microsoft.com/office/drawing/2014/main" id="{60DEBB3E-FCF8-E680-9885-F94E5346109B}"/>
              </a:ext>
            </a:extLst>
          </p:cNvPr>
          <p:cNvPicPr>
            <a:picLocks noChangeAspect="1"/>
          </p:cNvPicPr>
          <p:nvPr/>
        </p:nvPicPr>
        <p:blipFill>
          <a:blip r:embed="rId3"/>
          <a:srcRect r="83060"/>
          <a:stretch>
            <a:fillRect/>
          </a:stretch>
        </p:blipFill>
        <p:spPr>
          <a:xfrm>
            <a:off x="261872" y="155287"/>
            <a:ext cx="1554447" cy="536908"/>
          </a:xfrm>
          <a:prstGeom prst="rect">
            <a:avLst/>
          </a:prstGeom>
        </p:spPr>
      </p:pic>
      <p:pic>
        <p:nvPicPr>
          <p:cNvPr id="4" name="Picture 3">
            <a:extLst>
              <a:ext uri="{FF2B5EF4-FFF2-40B4-BE49-F238E27FC236}">
                <a16:creationId xmlns:a16="http://schemas.microsoft.com/office/drawing/2014/main" id="{2C153E0C-8C28-2057-D632-93D3B007D1CF}"/>
              </a:ext>
            </a:extLst>
          </p:cNvPr>
          <p:cNvPicPr>
            <a:picLocks noChangeAspect="1"/>
          </p:cNvPicPr>
          <p:nvPr/>
        </p:nvPicPr>
        <p:blipFill>
          <a:blip r:embed="rId4"/>
          <a:stretch>
            <a:fillRect/>
          </a:stretch>
        </p:blipFill>
        <p:spPr>
          <a:xfrm>
            <a:off x="602102" y="2962368"/>
            <a:ext cx="6619005" cy="3677225"/>
          </a:xfrm>
          <a:prstGeom prst="rect">
            <a:avLst/>
          </a:prstGeom>
          <a:ln>
            <a:solidFill>
              <a:schemeClr val="tx1"/>
            </a:solidFill>
          </a:ln>
        </p:spPr>
      </p:pic>
    </p:spTree>
    <p:extLst>
      <p:ext uri="{BB962C8B-B14F-4D97-AF65-F5344CB8AC3E}">
        <p14:creationId xmlns:p14="http://schemas.microsoft.com/office/powerpoint/2010/main" val="111626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4CF1-9869-979F-5507-56E4305A7569}"/>
            </a:ext>
          </a:extLst>
        </p:cNvPr>
        <p:cNvGrpSpPr/>
        <p:nvPr/>
      </p:nvGrpSpPr>
      <p:grpSpPr>
        <a:xfrm>
          <a:off x="0" y="0"/>
          <a:ext cx="0" cy="0"/>
          <a:chOff x="0" y="0"/>
          <a:chExt cx="0" cy="0"/>
        </a:xfrm>
      </p:grpSpPr>
      <p:sp>
        <p:nvSpPr>
          <p:cNvPr id="38" name="Title 1">
            <a:extLst>
              <a:ext uri="{FF2B5EF4-FFF2-40B4-BE49-F238E27FC236}">
                <a16:creationId xmlns:a16="http://schemas.microsoft.com/office/drawing/2014/main" id="{49F543B5-5BE8-702A-24E1-01AD38ECBAA2}"/>
              </a:ext>
            </a:extLst>
          </p:cNvPr>
          <p:cNvSpPr txBox="1">
            <a:spLocks/>
          </p:cNvSpPr>
          <p:nvPr/>
        </p:nvSpPr>
        <p:spPr>
          <a:xfrm>
            <a:off x="1279480" y="954516"/>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lvl="0">
              <a:defRPr/>
            </a:pPr>
            <a:r>
              <a:rPr lang="en-NZ" sz="1625">
                <a:solidFill>
                  <a:srgbClr val="5C9A42"/>
                </a:solidFill>
                <a:latin typeface="Roboto" panose="02000000000000000000" pitchFamily="2" charset="0"/>
                <a:ea typeface="Roboto" panose="02000000000000000000" pitchFamily="2" charset="0"/>
                <a:cs typeface="Roboto" panose="02000000000000000000" pitchFamily="2" charset="0"/>
              </a:rPr>
              <a:t>Manager Role Enhancements</a:t>
            </a:r>
          </a:p>
        </p:txBody>
      </p:sp>
      <p:sp>
        <p:nvSpPr>
          <p:cNvPr id="12" name="Title 1">
            <a:extLst>
              <a:ext uri="{FF2B5EF4-FFF2-40B4-BE49-F238E27FC236}">
                <a16:creationId xmlns:a16="http://schemas.microsoft.com/office/drawing/2014/main" id="{D081F625-7634-6124-5C0B-C2A3FCBECF21}"/>
              </a:ext>
            </a:extLst>
          </p:cNvPr>
          <p:cNvSpPr txBox="1">
            <a:spLocks/>
          </p:cNvSpPr>
          <p:nvPr/>
        </p:nvSpPr>
        <p:spPr>
          <a:xfrm>
            <a:off x="3035227" y="236800"/>
            <a:ext cx="3511494"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lgn="ctr">
              <a:defRPr/>
            </a:pPr>
            <a:r>
              <a:rPr lang="en-NZ" sz="1950">
                <a:solidFill>
                  <a:srgbClr val="5C9A42"/>
                </a:solidFill>
                <a:latin typeface="Roboto"/>
                <a:ea typeface="Verdana"/>
              </a:rPr>
              <a:t>OBIR Web App Release 3</a:t>
            </a:r>
          </a:p>
        </p:txBody>
      </p:sp>
      <p:sp>
        <p:nvSpPr>
          <p:cNvPr id="22" name="Title 1">
            <a:extLst>
              <a:ext uri="{FF2B5EF4-FFF2-40B4-BE49-F238E27FC236}">
                <a16:creationId xmlns:a16="http://schemas.microsoft.com/office/drawing/2014/main" id="{72912F5D-1785-FE49-9354-0230E40CE16E}"/>
              </a:ext>
            </a:extLst>
          </p:cNvPr>
          <p:cNvSpPr txBox="1">
            <a:spLocks/>
          </p:cNvSpPr>
          <p:nvPr/>
        </p:nvSpPr>
        <p:spPr>
          <a:xfrm>
            <a:off x="567864" y="925472"/>
            <a:ext cx="4581526" cy="488151"/>
          </a:xfrm>
          <a:prstGeom prst="rect">
            <a:avLst/>
          </a:prstGeom>
          <a:solidFill>
            <a:schemeClr val="bg1"/>
          </a:solidFill>
        </p:spPr>
        <p:txBody>
          <a:bodyPr lIns="53068" tIns="26534" rIns="53068" bIns="26534" anchor="ctr"/>
          <a:lstStyle>
            <a:lvl1pPr algn="l" defTabSz="466549" rtl="0" eaLnBrk="1" latinLnBrk="0" hangingPunct="1">
              <a:spcBef>
                <a:spcPct val="0"/>
              </a:spcBef>
              <a:buNone/>
              <a:tabLst>
                <a:tab pos="1737410" algn="l"/>
              </a:tabLst>
              <a:defRPr sz="2245" b="1" i="0" kern="1200">
                <a:solidFill>
                  <a:schemeClr val="accent1"/>
                </a:solidFill>
                <a:latin typeface="+mj-lt"/>
                <a:ea typeface="Verdana" panose="020B0604030504040204" pitchFamily="34" charset="0"/>
                <a:cs typeface="Verdana" panose="020B0604030504040204" pitchFamily="34" charset="0"/>
              </a:defRPr>
            </a:lvl1pPr>
          </a:lstStyle>
          <a:p>
            <a:pPr>
              <a:defRPr/>
            </a:pPr>
            <a:r>
              <a:rPr lang="en-NZ" sz="1625">
                <a:solidFill>
                  <a:srgbClr val="5C9A42"/>
                </a:solidFill>
                <a:latin typeface="Roboto"/>
                <a:ea typeface="Verdana"/>
              </a:rPr>
              <a:t>Manager Role Enhancements</a:t>
            </a:r>
          </a:p>
        </p:txBody>
      </p:sp>
      <p:sp>
        <p:nvSpPr>
          <p:cNvPr id="23" name="TextBox 22">
            <a:extLst>
              <a:ext uri="{FF2B5EF4-FFF2-40B4-BE49-F238E27FC236}">
                <a16:creationId xmlns:a16="http://schemas.microsoft.com/office/drawing/2014/main" id="{8449B3C9-01E4-7E36-42DD-737FDE5EDFCC}"/>
              </a:ext>
            </a:extLst>
          </p:cNvPr>
          <p:cNvSpPr txBox="1"/>
          <p:nvPr/>
        </p:nvSpPr>
        <p:spPr>
          <a:xfrm>
            <a:off x="567864" y="1425600"/>
            <a:ext cx="5309617" cy="556563"/>
          </a:xfrm>
          <a:prstGeom prst="rect">
            <a:avLst/>
          </a:prstGeom>
          <a:noFill/>
        </p:spPr>
        <p:txBody>
          <a:bodyPr wrap="square" rtlCol="0">
            <a:spAutoFit/>
          </a:bodyPr>
          <a:lstStyle/>
          <a:p>
            <a:pPr defTabSz="653608">
              <a:spcAft>
                <a:spcPts val="488"/>
              </a:spcAft>
              <a:defRPr/>
            </a:pPr>
            <a:r>
              <a:rPr lang="en-NZ" sz="1400" b="1">
                <a:solidFill>
                  <a:srgbClr val="5C9A42"/>
                </a:solidFill>
              </a:rPr>
              <a:t>Updating Personal Details</a:t>
            </a:r>
            <a:endParaRPr lang="en-NZ" sz="1400">
              <a:solidFill>
                <a:prstClr val="black"/>
              </a:solidFill>
            </a:endParaRPr>
          </a:p>
          <a:p>
            <a:pPr marL="142885" indent="-228600" defTabSz="653608">
              <a:spcAft>
                <a:spcPts val="488"/>
              </a:spcAft>
              <a:buFont typeface="+mj-lt"/>
              <a:buAutoNum type="arabicPeriod" startAt="2"/>
              <a:defRPr/>
            </a:pPr>
            <a:r>
              <a:rPr lang="en-NZ" sz="1200">
                <a:solidFill>
                  <a:prstClr val="black"/>
                </a:solidFill>
                <a:latin typeface="Roboto"/>
              </a:rPr>
              <a:t>Select the icon with the pen</a:t>
            </a:r>
          </a:p>
        </p:txBody>
      </p:sp>
      <p:pic>
        <p:nvPicPr>
          <p:cNvPr id="25" name="Picture 24">
            <a:extLst>
              <a:ext uri="{FF2B5EF4-FFF2-40B4-BE49-F238E27FC236}">
                <a16:creationId xmlns:a16="http://schemas.microsoft.com/office/drawing/2014/main" id="{8BC17C37-B831-E710-DC3F-61217B04AEFF}"/>
              </a:ext>
            </a:extLst>
          </p:cNvPr>
          <p:cNvPicPr>
            <a:picLocks noChangeAspect="1"/>
          </p:cNvPicPr>
          <p:nvPr/>
        </p:nvPicPr>
        <p:blipFill>
          <a:blip r:embed="rId4"/>
          <a:srcRect l="80448"/>
          <a:stretch>
            <a:fillRect/>
          </a:stretch>
        </p:blipFill>
        <p:spPr>
          <a:xfrm>
            <a:off x="7811347" y="129724"/>
            <a:ext cx="1832781" cy="548486"/>
          </a:xfrm>
          <a:prstGeom prst="rect">
            <a:avLst/>
          </a:prstGeom>
        </p:spPr>
      </p:pic>
      <p:pic>
        <p:nvPicPr>
          <p:cNvPr id="26" name="Picture 25">
            <a:extLst>
              <a:ext uri="{FF2B5EF4-FFF2-40B4-BE49-F238E27FC236}">
                <a16:creationId xmlns:a16="http://schemas.microsoft.com/office/drawing/2014/main" id="{0641E74B-DFC4-6625-923C-6820967F716C}"/>
              </a:ext>
            </a:extLst>
          </p:cNvPr>
          <p:cNvPicPr>
            <a:picLocks noChangeAspect="1"/>
          </p:cNvPicPr>
          <p:nvPr/>
        </p:nvPicPr>
        <p:blipFill>
          <a:blip r:embed="rId4"/>
          <a:srcRect r="83060"/>
          <a:stretch>
            <a:fillRect/>
          </a:stretch>
        </p:blipFill>
        <p:spPr>
          <a:xfrm>
            <a:off x="261872" y="155287"/>
            <a:ext cx="1554447" cy="536908"/>
          </a:xfrm>
          <a:prstGeom prst="rect">
            <a:avLst/>
          </a:prstGeom>
        </p:spPr>
      </p:pic>
      <p:pic>
        <p:nvPicPr>
          <p:cNvPr id="6" name="Picture 5">
            <a:extLst>
              <a:ext uri="{FF2B5EF4-FFF2-40B4-BE49-F238E27FC236}">
                <a16:creationId xmlns:a16="http://schemas.microsoft.com/office/drawing/2014/main" id="{174158F8-D223-5802-A422-5A9FBAF86121}"/>
              </a:ext>
            </a:extLst>
          </p:cNvPr>
          <p:cNvPicPr>
            <a:picLocks noChangeAspect="1"/>
          </p:cNvPicPr>
          <p:nvPr/>
        </p:nvPicPr>
        <p:blipFill>
          <a:blip r:embed="rId5"/>
          <a:stretch>
            <a:fillRect/>
          </a:stretch>
        </p:blipFill>
        <p:spPr>
          <a:xfrm>
            <a:off x="621151" y="2983535"/>
            <a:ext cx="6580905" cy="3656058"/>
          </a:xfrm>
          <a:prstGeom prst="rect">
            <a:avLst/>
          </a:prstGeom>
          <a:ln>
            <a:solidFill>
              <a:schemeClr val="tx1"/>
            </a:solidFill>
          </a:ln>
        </p:spPr>
      </p:pic>
      <p:grpSp>
        <p:nvGrpSpPr>
          <p:cNvPr id="5" name="Group 4">
            <a:extLst>
              <a:ext uri="{FF2B5EF4-FFF2-40B4-BE49-F238E27FC236}">
                <a16:creationId xmlns:a16="http://schemas.microsoft.com/office/drawing/2014/main" id="{C708ADD5-5B82-893C-386B-58AA42A7485F}"/>
              </a:ext>
            </a:extLst>
          </p:cNvPr>
          <p:cNvGrpSpPr/>
          <p:nvPr/>
        </p:nvGrpSpPr>
        <p:grpSpPr>
          <a:xfrm>
            <a:off x="6466603" y="5177312"/>
            <a:ext cx="3073998" cy="1430782"/>
            <a:chOff x="5788423" y="5187821"/>
            <a:chExt cx="3073998" cy="1430782"/>
          </a:xfrm>
        </p:grpSpPr>
        <p:cxnSp>
          <p:nvCxnSpPr>
            <p:cNvPr id="14" name="Straight Connector 13">
              <a:extLst>
                <a:ext uri="{FF2B5EF4-FFF2-40B4-BE49-F238E27FC236}">
                  <a16:creationId xmlns:a16="http://schemas.microsoft.com/office/drawing/2014/main" id="{3022F1B4-CACD-2906-09B9-60A66D4EFD42}"/>
                </a:ext>
              </a:extLst>
            </p:cNvPr>
            <p:cNvCxnSpPr>
              <a:cxnSpLocks/>
              <a:stCxn id="24" idx="3"/>
            </p:cNvCxnSpPr>
            <p:nvPr/>
          </p:nvCxnSpPr>
          <p:spPr>
            <a:xfrm>
              <a:off x="6356201" y="5866175"/>
              <a:ext cx="2506220" cy="752428"/>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FBA1A86E-D2D6-3E02-36F1-525B55D9208A}"/>
                </a:ext>
              </a:extLst>
            </p:cNvPr>
            <p:cNvPicPr>
              <a:picLocks noChangeAspect="1"/>
            </p:cNvPicPr>
            <p:nvPr/>
          </p:nvPicPr>
          <p:blipFill>
            <a:blip r:embed="rId6"/>
            <a:srcRect l="84850" t="61596" r="7585" b="27324"/>
            <a:stretch>
              <a:fillRect/>
            </a:stretch>
          </p:blipFill>
          <p:spPr>
            <a:xfrm>
              <a:off x="7048151" y="5187821"/>
              <a:ext cx="1814270" cy="1430782"/>
            </a:xfrm>
            <a:prstGeom prst="rect">
              <a:avLst/>
            </a:prstGeom>
            <a:ln w="6350">
              <a:solidFill>
                <a:schemeClr val="tx2"/>
              </a:solidFill>
            </a:ln>
          </p:spPr>
        </p:pic>
        <p:sp>
          <p:nvSpPr>
            <p:cNvPr id="17" name="Rectangle 16">
              <a:extLst>
                <a:ext uri="{FF2B5EF4-FFF2-40B4-BE49-F238E27FC236}">
                  <a16:creationId xmlns:a16="http://schemas.microsoft.com/office/drawing/2014/main" id="{12B713FD-A53E-10E9-3ED5-621654D111E4}"/>
                </a:ext>
              </a:extLst>
            </p:cNvPr>
            <p:cNvSpPr/>
            <p:nvPr/>
          </p:nvSpPr>
          <p:spPr>
            <a:xfrm>
              <a:off x="7302706" y="5967605"/>
              <a:ext cx="613210" cy="5736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sp>
          <p:nvSpPr>
            <p:cNvPr id="24" name="Rectangle 23">
              <a:extLst>
                <a:ext uri="{FF2B5EF4-FFF2-40B4-BE49-F238E27FC236}">
                  <a16:creationId xmlns:a16="http://schemas.microsoft.com/office/drawing/2014/main" id="{4CE9A01A-C9E1-31F2-1078-A638CC9A39F7}"/>
                </a:ext>
              </a:extLst>
            </p:cNvPr>
            <p:cNvSpPr/>
            <p:nvPr/>
          </p:nvSpPr>
          <p:spPr>
            <a:xfrm>
              <a:off x="5788423" y="5719500"/>
              <a:ext cx="567778" cy="293349"/>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sz="1463"/>
            </a:p>
          </p:txBody>
        </p:sp>
      </p:grpSp>
      <p:pic>
        <p:nvPicPr>
          <p:cNvPr id="8" name="Picture 7">
            <a:extLst>
              <a:ext uri="{FF2B5EF4-FFF2-40B4-BE49-F238E27FC236}">
                <a16:creationId xmlns:a16="http://schemas.microsoft.com/office/drawing/2014/main" id="{8CB054C2-A761-D0A8-B8C7-2ED207758306}"/>
              </a:ext>
            </a:extLst>
          </p:cNvPr>
          <p:cNvPicPr>
            <a:picLocks noChangeAspect="1"/>
          </p:cNvPicPr>
          <p:nvPr/>
        </p:nvPicPr>
        <p:blipFill>
          <a:blip r:embed="rId7"/>
          <a:stretch>
            <a:fillRect/>
          </a:stretch>
        </p:blipFill>
        <p:spPr>
          <a:xfrm>
            <a:off x="2858627" y="1725351"/>
            <a:ext cx="252873" cy="257783"/>
          </a:xfrm>
          <a:prstGeom prst="rect">
            <a:avLst/>
          </a:prstGeom>
        </p:spPr>
      </p:pic>
    </p:spTree>
    <p:extLst>
      <p:ext uri="{BB962C8B-B14F-4D97-AF65-F5344CB8AC3E}">
        <p14:creationId xmlns:p14="http://schemas.microsoft.com/office/powerpoint/2010/main" val="328701102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SS Theme">
  <a:themeElements>
    <a:clrScheme name="DSS colours">
      <a:dk1>
        <a:sysClr val="windowText" lastClr="000000"/>
      </a:dk1>
      <a:lt1>
        <a:sysClr val="window" lastClr="FFFFFF"/>
      </a:lt1>
      <a:dk2>
        <a:srgbClr val="2C602F"/>
      </a:dk2>
      <a:lt2>
        <a:srgbClr val="D4F2B6"/>
      </a:lt2>
      <a:accent1>
        <a:srgbClr val="5C9A42"/>
      </a:accent1>
      <a:accent2>
        <a:srgbClr val="BD982F"/>
      </a:accent2>
      <a:accent3>
        <a:srgbClr val="19196F"/>
      </a:accent3>
      <a:accent4>
        <a:srgbClr val="5E3979"/>
      </a:accent4>
      <a:accent5>
        <a:srgbClr val="AF3405"/>
      </a:accent5>
      <a:accent6>
        <a:srgbClr val="F9D8DA"/>
      </a:accent6>
      <a:hlink>
        <a:srgbClr val="0000FF"/>
      </a:hlink>
      <a:folHlink>
        <a:srgbClr val="800080"/>
      </a:folHlink>
    </a:clrScheme>
    <a:fontScheme name="DSS fontse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SS Theme" id="{177E095D-E3F8-4886-90F8-B167E9710A65}" vid="{961A92F7-4657-4C83-8B84-C65B2B724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55826E6036C84DAA2D7C16BD0D9BF6" ma:contentTypeVersion="19" ma:contentTypeDescription="Create a new document." ma:contentTypeScope="" ma:versionID="81dc825942ea19003308c13f08070f84">
  <xsd:schema xmlns:xsd="http://www.w3.org/2001/XMLSchema" xmlns:xs="http://www.w3.org/2001/XMLSchema" xmlns:p="http://schemas.microsoft.com/office/2006/metadata/properties" xmlns:ns1="http://schemas.microsoft.com/sharepoint/v3" xmlns:ns2="f5655c14-143d-4812-9d48-85cb4e9489a4" xmlns:ns3="ea7f3347-cc1f-4827-9798-b3543c6f111f" xmlns:ns4="24a4208d-6389-4ccf-93db-5bf6e7a6ca4d" targetNamespace="http://schemas.microsoft.com/office/2006/metadata/properties" ma:root="true" ma:fieldsID="d31bbc26b847c1dceabd60103d6da25a" ns1:_="" ns2:_="" ns3:_="" ns4:_="">
    <xsd:import namespace="http://schemas.microsoft.com/sharepoint/v3"/>
    <xsd:import namespace="f5655c14-143d-4812-9d48-85cb4e9489a4"/>
    <xsd:import namespace="ea7f3347-cc1f-4827-9798-b3543c6f111f"/>
    <xsd:import namespace="24a4208d-6389-4ccf-93db-5bf6e7a6ca4d"/>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4: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element ref="ns3:MediaLengthInSeconds" minOccurs="0"/>
                <xsd:element ref="ns3:_Flow_SignoffStatus" minOccurs="0"/>
                <xsd:element ref="ns3:MediaServiceLocation" minOccurs="0"/>
                <xsd:element ref="ns2:i0f84bba906045b4af568ee102a52dcb"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655c14-143d-4812-9d48-85cb4e9489a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0f84bba906045b4af568ee102a52dcb" ma:index="28" nillable="true" ma:taxonomy="true" ma:internalName="i0f84bba906045b4af568ee102a52dcb" ma:taxonomyFieldName="RevIMBCS" ma:displayName="AvePoint Classification" ma:indexed="true" ma:default="214;#Projects and Initiatives|a336fd9a-9b50-429d-a707-8c4781675fff" ma:fieldId="{20f84bba-9060-45b4-af56-8ee102a52dcb}" ma:sspId="a5349594-bd3e-4347-a84f-2427756b12f8" ma:termSetId="fbce3037-032f-41d5-bff0-b061471b142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7f3347-cc1f-4827-9798-b3543c6f111f"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a4208d-6389-4ccf-93db-5bf6e7a6ca4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76d7867-0f03-4f3c-a3a7-5fc9fb7c8240}" ma:internalName="TaxCatchAll" ma:showField="CatchAllData" ma:web="f5655c14-143d-4812-9d48-85cb4e948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a7f3347-cc1f-4827-9798-b3543c6f111f">
      <Terms xmlns="http://schemas.microsoft.com/office/infopath/2007/PartnerControls"/>
    </lcf76f155ced4ddcb4097134ff3c332f>
    <i0f84bba906045b4af568ee102a52dcb xmlns="f5655c14-143d-4812-9d48-85cb4e9489a4">
      <Terms xmlns="http://schemas.microsoft.com/office/infopath/2007/PartnerControls">
        <TermInfo xmlns="http://schemas.microsoft.com/office/infopath/2007/PartnerControls">
          <TermName xmlns="http://schemas.microsoft.com/office/infopath/2007/PartnerControls">Projects and Initiatives</TermName>
          <TermId xmlns="http://schemas.microsoft.com/office/infopath/2007/PartnerControls">a336fd9a-9b50-429d-a707-8c4781675fff</TermId>
        </TermInfo>
      </Terms>
    </i0f84bba906045b4af568ee102a52dcb>
    <_Flow_SignoffStatus xmlns="ea7f3347-cc1f-4827-9798-b3543c6f111f" xsi:nil="true"/>
    <TaxCatchAll xmlns="24a4208d-6389-4ccf-93db-5bf6e7a6ca4d">
      <Value>214</Value>
    </TaxCatchAll>
    <_dlc_DocId xmlns="f5655c14-143d-4812-9d48-85cb4e9489a4">INFO-98201929-11936</_dlc_DocId>
    <_dlc_DocIdUrl xmlns="f5655c14-143d-4812-9d48-85cb4e9489a4">
      <Url>https://msdgovtnz.sharepoint.com/sites/PRJ-DSS-Taskforce-project-work/_layouts/15/DocIdRedir.aspx?ID=INFO-98201929-11936</Url>
      <Description>INFO-98201929-11936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641EEA-6650-4238-AF45-A02F3F96E927}">
  <ds:schemaRefs>
    <ds:schemaRef ds:uri="24a4208d-6389-4ccf-93db-5bf6e7a6ca4d"/>
    <ds:schemaRef ds:uri="ea7f3347-cc1f-4827-9798-b3543c6f111f"/>
    <ds:schemaRef ds:uri="f5655c14-143d-4812-9d48-85cb4e9489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B517E1A-E9D9-4FDB-8697-37844ECDC944}">
  <ds:schemaRefs>
    <ds:schemaRef ds:uri="http://schemas.microsoft.com/sharepoint/events"/>
  </ds:schemaRefs>
</ds:datastoreItem>
</file>

<file path=customXml/itemProps3.xml><?xml version="1.0" encoding="utf-8"?>
<ds:datastoreItem xmlns:ds="http://schemas.openxmlformats.org/officeDocument/2006/customXml" ds:itemID="{2AA863A5-BC08-427E-A64C-F45359D46C60}">
  <ds:schemaRefs>
    <ds:schemaRef ds:uri="http://schemas.microsoft.com/office/infopath/2007/PartnerControls"/>
    <ds:schemaRef ds:uri="http://purl.org/dc/dcmitype/"/>
    <ds:schemaRef ds:uri="24a4208d-6389-4ccf-93db-5bf6e7a6ca4d"/>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http://purl.org/dc/terms/"/>
    <ds:schemaRef ds:uri="ea7f3347-cc1f-4827-9798-b3543c6f111f"/>
    <ds:schemaRef ds:uri="f5655c14-143d-4812-9d48-85cb4e9489a4"/>
    <ds:schemaRef ds:uri="http://www.w3.org/XML/1998/namespace"/>
    <ds:schemaRef ds:uri="http://purl.org/dc/elements/1.1/"/>
  </ds:schemaRefs>
</ds:datastoreItem>
</file>

<file path=customXml/itemProps4.xml><?xml version="1.0" encoding="utf-8"?>
<ds:datastoreItem xmlns:ds="http://schemas.openxmlformats.org/officeDocument/2006/customXml" ds:itemID="{F0EB5A0A-FB2B-471C-8845-C0E4F64A7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DSS Theme</Template>
  <TotalTime>0</TotalTime>
  <Words>1491</Words>
  <Application>Microsoft Office PowerPoint</Application>
  <PresentationFormat>A4 Paper (210x297 mm)</PresentationFormat>
  <Paragraphs>245</Paragraphs>
  <Slides>27</Slides>
  <Notes>25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DSS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Rachel O'Connor</dc:creator>
  <cp:lastModifiedBy>Rachel O'Connor</cp:lastModifiedBy>
  <cp:revision>129</cp:revision>
  <dcterms:created xsi:type="dcterms:W3CDTF">2026-04-24T02:18:03Z</dcterms:created>
  <dcterms:modified xsi:type="dcterms:W3CDTF">2026-05-12T00:19:29Z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3e46a9-9901-46e9-bfae-bb6189d4cb66_Enabled">
    <vt:lpwstr>true</vt:lpwstr>
  </property>
  <property fmtid="{D5CDD505-2E9C-101B-9397-08002B2CF9AE}" pid="3" name="MSIP_Label_f43e46a9-9901-46e9-bfae-bb6189d4cb66_SetDate">
    <vt:lpwstr>2026-04-24T02:31:08Z</vt:lpwstr>
  </property>
  <property fmtid="{D5CDD505-2E9C-101B-9397-08002B2CF9AE}" pid="4" name="MSIP_Label_f43e46a9-9901-46e9-bfae-bb6189d4cb66_Method">
    <vt:lpwstr>Standard</vt:lpwstr>
  </property>
  <property fmtid="{D5CDD505-2E9C-101B-9397-08002B2CF9AE}" pid="5" name="MSIP_Label_f43e46a9-9901-46e9-bfae-bb6189d4cb66_Name">
    <vt:lpwstr>In-confidence</vt:lpwstr>
  </property>
  <property fmtid="{D5CDD505-2E9C-101B-9397-08002B2CF9AE}" pid="6" name="MSIP_Label_f43e46a9-9901-46e9-bfae-bb6189d4cb66_SiteId">
    <vt:lpwstr>e40c4f52-99bd-4d4f-bf7e-d001a2ca6556</vt:lpwstr>
  </property>
  <property fmtid="{D5CDD505-2E9C-101B-9397-08002B2CF9AE}" pid="7" name="MSIP_Label_f43e46a9-9901-46e9-bfae-bb6189d4cb66_ActionId">
    <vt:lpwstr>6bb6ebfc-bd8c-48a3-8503-947d98f01ba8</vt:lpwstr>
  </property>
  <property fmtid="{D5CDD505-2E9C-101B-9397-08002B2CF9AE}" pid="8" name="MSIP_Label_f43e46a9-9901-46e9-bfae-bb6189d4cb66_ContentBits">
    <vt:lpwstr>1</vt:lpwstr>
  </property>
  <property fmtid="{D5CDD505-2E9C-101B-9397-08002B2CF9AE}" pid="9" name="MSIP_Label_f43e46a9-9901-46e9-bfae-bb6189d4cb66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IN-CONFIDENCE</vt:lpwstr>
  </property>
  <property fmtid="{D5CDD505-2E9C-101B-9397-08002B2CF9AE}" pid="12" name="ContentTypeId">
    <vt:lpwstr>0x010100D255826E6036C84DAA2D7C16BD0D9BF6</vt:lpwstr>
  </property>
  <property fmtid="{D5CDD505-2E9C-101B-9397-08002B2CF9AE}" pid="13" name="Topic">
    <vt:lpwstr/>
  </property>
  <property fmtid="{D5CDD505-2E9C-101B-9397-08002B2CF9AE}" pid="14" name="m9723a55395648e4be2eca5940cd18ad">
    <vt:lpwstr/>
  </property>
  <property fmtid="{D5CDD505-2E9C-101B-9397-08002B2CF9AE}" pid="15" name="MediaServiceImageTags">
    <vt:lpwstr/>
  </property>
  <property fmtid="{D5CDD505-2E9C-101B-9397-08002B2CF9AE}" pid="16" name="RevIMBCS">
    <vt:lpwstr>214;#Projects and Initiatives|a336fd9a-9b50-429d-a707-8c4781675fff</vt:lpwstr>
  </property>
  <property fmtid="{D5CDD505-2E9C-101B-9397-08002B2CF9AE}" pid="17" name="b1b07801cc1f48bc97eb71b42ffad3e3">
    <vt:lpwstr/>
  </property>
  <property fmtid="{D5CDD505-2E9C-101B-9397-08002B2CF9AE}" pid="18" name="n3e7d51dc9ed4717829e532813330b6f">
    <vt:lpwstr/>
  </property>
  <property fmtid="{D5CDD505-2E9C-101B-9397-08002B2CF9AE}" pid="19" name="abe53b9722184f3a80529765dd5eb953">
    <vt:lpwstr/>
  </property>
  <property fmtid="{D5CDD505-2E9C-101B-9397-08002B2CF9AE}" pid="20" name="ObjectiveFolderPath">
    <vt:lpwstr/>
  </property>
  <property fmtid="{D5CDD505-2E9C-101B-9397-08002B2CF9AE}" pid="21" name="BCS">
    <vt:lpwstr/>
  </property>
  <property fmtid="{D5CDD505-2E9C-101B-9397-08002B2CF9AE}" pid="22" name="DocumentType">
    <vt:lpwstr/>
  </property>
  <property fmtid="{D5CDD505-2E9C-101B-9397-08002B2CF9AE}" pid="23" name="_dlc_DocIdItemGuid">
    <vt:lpwstr>c795a49b-0a23-4f0d-b18c-3ddaa605f8fd</vt:lpwstr>
  </property>
</Properties>
</file>