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66" r:id="rId6"/>
    <p:sldId id="376" r:id="rId7"/>
    <p:sldId id="375" r:id="rId8"/>
    <p:sldId id="396" r:id="rId9"/>
    <p:sldId id="365" r:id="rId10"/>
    <p:sldId id="403" r:id="rId11"/>
    <p:sldId id="400" r:id="rId12"/>
    <p:sldId id="387" r:id="rId13"/>
    <p:sldId id="401" r:id="rId14"/>
    <p:sldId id="388" r:id="rId15"/>
    <p:sldId id="395" r:id="rId16"/>
    <p:sldId id="371" r:id="rId17"/>
    <p:sldId id="397" r:id="rId18"/>
    <p:sldId id="402" r:id="rId19"/>
    <p:sldId id="389" r:id="rId20"/>
    <p:sldId id="398" r:id="rId21"/>
    <p:sldId id="349" r:id="rId22"/>
    <p:sldId id="394" r:id="rId23"/>
    <p:sldId id="343" r:id="rId24"/>
    <p:sldId id="344" r:id="rId2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5775C-D2CF-C344-91A2-12EC53BAC875}" name="Sara Kidd" initials="SK" userId="S::sara.kidd002@msd.govt.nz::dabce084-8a7f-4ddc-b0d8-e42f1d5b738a" providerId="AD"/>
  <p188:author id="{2EDA5AAE-4D7B-BB82-3A31-6F3EFEDFA425}" name="Kaye Cunningham" initials="KC" userId="S::kaye.cunningham010@msd.govt.nz::1e3c23d0-0ed2-4f8f-b127-61e5e551b4da" providerId="AD"/>
  <p188:author id="{CF3F09DD-B4EB-FA58-CD63-335AC186B4FD}" name="Philip Roy" initials="PR" userId="S::philip.roy004@msd.govt.nz::a442a26b-b5f5-44d0-90b3-caaea39669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A5F"/>
    <a:srgbClr val="F7FAF5"/>
    <a:srgbClr val="1F588C"/>
    <a:srgbClr val="F3FBEB"/>
    <a:srgbClr val="D61A61"/>
    <a:srgbClr val="5F3A7A"/>
    <a:srgbClr val="537549"/>
    <a:srgbClr val="262626"/>
    <a:srgbClr val="2A602F"/>
    <a:srgbClr val="5E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D4C95-7592-4D63-9729-AF28388F23BB}" v="31" dt="2025-11-23T21:24:43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04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Kidd" userId="S::sara.kidd002@msd.govt.nz::dabce084-8a7f-4ddc-b0d8-e42f1d5b738a" providerId="AD" clId="Web-{7BA2E8AE-7A07-B6AA-30B0-82B9B24E62E0}"/>
    <pc:docChg chg="modSld">
      <pc:chgData name="Sara Kidd" userId="S::sara.kidd002@msd.govt.nz::dabce084-8a7f-4ddc-b0d8-e42f1d5b738a" providerId="AD" clId="Web-{7BA2E8AE-7A07-B6AA-30B0-82B9B24E62E0}" dt="2025-11-18T00:32:49.615" v="2" actId="20577"/>
      <pc:docMkLst>
        <pc:docMk/>
      </pc:docMkLst>
      <pc:sldChg chg="modSp">
        <pc:chgData name="Sara Kidd" userId="S::sara.kidd002@msd.govt.nz::dabce084-8a7f-4ddc-b0d8-e42f1d5b738a" providerId="AD" clId="Web-{7BA2E8AE-7A07-B6AA-30B0-82B9B24E62E0}" dt="2025-11-18T00:32:49.615" v="2" actId="20577"/>
        <pc:sldMkLst>
          <pc:docMk/>
          <pc:sldMk cId="2847351030" sldId="387"/>
        </pc:sldMkLst>
        <pc:spChg chg="mod">
          <ac:chgData name="Sara Kidd" userId="S::sara.kidd002@msd.govt.nz::dabce084-8a7f-4ddc-b0d8-e42f1d5b738a" providerId="AD" clId="Web-{7BA2E8AE-7A07-B6AA-30B0-82B9B24E62E0}" dt="2025-11-18T00:32:49.615" v="2" actId="20577"/>
          <ac:spMkLst>
            <pc:docMk/>
            <pc:sldMk cId="2847351030" sldId="387"/>
            <ac:spMk id="25" creationId="{E55613F7-A07F-2990-49C0-60DE7C26F995}"/>
          </ac:spMkLst>
        </pc:spChg>
        <pc:cxnChg chg="mod">
          <ac:chgData name="Sara Kidd" userId="S::sara.kidd002@msd.govt.nz::dabce084-8a7f-4ddc-b0d8-e42f1d5b738a" providerId="AD" clId="Web-{7BA2E8AE-7A07-B6AA-30B0-82B9B24E62E0}" dt="2025-11-18T00:32:48.506" v="1" actId="20577"/>
          <ac:cxnSpMkLst>
            <pc:docMk/>
            <pc:sldMk cId="2847351030" sldId="387"/>
            <ac:cxnSpMk id="105" creationId="{955E76AA-86C3-649A-83D1-9BC854ED0E86}"/>
          </ac:cxnSpMkLst>
        </pc:cxnChg>
      </pc:sldChg>
    </pc:docChg>
  </pc:docChgLst>
  <pc:docChgLst>
    <pc:chgData name="Sara Kidd" userId="S::sara.kidd002@msd.govt.nz::dabce084-8a7f-4ddc-b0d8-e42f1d5b738a" providerId="AD" clId="Web-{BF2E7664-8553-C56F-083B-2A9A075774E7}"/>
    <pc:docChg chg="modSld">
      <pc:chgData name="Sara Kidd" userId="S::sara.kidd002@msd.govt.nz::dabce084-8a7f-4ddc-b0d8-e42f1d5b738a" providerId="AD" clId="Web-{BF2E7664-8553-C56F-083B-2A9A075774E7}" dt="2025-10-26T23:15:55.641" v="108" actId="14100"/>
      <pc:docMkLst>
        <pc:docMk/>
      </pc:docMkLst>
      <pc:sldChg chg="modSp">
        <pc:chgData name="Sara Kidd" userId="S::sara.kidd002@msd.govt.nz::dabce084-8a7f-4ddc-b0d8-e42f1d5b738a" providerId="AD" clId="Web-{BF2E7664-8553-C56F-083B-2A9A075774E7}" dt="2025-10-26T23:12:34.744" v="18" actId="20577"/>
        <pc:sldMkLst>
          <pc:docMk/>
          <pc:sldMk cId="1655773775" sldId="397"/>
        </pc:sldMkLst>
        <pc:spChg chg="mod">
          <ac:chgData name="Sara Kidd" userId="S::sara.kidd002@msd.govt.nz::dabce084-8a7f-4ddc-b0d8-e42f1d5b738a" providerId="AD" clId="Web-{BF2E7664-8553-C56F-083B-2A9A075774E7}" dt="2025-10-26T23:12:34.744" v="18" actId="20577"/>
          <ac:spMkLst>
            <pc:docMk/>
            <pc:sldMk cId="1655773775" sldId="397"/>
            <ac:spMk id="7" creationId="{60695951-22B0-E35C-78D1-B9FDD96A6C43}"/>
          </ac:spMkLst>
        </pc:spChg>
      </pc:sldChg>
      <pc:sldChg chg="modSp">
        <pc:chgData name="Sara Kidd" userId="S::sara.kidd002@msd.govt.nz::dabce084-8a7f-4ddc-b0d8-e42f1d5b738a" providerId="AD" clId="Web-{BF2E7664-8553-C56F-083B-2A9A075774E7}" dt="2025-10-26T23:14:35.873" v="102" actId="1076"/>
        <pc:sldMkLst>
          <pc:docMk/>
          <pc:sldMk cId="311282032" sldId="398"/>
        </pc:sldMkLst>
        <pc:spChg chg="mod">
          <ac:chgData name="Sara Kidd" userId="S::sara.kidd002@msd.govt.nz::dabce084-8a7f-4ddc-b0d8-e42f1d5b738a" providerId="AD" clId="Web-{BF2E7664-8553-C56F-083B-2A9A075774E7}" dt="2025-10-26T23:14:35.873" v="102" actId="1076"/>
          <ac:spMkLst>
            <pc:docMk/>
            <pc:sldMk cId="311282032" sldId="398"/>
            <ac:spMk id="5" creationId="{CC5A8723-0A92-730C-A6EC-31C5C8D0BDC2}"/>
          </ac:spMkLst>
        </pc:spChg>
      </pc:sldChg>
    </pc:docChg>
  </pc:docChgLst>
  <pc:docChgLst>
    <pc:chgData name="Philip Roy" userId="a442a26b-b5f5-44d0-90b3-caaea39669b7" providerId="ADAL" clId="{C73D4C95-7592-4D63-9729-AF28388F23BB}"/>
    <pc:docChg chg="undo custSel addSld delSld modSld">
      <pc:chgData name="Philip Roy" userId="a442a26b-b5f5-44d0-90b3-caaea39669b7" providerId="ADAL" clId="{C73D4C95-7592-4D63-9729-AF28388F23BB}" dt="2025-11-23T21:24:43.190" v="2340" actId="20577"/>
      <pc:docMkLst>
        <pc:docMk/>
      </pc:docMkLst>
      <pc:sldChg chg="modSp mod">
        <pc:chgData name="Philip Roy" userId="a442a26b-b5f5-44d0-90b3-caaea39669b7" providerId="ADAL" clId="{C73D4C95-7592-4D63-9729-AF28388F23BB}" dt="2025-10-29T02:53:50.581" v="27" actId="33553"/>
        <pc:sldMkLst>
          <pc:docMk/>
          <pc:sldMk cId="3080511250" sldId="266"/>
        </pc:sldMkLst>
        <pc:spChg chg="mod">
          <ac:chgData name="Philip Roy" userId="a442a26b-b5f5-44d0-90b3-caaea39669b7" providerId="ADAL" clId="{C73D4C95-7592-4D63-9729-AF28388F23BB}" dt="2025-10-29T02:53:50.581" v="27" actId="33553"/>
          <ac:spMkLst>
            <pc:docMk/>
            <pc:sldMk cId="3080511250" sldId="266"/>
            <ac:spMk id="2" creationId="{9643F28F-5BC1-A491-2A29-2B0FFEE6D9B5}"/>
          </ac:spMkLst>
        </pc:spChg>
      </pc:sldChg>
      <pc:sldChg chg="modSp mod">
        <pc:chgData name="Philip Roy" userId="a442a26b-b5f5-44d0-90b3-caaea39669b7" providerId="ADAL" clId="{C73D4C95-7592-4D63-9729-AF28388F23BB}" dt="2025-10-29T02:53:27.508" v="25" actId="962"/>
        <pc:sldMkLst>
          <pc:docMk/>
          <pc:sldMk cId="2805319526" sldId="343"/>
        </pc:sldMkLst>
        <pc:picChg chg="mod">
          <ac:chgData name="Philip Roy" userId="a442a26b-b5f5-44d0-90b3-caaea39669b7" providerId="ADAL" clId="{C73D4C95-7592-4D63-9729-AF28388F23BB}" dt="2025-10-29T02:53:27.508" v="25" actId="962"/>
          <ac:picMkLst>
            <pc:docMk/>
            <pc:sldMk cId="2805319526" sldId="343"/>
            <ac:picMk id="6" creationId="{9CEC32A6-3B97-C4B0-2B75-C037F23E56CD}"/>
          </ac:picMkLst>
        </pc:picChg>
      </pc:sldChg>
      <pc:sldChg chg="delSp modSp mod delAnim">
        <pc:chgData name="Philip Roy" userId="a442a26b-b5f5-44d0-90b3-caaea39669b7" providerId="ADAL" clId="{C73D4C95-7592-4D63-9729-AF28388F23BB}" dt="2025-10-30T00:18:40.854" v="822" actId="478"/>
        <pc:sldMkLst>
          <pc:docMk/>
          <pc:sldMk cId="867987116" sldId="344"/>
        </pc:sldMkLst>
        <pc:picChg chg="mod">
          <ac:chgData name="Philip Roy" userId="a442a26b-b5f5-44d0-90b3-caaea39669b7" providerId="ADAL" clId="{C73D4C95-7592-4D63-9729-AF28388F23BB}" dt="2025-10-29T02:53:35.499" v="26" actId="962"/>
          <ac:picMkLst>
            <pc:docMk/>
            <pc:sldMk cId="867987116" sldId="344"/>
            <ac:picMk id="7" creationId="{5C9F68A3-0BE1-196E-5368-4D91F360CD75}"/>
          </ac:picMkLst>
        </pc:picChg>
      </pc:sldChg>
      <pc:sldChg chg="modSp mod">
        <pc:chgData name="Philip Roy" userId="a442a26b-b5f5-44d0-90b3-caaea39669b7" providerId="ADAL" clId="{C73D4C95-7592-4D63-9729-AF28388F23BB}" dt="2025-10-29T23:53:48.005" v="343" actId="20577"/>
        <pc:sldMkLst>
          <pc:docMk/>
          <pc:sldMk cId="1144801461" sldId="371"/>
        </pc:sldMkLst>
        <pc:spChg chg="mod">
          <ac:chgData name="Philip Roy" userId="a442a26b-b5f5-44d0-90b3-caaea39669b7" providerId="ADAL" clId="{C73D4C95-7592-4D63-9729-AF28388F23BB}" dt="2025-10-29T23:53:48.005" v="343" actId="20577"/>
          <ac:spMkLst>
            <pc:docMk/>
            <pc:sldMk cId="1144801461" sldId="371"/>
            <ac:spMk id="5" creationId="{E09F2B87-7403-57DA-F96C-4E140AC8ABC6}"/>
          </ac:spMkLst>
        </pc:spChg>
        <pc:picChg chg="mod">
          <ac:chgData name="Philip Roy" userId="a442a26b-b5f5-44d0-90b3-caaea39669b7" providerId="ADAL" clId="{C73D4C95-7592-4D63-9729-AF28388F23BB}" dt="2025-10-29T02:53:19.191" v="19" actId="962"/>
          <ac:picMkLst>
            <pc:docMk/>
            <pc:sldMk cId="1144801461" sldId="371"/>
            <ac:picMk id="9" creationId="{86BF3C5C-9671-89FC-D380-8356FC84DA23}"/>
          </ac:picMkLst>
        </pc:picChg>
      </pc:sldChg>
      <pc:sldChg chg="modSp mod modAnim">
        <pc:chgData name="Philip Roy" userId="a442a26b-b5f5-44d0-90b3-caaea39669b7" providerId="ADAL" clId="{C73D4C95-7592-4D63-9729-AF28388F23BB}" dt="2025-11-12T02:27:35.635" v="2155" actId="20577"/>
        <pc:sldMkLst>
          <pc:docMk/>
          <pc:sldMk cId="2229006447" sldId="375"/>
        </pc:sldMkLst>
        <pc:spChg chg="mod">
          <ac:chgData name="Philip Roy" userId="a442a26b-b5f5-44d0-90b3-caaea39669b7" providerId="ADAL" clId="{C73D4C95-7592-4D63-9729-AF28388F23BB}" dt="2025-11-12T02:27:35.635" v="2155" actId="20577"/>
          <ac:spMkLst>
            <pc:docMk/>
            <pc:sldMk cId="2229006447" sldId="375"/>
            <ac:spMk id="9" creationId="{C555168E-57A9-5979-F767-272AAAB9E658}"/>
          </ac:spMkLst>
        </pc:spChg>
        <pc:picChg chg="mod">
          <ac:chgData name="Philip Roy" userId="a442a26b-b5f5-44d0-90b3-caaea39669b7" providerId="ADAL" clId="{C73D4C95-7592-4D63-9729-AF28388F23BB}" dt="2025-10-29T02:52:41.735" v="12" actId="962"/>
          <ac:picMkLst>
            <pc:docMk/>
            <pc:sldMk cId="2229006447" sldId="375"/>
            <ac:picMk id="4" creationId="{64F7BB5D-6783-551E-B1D3-4A81714220B2}"/>
          </ac:picMkLst>
        </pc:picChg>
      </pc:sldChg>
      <pc:sldChg chg="modSp mod">
        <pc:chgData name="Philip Roy" userId="a442a26b-b5f5-44d0-90b3-caaea39669b7" providerId="ADAL" clId="{C73D4C95-7592-4D63-9729-AF28388F23BB}" dt="2025-10-31T00:23:24.180" v="825" actId="14100"/>
        <pc:sldMkLst>
          <pc:docMk/>
          <pc:sldMk cId="2348164310" sldId="376"/>
        </pc:sldMkLst>
        <pc:spChg chg="mod">
          <ac:chgData name="Philip Roy" userId="a442a26b-b5f5-44d0-90b3-caaea39669b7" providerId="ADAL" clId="{C73D4C95-7592-4D63-9729-AF28388F23BB}" dt="2025-10-31T00:23:24.180" v="825" actId="14100"/>
          <ac:spMkLst>
            <pc:docMk/>
            <pc:sldMk cId="2348164310" sldId="376"/>
            <ac:spMk id="3" creationId="{FF5DFFAE-D337-9BF1-C695-FF9D75664BF4}"/>
          </ac:spMkLst>
        </pc:spChg>
      </pc:sldChg>
      <pc:sldChg chg="addSp delSp modSp mod delAnim modAnim">
        <pc:chgData name="Philip Roy" userId="a442a26b-b5f5-44d0-90b3-caaea39669b7" providerId="ADAL" clId="{C73D4C95-7592-4D63-9729-AF28388F23BB}" dt="2025-11-12T02:56:29.656" v="2211" actId="13244"/>
        <pc:sldMkLst>
          <pc:docMk/>
          <pc:sldMk cId="2847351030" sldId="387"/>
        </pc:sldMkLst>
        <pc:spChg chg="mod">
          <ac:chgData name="Philip Roy" userId="a442a26b-b5f5-44d0-90b3-caaea39669b7" providerId="ADAL" clId="{C73D4C95-7592-4D63-9729-AF28388F23BB}" dt="2025-11-12T02:56:04.629" v="2205" actId="962"/>
          <ac:spMkLst>
            <pc:docMk/>
            <pc:sldMk cId="2847351030" sldId="387"/>
            <ac:spMk id="100" creationId="{58F3322D-A71A-A73B-04E8-64FD54478F49}"/>
          </ac:spMkLst>
        </pc:spChg>
        <pc:grpChg chg="add mod">
          <ac:chgData name="Philip Roy" userId="a442a26b-b5f5-44d0-90b3-caaea39669b7" providerId="ADAL" clId="{C73D4C95-7592-4D63-9729-AF28388F23BB}" dt="2025-11-12T02:55:55.761" v="2202" actId="962"/>
          <ac:grpSpMkLst>
            <pc:docMk/>
            <pc:sldMk cId="2847351030" sldId="387"/>
            <ac:grpSpMk id="2" creationId="{B4C8813B-55E6-B223-12B0-85BD87D2C1EA}"/>
          </ac:grpSpMkLst>
        </pc:grpChg>
        <pc:grpChg chg="mod">
          <ac:chgData name="Philip Roy" userId="a442a26b-b5f5-44d0-90b3-caaea39669b7" providerId="ADAL" clId="{C73D4C95-7592-4D63-9729-AF28388F23BB}" dt="2025-11-12T02:56:11.138" v="2206" actId="962"/>
          <ac:grpSpMkLst>
            <pc:docMk/>
            <pc:sldMk cId="2847351030" sldId="387"/>
            <ac:grpSpMk id="141" creationId="{D0D6F09B-5C7C-F694-9364-A8F0877910D1}"/>
          </ac:grpSpMkLst>
        </pc:grpChg>
        <pc:grpChg chg="mod ord">
          <ac:chgData name="Philip Roy" userId="a442a26b-b5f5-44d0-90b3-caaea39669b7" providerId="ADAL" clId="{C73D4C95-7592-4D63-9729-AF28388F23BB}" dt="2025-11-12T02:56:26.224" v="2209" actId="13244"/>
          <ac:grpSpMkLst>
            <pc:docMk/>
            <pc:sldMk cId="2847351030" sldId="387"/>
            <ac:grpSpMk id="142" creationId="{D5FF10D0-210D-BC12-0E97-4B38F13D1C58}"/>
          </ac:grpSpMkLst>
        </pc:grpChg>
        <pc:grpChg chg="mod ord">
          <ac:chgData name="Philip Roy" userId="a442a26b-b5f5-44d0-90b3-caaea39669b7" providerId="ADAL" clId="{C73D4C95-7592-4D63-9729-AF28388F23BB}" dt="2025-11-12T02:56:22.171" v="2207" actId="13244"/>
          <ac:grpSpMkLst>
            <pc:docMk/>
            <pc:sldMk cId="2847351030" sldId="387"/>
            <ac:grpSpMk id="143" creationId="{36E5C681-727D-90B9-F8BB-F3BEB2A037DB}"/>
          </ac:grpSpMkLst>
        </pc:grpChg>
        <pc:grpChg chg="mod ord">
          <ac:chgData name="Philip Roy" userId="a442a26b-b5f5-44d0-90b3-caaea39669b7" providerId="ADAL" clId="{C73D4C95-7592-4D63-9729-AF28388F23BB}" dt="2025-11-12T02:56:27.996" v="2210" actId="13244"/>
          <ac:grpSpMkLst>
            <pc:docMk/>
            <pc:sldMk cId="2847351030" sldId="387"/>
            <ac:grpSpMk id="145" creationId="{260FE70F-5B0E-119C-8E3C-2AA098420BD3}"/>
          </ac:grpSpMkLst>
        </pc:grpChg>
        <pc:grpChg chg="mod ord">
          <ac:chgData name="Philip Roy" userId="a442a26b-b5f5-44d0-90b3-caaea39669b7" providerId="ADAL" clId="{C73D4C95-7592-4D63-9729-AF28388F23BB}" dt="2025-11-12T02:56:29.656" v="2211" actId="13244"/>
          <ac:grpSpMkLst>
            <pc:docMk/>
            <pc:sldMk cId="2847351030" sldId="387"/>
            <ac:grpSpMk id="147" creationId="{FD03EA6A-1741-1939-BB15-8D95DFD75601}"/>
          </ac:grpSpMkLst>
        </pc:grpChg>
        <pc:grpChg chg="mod ord">
          <ac:chgData name="Philip Roy" userId="a442a26b-b5f5-44d0-90b3-caaea39669b7" providerId="ADAL" clId="{C73D4C95-7592-4D63-9729-AF28388F23BB}" dt="2025-11-12T02:56:24.326" v="2208" actId="13244"/>
          <ac:grpSpMkLst>
            <pc:docMk/>
            <pc:sldMk cId="2847351030" sldId="387"/>
            <ac:grpSpMk id="150" creationId="{D6F3A8AE-E299-6FF1-22DE-B4654E824980}"/>
          </ac:grpSpMkLst>
        </pc:grpChg>
        <pc:picChg chg="mod topLvl">
          <ac:chgData name="Philip Roy" userId="a442a26b-b5f5-44d0-90b3-caaea39669b7" providerId="ADAL" clId="{C73D4C95-7592-4D63-9729-AF28388F23BB}" dt="2025-11-12T02:17:31.432" v="2141" actId="164"/>
          <ac:picMkLst>
            <pc:docMk/>
            <pc:sldMk cId="2847351030" sldId="387"/>
            <ac:picMk id="5" creationId="{15F3F0F6-F210-F42A-D615-B5474DD9B53B}"/>
          </ac:picMkLst>
        </pc:picChg>
        <pc:picChg chg="mod topLvl">
          <ac:chgData name="Philip Roy" userId="a442a26b-b5f5-44d0-90b3-caaea39669b7" providerId="ADAL" clId="{C73D4C95-7592-4D63-9729-AF28388F23BB}" dt="2025-11-12T02:17:31.432" v="2141" actId="164"/>
          <ac:picMkLst>
            <pc:docMk/>
            <pc:sldMk cId="2847351030" sldId="387"/>
            <ac:picMk id="7" creationId="{B95EB6D3-F3EC-2D07-F4F9-6160235AAF63}"/>
          </ac:picMkLst>
        </pc:picChg>
      </pc:sldChg>
      <pc:sldChg chg="modSp mod modAnim">
        <pc:chgData name="Philip Roy" userId="a442a26b-b5f5-44d0-90b3-caaea39669b7" providerId="ADAL" clId="{C73D4C95-7592-4D63-9729-AF28388F23BB}" dt="2025-11-12T02:41:49.896" v="2157" actId="20577"/>
        <pc:sldMkLst>
          <pc:docMk/>
          <pc:sldMk cId="4057225302" sldId="394"/>
        </pc:sldMkLst>
        <pc:spChg chg="mod ord">
          <ac:chgData name="Philip Roy" userId="a442a26b-b5f5-44d0-90b3-caaea39669b7" providerId="ADAL" clId="{C73D4C95-7592-4D63-9729-AF28388F23BB}" dt="2025-11-03T02:50:35.156" v="1109" actId="13244"/>
          <ac:spMkLst>
            <pc:docMk/>
            <pc:sldMk cId="4057225302" sldId="394"/>
            <ac:spMk id="7" creationId="{F44AE233-B8B9-71B6-D785-0F3C2249C603}"/>
          </ac:spMkLst>
        </pc:spChg>
        <pc:spChg chg="mod">
          <ac:chgData name="Philip Roy" userId="a442a26b-b5f5-44d0-90b3-caaea39669b7" providerId="ADAL" clId="{C73D4C95-7592-4D63-9729-AF28388F23BB}" dt="2025-11-12T02:41:49.896" v="2157" actId="20577"/>
          <ac:spMkLst>
            <pc:docMk/>
            <pc:sldMk cId="4057225302" sldId="394"/>
            <ac:spMk id="9" creationId="{69A3CD39-70F1-C5BE-F139-020ED4D3B389}"/>
          </ac:spMkLst>
        </pc:spChg>
        <pc:picChg chg="mod">
          <ac:chgData name="Philip Roy" userId="a442a26b-b5f5-44d0-90b3-caaea39669b7" providerId="ADAL" clId="{C73D4C95-7592-4D63-9729-AF28388F23BB}" dt="2025-10-29T02:53:26.443" v="24" actId="962"/>
          <ac:picMkLst>
            <pc:docMk/>
            <pc:sldMk cId="4057225302" sldId="394"/>
            <ac:picMk id="4" creationId="{928E7CB4-35C9-237B-9CE6-FE92D4F6AC7E}"/>
          </ac:picMkLst>
        </pc:picChg>
      </pc:sldChg>
      <pc:sldChg chg="addSp modSp mod">
        <pc:chgData name="Philip Roy" userId="a442a26b-b5f5-44d0-90b3-caaea39669b7" providerId="ADAL" clId="{C73D4C95-7592-4D63-9729-AF28388F23BB}" dt="2025-11-12T20:04:23.135" v="2309" actId="20577"/>
        <pc:sldMkLst>
          <pc:docMk/>
          <pc:sldMk cId="3831013313" sldId="395"/>
        </pc:sldMkLst>
        <pc:spChg chg="add mod">
          <ac:chgData name="Philip Roy" userId="a442a26b-b5f5-44d0-90b3-caaea39669b7" providerId="ADAL" clId="{C73D4C95-7592-4D63-9729-AF28388F23BB}" dt="2025-10-31T00:59:55.854" v="1107" actId="1076"/>
          <ac:spMkLst>
            <pc:docMk/>
            <pc:sldMk cId="3831013313" sldId="395"/>
            <ac:spMk id="3" creationId="{B0100B0B-3441-C4C9-EB35-8637D1EE50FB}"/>
          </ac:spMkLst>
        </pc:spChg>
        <pc:spChg chg="mod">
          <ac:chgData name="Philip Roy" userId="a442a26b-b5f5-44d0-90b3-caaea39669b7" providerId="ADAL" clId="{C73D4C95-7592-4D63-9729-AF28388F23BB}" dt="2025-11-12T20:04:23.135" v="2309" actId="20577"/>
          <ac:spMkLst>
            <pc:docMk/>
            <pc:sldMk cId="3831013313" sldId="395"/>
            <ac:spMk id="5" creationId="{778C85F2-5DCA-3FA4-AAC7-3691B4CDDCAA}"/>
          </ac:spMkLst>
        </pc:spChg>
        <pc:picChg chg="mod">
          <ac:chgData name="Philip Roy" userId="a442a26b-b5f5-44d0-90b3-caaea39669b7" providerId="ADAL" clId="{C73D4C95-7592-4D63-9729-AF28388F23BB}" dt="2025-10-29T02:53:16.960" v="18" actId="962"/>
          <ac:picMkLst>
            <pc:docMk/>
            <pc:sldMk cId="3831013313" sldId="395"/>
            <ac:picMk id="2" creationId="{7A0BA430-0ABC-E5C8-D306-2F70D35DD8A7}"/>
          </ac:picMkLst>
        </pc:picChg>
        <pc:cxnChg chg="add mod">
          <ac:chgData name="Philip Roy" userId="a442a26b-b5f5-44d0-90b3-caaea39669b7" providerId="ADAL" clId="{C73D4C95-7592-4D63-9729-AF28388F23BB}" dt="2025-11-12T20:02:32.479" v="2244" actId="1582"/>
          <ac:cxnSpMkLst>
            <pc:docMk/>
            <pc:sldMk cId="3831013313" sldId="395"/>
            <ac:cxnSpMk id="7" creationId="{13155D35-7DE8-38C8-1CC7-81CC1F809D58}"/>
          </ac:cxnSpMkLst>
        </pc:cxnChg>
      </pc:sldChg>
      <pc:sldChg chg="modSp mod modAnim">
        <pc:chgData name="Philip Roy" userId="a442a26b-b5f5-44d0-90b3-caaea39669b7" providerId="ADAL" clId="{C73D4C95-7592-4D63-9729-AF28388F23BB}" dt="2025-11-12T02:41:33.458" v="2156" actId="20577"/>
        <pc:sldMkLst>
          <pc:docMk/>
          <pc:sldMk cId="403747522" sldId="396"/>
        </pc:sldMkLst>
        <pc:spChg chg="ord">
          <ac:chgData name="Philip Roy" userId="a442a26b-b5f5-44d0-90b3-caaea39669b7" providerId="ADAL" clId="{C73D4C95-7592-4D63-9729-AF28388F23BB}" dt="2025-11-03T02:50:20.118" v="1108" actId="13244"/>
          <ac:spMkLst>
            <pc:docMk/>
            <pc:sldMk cId="403747522" sldId="396"/>
            <ac:spMk id="7" creationId="{583405AB-73B6-C40E-1A10-E1A19B442837}"/>
          </ac:spMkLst>
        </pc:spChg>
        <pc:spChg chg="mod">
          <ac:chgData name="Philip Roy" userId="a442a26b-b5f5-44d0-90b3-caaea39669b7" providerId="ADAL" clId="{C73D4C95-7592-4D63-9729-AF28388F23BB}" dt="2025-11-12T02:41:33.458" v="2156" actId="20577"/>
          <ac:spMkLst>
            <pc:docMk/>
            <pc:sldMk cId="403747522" sldId="396"/>
            <ac:spMk id="9" creationId="{A149BDCE-5802-7DFE-7C91-B56D97FEF7EB}"/>
          </ac:spMkLst>
        </pc:spChg>
        <pc:picChg chg="mod">
          <ac:chgData name="Philip Roy" userId="a442a26b-b5f5-44d0-90b3-caaea39669b7" providerId="ADAL" clId="{C73D4C95-7592-4D63-9729-AF28388F23BB}" dt="2025-10-29T02:52:43.083" v="13" actId="962"/>
          <ac:picMkLst>
            <pc:docMk/>
            <pc:sldMk cId="403747522" sldId="396"/>
            <ac:picMk id="4" creationId="{12E29A99-36CD-D907-AB99-E2B1593600D7}"/>
          </ac:picMkLst>
        </pc:picChg>
      </pc:sldChg>
      <pc:sldChg chg="addSp delSp modSp mod modAnim">
        <pc:chgData name="Philip Roy" userId="a442a26b-b5f5-44d0-90b3-caaea39669b7" providerId="ADAL" clId="{C73D4C95-7592-4D63-9729-AF28388F23BB}" dt="2025-11-12T02:55:15.289" v="2197" actId="962"/>
        <pc:sldMkLst>
          <pc:docMk/>
          <pc:sldMk cId="1655773775" sldId="397"/>
        </pc:sldMkLst>
        <pc:spChg chg="mod">
          <ac:chgData name="Philip Roy" userId="a442a26b-b5f5-44d0-90b3-caaea39669b7" providerId="ADAL" clId="{C73D4C95-7592-4D63-9729-AF28388F23BB}" dt="2025-11-10T20:30:16.713" v="2118" actId="113"/>
          <ac:spMkLst>
            <pc:docMk/>
            <pc:sldMk cId="1655773775" sldId="397"/>
            <ac:spMk id="7" creationId="{60695951-22B0-E35C-78D1-B9FDD96A6C43}"/>
          </ac:spMkLst>
        </pc:spChg>
        <pc:picChg chg="add mod">
          <ac:chgData name="Philip Roy" userId="a442a26b-b5f5-44d0-90b3-caaea39669b7" providerId="ADAL" clId="{C73D4C95-7592-4D63-9729-AF28388F23BB}" dt="2025-11-12T02:55:08.609" v="2195" actId="962"/>
          <ac:picMkLst>
            <pc:docMk/>
            <pc:sldMk cId="1655773775" sldId="397"/>
            <ac:picMk id="6" creationId="{163F9911-558B-2E34-3657-B51F35592E26}"/>
          </ac:picMkLst>
        </pc:picChg>
        <pc:picChg chg="add mod">
          <ac:chgData name="Philip Roy" userId="a442a26b-b5f5-44d0-90b3-caaea39669b7" providerId="ADAL" clId="{C73D4C95-7592-4D63-9729-AF28388F23BB}" dt="2025-11-12T02:55:15.289" v="2197" actId="962"/>
          <ac:picMkLst>
            <pc:docMk/>
            <pc:sldMk cId="1655773775" sldId="397"/>
            <ac:picMk id="12" creationId="{415F8169-21FB-D7FD-029A-2354F15FCB03}"/>
          </ac:picMkLst>
        </pc:picChg>
      </pc:sldChg>
      <pc:sldChg chg="addSp delSp modSp mod modAnim">
        <pc:chgData name="Philip Roy" userId="a442a26b-b5f5-44d0-90b3-caaea39669b7" providerId="ADAL" clId="{C73D4C95-7592-4D63-9729-AF28388F23BB}" dt="2025-10-30T00:54:49.279" v="824" actId="962"/>
        <pc:sldMkLst>
          <pc:docMk/>
          <pc:sldMk cId="311282032" sldId="398"/>
        </pc:sldMkLst>
        <pc:spChg chg="mod">
          <ac:chgData name="Philip Roy" userId="a442a26b-b5f5-44d0-90b3-caaea39669b7" providerId="ADAL" clId="{C73D4C95-7592-4D63-9729-AF28388F23BB}" dt="2025-10-29T02:54:35.315" v="51" actId="20577"/>
          <ac:spMkLst>
            <pc:docMk/>
            <pc:sldMk cId="311282032" sldId="398"/>
            <ac:spMk id="4" creationId="{383B9102-E398-B9BF-B0D1-B82D5DDE5720}"/>
          </ac:spMkLst>
        </pc:spChg>
        <pc:spChg chg="mod">
          <ac:chgData name="Philip Roy" userId="a442a26b-b5f5-44d0-90b3-caaea39669b7" providerId="ADAL" clId="{C73D4C95-7592-4D63-9729-AF28388F23BB}" dt="2025-10-30T00:17:26.289" v="817" actId="20577"/>
          <ac:spMkLst>
            <pc:docMk/>
            <pc:sldMk cId="311282032" sldId="398"/>
            <ac:spMk id="5" creationId="{CC5A8723-0A92-730C-A6EC-31C5C8D0BDC2}"/>
          </ac:spMkLst>
        </pc:spChg>
        <pc:spChg chg="mod">
          <ac:chgData name="Philip Roy" userId="a442a26b-b5f5-44d0-90b3-caaea39669b7" providerId="ADAL" clId="{C73D4C95-7592-4D63-9729-AF28388F23BB}" dt="2025-10-30T00:14:47.001" v="792" actId="165"/>
          <ac:spMkLst>
            <pc:docMk/>
            <pc:sldMk cId="311282032" sldId="398"/>
            <ac:spMk id="6" creationId="{843620ED-560A-14AC-5DA5-ED3EDB4F6C43}"/>
          </ac:spMkLst>
        </pc:spChg>
        <pc:spChg chg="mod">
          <ac:chgData name="Philip Roy" userId="a442a26b-b5f5-44d0-90b3-caaea39669b7" providerId="ADAL" clId="{C73D4C95-7592-4D63-9729-AF28388F23BB}" dt="2025-10-30T00:14:47.001" v="792" actId="165"/>
          <ac:spMkLst>
            <pc:docMk/>
            <pc:sldMk cId="311282032" sldId="398"/>
            <ac:spMk id="9" creationId="{1B9B2766-D822-28B4-D837-EA801668667A}"/>
          </ac:spMkLst>
        </pc:spChg>
        <pc:spChg chg="mod">
          <ac:chgData name="Philip Roy" userId="a442a26b-b5f5-44d0-90b3-caaea39669b7" providerId="ADAL" clId="{C73D4C95-7592-4D63-9729-AF28388F23BB}" dt="2025-10-30T00:14:47.001" v="792" actId="165"/>
          <ac:spMkLst>
            <pc:docMk/>
            <pc:sldMk cId="311282032" sldId="398"/>
            <ac:spMk id="12" creationId="{581C29C8-03C8-E6BE-9E61-4435E61582DE}"/>
          </ac:spMkLst>
        </pc:spChg>
        <pc:spChg chg="add mod">
          <ac:chgData name="Philip Roy" userId="a442a26b-b5f5-44d0-90b3-caaea39669b7" providerId="ADAL" clId="{C73D4C95-7592-4D63-9729-AF28388F23BB}" dt="2025-10-30T00:16:50.949" v="814" actId="164"/>
          <ac:spMkLst>
            <pc:docMk/>
            <pc:sldMk cId="311282032" sldId="398"/>
            <ac:spMk id="14" creationId="{1E0415A4-7348-BF3F-51A7-A8CC6C587D25}"/>
          </ac:spMkLst>
        </pc:spChg>
        <pc:spChg chg="add mod">
          <ac:chgData name="Philip Roy" userId="a442a26b-b5f5-44d0-90b3-caaea39669b7" providerId="ADAL" clId="{C73D4C95-7592-4D63-9729-AF28388F23BB}" dt="2025-10-30T00:16:50.949" v="814" actId="164"/>
          <ac:spMkLst>
            <pc:docMk/>
            <pc:sldMk cId="311282032" sldId="398"/>
            <ac:spMk id="15" creationId="{690854F9-37DE-42F8-9DB1-44DEFDBE88DF}"/>
          </ac:spMkLst>
        </pc:spChg>
        <pc:spChg chg="add mod">
          <ac:chgData name="Philip Roy" userId="a442a26b-b5f5-44d0-90b3-caaea39669b7" providerId="ADAL" clId="{C73D4C95-7592-4D63-9729-AF28388F23BB}" dt="2025-10-30T00:16:50.949" v="814" actId="164"/>
          <ac:spMkLst>
            <pc:docMk/>
            <pc:sldMk cId="311282032" sldId="398"/>
            <ac:spMk id="16" creationId="{43939868-B6F0-47CA-8B34-4A6DCD44315A}"/>
          </ac:spMkLst>
        </pc:spChg>
        <pc:grpChg chg="add mod topLvl">
          <ac:chgData name="Philip Roy" userId="a442a26b-b5f5-44d0-90b3-caaea39669b7" providerId="ADAL" clId="{C73D4C95-7592-4D63-9729-AF28388F23BB}" dt="2025-10-30T00:16:50.949" v="814" actId="164"/>
          <ac:grpSpMkLst>
            <pc:docMk/>
            <pc:sldMk cId="311282032" sldId="398"/>
            <ac:grpSpMk id="2" creationId="{872A670F-BB91-28EB-78E2-E6E8A631C9B2}"/>
          </ac:grpSpMkLst>
        </pc:grpChg>
        <pc:grpChg chg="add mod topLvl">
          <ac:chgData name="Philip Roy" userId="a442a26b-b5f5-44d0-90b3-caaea39669b7" providerId="ADAL" clId="{C73D4C95-7592-4D63-9729-AF28388F23BB}" dt="2025-10-30T00:16:50.949" v="814" actId="164"/>
          <ac:grpSpMkLst>
            <pc:docMk/>
            <pc:sldMk cId="311282032" sldId="398"/>
            <ac:grpSpMk id="8" creationId="{4406D5BD-514D-1D4A-8012-D4B37C515997}"/>
          </ac:grpSpMkLst>
        </pc:grpChg>
        <pc:grpChg chg="add mod topLvl">
          <ac:chgData name="Philip Roy" userId="a442a26b-b5f5-44d0-90b3-caaea39669b7" providerId="ADAL" clId="{C73D4C95-7592-4D63-9729-AF28388F23BB}" dt="2025-10-30T00:16:50.949" v="814" actId="164"/>
          <ac:grpSpMkLst>
            <pc:docMk/>
            <pc:sldMk cId="311282032" sldId="398"/>
            <ac:grpSpMk id="11" creationId="{651334BD-0844-ACF1-9B5A-05830137B3D6}"/>
          </ac:grpSpMkLst>
        </pc:grpChg>
        <pc:grpChg chg="add mod">
          <ac:chgData name="Philip Roy" userId="a442a26b-b5f5-44d0-90b3-caaea39669b7" providerId="ADAL" clId="{C73D4C95-7592-4D63-9729-AF28388F23BB}" dt="2025-10-30T00:54:49.279" v="824" actId="962"/>
          <ac:grpSpMkLst>
            <pc:docMk/>
            <pc:sldMk cId="311282032" sldId="398"/>
            <ac:grpSpMk id="18" creationId="{B67172BC-10C1-3E53-237E-1BEC76D7C486}"/>
          </ac:grpSpMkLst>
        </pc:grpChg>
        <pc:picChg chg="mod">
          <ac:chgData name="Philip Roy" userId="a442a26b-b5f5-44d0-90b3-caaea39669b7" providerId="ADAL" clId="{C73D4C95-7592-4D63-9729-AF28388F23BB}" dt="2025-10-30T00:13:45.598" v="758" actId="1076"/>
          <ac:picMkLst>
            <pc:docMk/>
            <pc:sldMk cId="311282032" sldId="398"/>
            <ac:picMk id="3" creationId="{29772A4C-4CEE-CDBE-83E0-B02AF64C8B4F}"/>
          </ac:picMkLst>
        </pc:picChg>
        <pc:cxnChg chg="mod">
          <ac:chgData name="Philip Roy" userId="a442a26b-b5f5-44d0-90b3-caaea39669b7" providerId="ADAL" clId="{C73D4C95-7592-4D63-9729-AF28388F23BB}" dt="2025-10-30T00:14:47.001" v="792" actId="165"/>
          <ac:cxnSpMkLst>
            <pc:docMk/>
            <pc:sldMk cId="311282032" sldId="398"/>
            <ac:cxnSpMk id="7" creationId="{C8E3B26A-B2CF-8734-6CA3-C24EC5E8C39B}"/>
          </ac:cxnSpMkLst>
        </pc:cxnChg>
        <pc:cxnChg chg="mod">
          <ac:chgData name="Philip Roy" userId="a442a26b-b5f5-44d0-90b3-caaea39669b7" providerId="ADAL" clId="{C73D4C95-7592-4D63-9729-AF28388F23BB}" dt="2025-10-30T00:14:47.001" v="792" actId="165"/>
          <ac:cxnSpMkLst>
            <pc:docMk/>
            <pc:sldMk cId="311282032" sldId="398"/>
            <ac:cxnSpMk id="10" creationId="{CDE7BA36-2794-76AA-6F7A-469C1FEC3095}"/>
          </ac:cxnSpMkLst>
        </pc:cxnChg>
        <pc:cxnChg chg="mod">
          <ac:chgData name="Philip Roy" userId="a442a26b-b5f5-44d0-90b3-caaea39669b7" providerId="ADAL" clId="{C73D4C95-7592-4D63-9729-AF28388F23BB}" dt="2025-10-30T00:14:47.001" v="792" actId="165"/>
          <ac:cxnSpMkLst>
            <pc:docMk/>
            <pc:sldMk cId="311282032" sldId="398"/>
            <ac:cxnSpMk id="13" creationId="{673A7A6F-7D90-713E-A6BD-16001C463E12}"/>
          </ac:cxnSpMkLst>
        </pc:cxnChg>
      </pc:sldChg>
      <pc:sldChg chg="delSp modSp mod modAnim modNotesTx">
        <pc:chgData name="Philip Roy" userId="a442a26b-b5f5-44d0-90b3-caaea39669b7" providerId="ADAL" clId="{C73D4C95-7592-4D63-9729-AF28388F23BB}" dt="2025-11-23T21:24:43.190" v="2340" actId="20577"/>
        <pc:sldMkLst>
          <pc:docMk/>
          <pc:sldMk cId="3956412678" sldId="401"/>
        </pc:sldMkLst>
        <pc:spChg chg="mod">
          <ac:chgData name="Philip Roy" userId="a442a26b-b5f5-44d0-90b3-caaea39669b7" providerId="ADAL" clId="{C73D4C95-7592-4D63-9729-AF28388F23BB}" dt="2025-11-23T21:24:43.190" v="2340" actId="20577"/>
          <ac:spMkLst>
            <pc:docMk/>
            <pc:sldMk cId="3956412678" sldId="401"/>
            <ac:spMk id="4" creationId="{0A9CC52B-10AF-4634-465E-30C1FFE4696F}"/>
          </ac:spMkLst>
        </pc:spChg>
      </pc:sldChg>
      <pc:sldChg chg="addSp delSp modSp add mod modAnim">
        <pc:chgData name="Philip Roy" userId="a442a26b-b5f5-44d0-90b3-caaea39669b7" providerId="ADAL" clId="{C73D4C95-7592-4D63-9729-AF28388F23BB}" dt="2025-11-12T02:55:40.049" v="2201" actId="962"/>
        <pc:sldMkLst>
          <pc:docMk/>
          <pc:sldMk cId="3190632856" sldId="402"/>
        </pc:sldMkLst>
        <pc:spChg chg="mod">
          <ac:chgData name="Philip Roy" userId="a442a26b-b5f5-44d0-90b3-caaea39669b7" providerId="ADAL" clId="{C73D4C95-7592-4D63-9729-AF28388F23BB}" dt="2025-11-10T03:46:08.471" v="1219" actId="14100"/>
          <ac:spMkLst>
            <pc:docMk/>
            <pc:sldMk cId="3190632856" sldId="402"/>
            <ac:spMk id="4" creationId="{08DF16C7-E098-5ECB-4EBA-23A2C4758632}"/>
          </ac:spMkLst>
        </pc:spChg>
        <pc:spChg chg="mod">
          <ac:chgData name="Philip Roy" userId="a442a26b-b5f5-44d0-90b3-caaea39669b7" providerId="ADAL" clId="{C73D4C95-7592-4D63-9729-AF28388F23BB}" dt="2025-11-10T20:34:02.928" v="2121" actId="14100"/>
          <ac:spMkLst>
            <pc:docMk/>
            <pc:sldMk cId="3190632856" sldId="402"/>
            <ac:spMk id="7" creationId="{10687004-0F43-8FB4-B0DF-47A95014DD42}"/>
          </ac:spMkLst>
        </pc:spChg>
        <pc:picChg chg="add mod">
          <ac:chgData name="Philip Roy" userId="a442a26b-b5f5-44d0-90b3-caaea39669b7" providerId="ADAL" clId="{C73D4C95-7592-4D63-9729-AF28388F23BB}" dt="2025-11-12T02:55:28.735" v="2199" actId="962"/>
          <ac:picMkLst>
            <pc:docMk/>
            <pc:sldMk cId="3190632856" sldId="402"/>
            <ac:picMk id="3" creationId="{EBB0E374-6349-445B-5113-811078586413}"/>
          </ac:picMkLst>
        </pc:picChg>
        <pc:picChg chg="add mod ord">
          <ac:chgData name="Philip Roy" userId="a442a26b-b5f5-44d0-90b3-caaea39669b7" providerId="ADAL" clId="{C73D4C95-7592-4D63-9729-AF28388F23BB}" dt="2025-11-12T02:55:40.049" v="2201" actId="962"/>
          <ac:picMkLst>
            <pc:docMk/>
            <pc:sldMk cId="3190632856" sldId="402"/>
            <ac:picMk id="8" creationId="{51DD6020-28A5-A9E4-62F2-23FDA893F968}"/>
          </ac:picMkLst>
        </pc:picChg>
      </pc:sldChg>
      <pc:sldChg chg="addSp delSp modSp add mod modClrScheme modAnim chgLayout">
        <pc:chgData name="Philip Roy" userId="a442a26b-b5f5-44d0-90b3-caaea39669b7" providerId="ADAL" clId="{C73D4C95-7592-4D63-9729-AF28388F23BB}" dt="2025-11-10T20:22:19.629" v="1241"/>
        <pc:sldMkLst>
          <pc:docMk/>
          <pc:sldMk cId="1841733952" sldId="403"/>
        </pc:sldMkLst>
        <pc:spChg chg="mod ord">
          <ac:chgData name="Philip Roy" userId="a442a26b-b5f5-44d0-90b3-caaea39669b7" providerId="ADAL" clId="{C73D4C95-7592-4D63-9729-AF28388F23BB}" dt="2025-11-10T20:18:13.307" v="1239" actId="700"/>
          <ac:spMkLst>
            <pc:docMk/>
            <pc:sldMk cId="1841733952" sldId="403"/>
            <ac:spMk id="2" creationId="{975BDF9D-D1C5-0179-E27D-3AB9D188EC3C}"/>
          </ac:spMkLst>
        </pc:spChg>
      </pc:sldChg>
    </pc:docChg>
  </pc:docChgLst>
  <pc:docChgLst>
    <pc:chgData name="Philip Roy" userId="a442a26b-b5f5-44d0-90b3-caaea39669b7" providerId="ADAL" clId="{495593A4-86E0-4480-9CE5-E3AE4AE65CAC}"/>
    <pc:docChg chg="undo custSel addSld delSld modSld sldOrd">
      <pc:chgData name="Philip Roy" userId="a442a26b-b5f5-44d0-90b3-caaea39669b7" providerId="ADAL" clId="{495593A4-86E0-4480-9CE5-E3AE4AE65CAC}" dt="2025-10-28T23:47:18.771" v="4464"/>
      <pc:docMkLst>
        <pc:docMk/>
      </pc:docMkLst>
      <pc:sldChg chg="modTransition">
        <pc:chgData name="Philip Roy" userId="a442a26b-b5f5-44d0-90b3-caaea39669b7" providerId="ADAL" clId="{495593A4-86E0-4480-9CE5-E3AE4AE65CAC}" dt="2025-10-28T23:47:00.971" v="4460"/>
        <pc:sldMkLst>
          <pc:docMk/>
          <pc:sldMk cId="3080511250" sldId="266"/>
        </pc:sldMkLst>
      </pc:sldChg>
      <pc:sldChg chg="addSp delSp modSp add mod modClrScheme chgLayout">
        <pc:chgData name="Philip Roy" userId="a442a26b-b5f5-44d0-90b3-caaea39669b7" providerId="ADAL" clId="{495593A4-86E0-4480-9CE5-E3AE4AE65CAC}" dt="2025-10-20T22:57:57.900" v="2311"/>
        <pc:sldMkLst>
          <pc:docMk/>
          <pc:sldMk cId="1144801461" sldId="371"/>
        </pc:sldMkLst>
        <pc:spChg chg="mod">
          <ac:chgData name="Philip Roy" userId="a442a26b-b5f5-44d0-90b3-caaea39669b7" providerId="ADAL" clId="{495593A4-86E0-4480-9CE5-E3AE4AE65CAC}" dt="2025-10-19T22:25:29.948" v="244" actId="20577"/>
          <ac:spMkLst>
            <pc:docMk/>
            <pc:sldMk cId="1144801461" sldId="371"/>
            <ac:spMk id="5" creationId="{E09F2B87-7403-57DA-F96C-4E140AC8ABC6}"/>
          </ac:spMkLst>
        </pc:spChg>
        <pc:picChg chg="add mod">
          <ac:chgData name="Philip Roy" userId="a442a26b-b5f5-44d0-90b3-caaea39669b7" providerId="ADAL" clId="{495593A4-86E0-4480-9CE5-E3AE4AE65CAC}" dt="2025-10-20T22:57:57.900" v="2311"/>
          <ac:picMkLst>
            <pc:docMk/>
            <pc:sldMk cId="1144801461" sldId="371"/>
            <ac:picMk id="9" creationId="{86BF3C5C-9671-89FC-D380-8356FC84DA23}"/>
          </ac:picMkLst>
        </pc:picChg>
      </pc:sldChg>
      <pc:sldChg chg="modSp">
        <pc:chgData name="Philip Roy" userId="a442a26b-b5f5-44d0-90b3-caaea39669b7" providerId="ADAL" clId="{495593A4-86E0-4480-9CE5-E3AE4AE65CAC}" dt="2025-10-20T22:54:50.571" v="2271" actId="20577"/>
        <pc:sldMkLst>
          <pc:docMk/>
          <pc:sldMk cId="2229006447" sldId="375"/>
        </pc:sldMkLst>
        <pc:spChg chg="mod">
          <ac:chgData name="Philip Roy" userId="a442a26b-b5f5-44d0-90b3-caaea39669b7" providerId="ADAL" clId="{495593A4-86E0-4480-9CE5-E3AE4AE65CAC}" dt="2025-10-20T22:54:50.571" v="2271" actId="20577"/>
          <ac:spMkLst>
            <pc:docMk/>
            <pc:sldMk cId="2229006447" sldId="375"/>
            <ac:spMk id="9" creationId="{C555168E-57A9-5979-F767-272AAAB9E658}"/>
          </ac:spMkLst>
        </pc:spChg>
      </pc:sldChg>
      <pc:sldChg chg="addSp delSp modSp mod modClrScheme modAnim chgLayout">
        <pc:chgData name="Philip Roy" userId="a442a26b-b5f5-44d0-90b3-caaea39669b7" providerId="ADAL" clId="{495593A4-86E0-4480-9CE5-E3AE4AE65CAC}" dt="2025-10-28T21:12:36.556" v="4414" actId="20577"/>
        <pc:sldMkLst>
          <pc:docMk/>
          <pc:sldMk cId="2847351030" sldId="387"/>
        </pc:sldMkLst>
        <pc:spChg chg="mod ord">
          <ac:chgData name="Philip Roy" userId="a442a26b-b5f5-44d0-90b3-caaea39669b7" providerId="ADAL" clId="{495593A4-86E0-4480-9CE5-E3AE4AE65CAC}" dt="2025-10-28T00:28:15.998" v="3612" actId="20577"/>
          <ac:spMkLst>
            <pc:docMk/>
            <pc:sldMk cId="2847351030" sldId="387"/>
            <ac:spMk id="3" creationId="{A8EE4C47-B811-7D81-015D-8883B2C0F458}"/>
          </ac:spMkLst>
        </pc:spChg>
        <pc:spChg chg="add mod">
          <ac:chgData name="Philip Roy" userId="a442a26b-b5f5-44d0-90b3-caaea39669b7" providerId="ADAL" clId="{495593A4-86E0-4480-9CE5-E3AE4AE65CAC}" dt="2025-10-28T00:11:20.480" v="3484" actId="164"/>
          <ac:spMkLst>
            <pc:docMk/>
            <pc:sldMk cId="2847351030" sldId="387"/>
            <ac:spMk id="25" creationId="{E55613F7-A07F-2990-49C0-60DE7C26F995}"/>
          </ac:spMkLst>
        </pc:spChg>
        <pc:spChg chg="add del mod">
          <ac:chgData name="Philip Roy" userId="a442a26b-b5f5-44d0-90b3-caaea39669b7" providerId="ADAL" clId="{495593A4-86E0-4480-9CE5-E3AE4AE65CAC}" dt="2025-10-28T00:12:24.292" v="3499" actId="164"/>
          <ac:spMkLst>
            <pc:docMk/>
            <pc:sldMk cId="2847351030" sldId="387"/>
            <ac:spMk id="26" creationId="{8F20C333-D2B7-BB62-5898-BFCC69320F83}"/>
          </ac:spMkLst>
        </pc:spChg>
        <pc:spChg chg="add mod">
          <ac:chgData name="Philip Roy" userId="a442a26b-b5f5-44d0-90b3-caaea39669b7" providerId="ADAL" clId="{495593A4-86E0-4480-9CE5-E3AE4AE65CAC}" dt="2025-10-28T00:16:45.962" v="3529" actId="164"/>
          <ac:spMkLst>
            <pc:docMk/>
            <pc:sldMk cId="2847351030" sldId="387"/>
            <ac:spMk id="27" creationId="{CC839D19-D996-7DBD-67BE-AD429E2BAF68}"/>
          </ac:spMkLst>
        </pc:spChg>
        <pc:spChg chg="add mod">
          <ac:chgData name="Philip Roy" userId="a442a26b-b5f5-44d0-90b3-caaea39669b7" providerId="ADAL" clId="{495593A4-86E0-4480-9CE5-E3AE4AE65CAC}" dt="2025-10-28T00:08:13.123" v="3422"/>
          <ac:spMkLst>
            <pc:docMk/>
            <pc:sldMk cId="2847351030" sldId="387"/>
            <ac:spMk id="100" creationId="{58F3322D-A71A-A73B-04E8-64FD54478F49}"/>
          </ac:spMkLst>
        </pc:spChg>
        <pc:spChg chg="add mod">
          <ac:chgData name="Philip Roy" userId="a442a26b-b5f5-44d0-90b3-caaea39669b7" providerId="ADAL" clId="{495593A4-86E0-4480-9CE5-E3AE4AE65CAC}" dt="2025-10-28T00:20:23.646" v="3591" actId="20577"/>
          <ac:spMkLst>
            <pc:docMk/>
            <pc:sldMk cId="2847351030" sldId="387"/>
            <ac:spMk id="119" creationId="{CEC22F3D-731A-F560-8CD0-312AAFF40DEC}"/>
          </ac:spMkLst>
        </pc:spChg>
        <pc:spChg chg="add mod">
          <ac:chgData name="Philip Roy" userId="a442a26b-b5f5-44d0-90b3-caaea39669b7" providerId="ADAL" clId="{495593A4-86E0-4480-9CE5-E3AE4AE65CAC}" dt="2025-10-28T21:12:36.556" v="4414" actId="20577"/>
          <ac:spMkLst>
            <pc:docMk/>
            <pc:sldMk cId="2847351030" sldId="387"/>
            <ac:spMk id="120" creationId="{A8137C3F-722F-31B3-45F8-4C440452F342}"/>
          </ac:spMkLst>
        </pc:spChg>
        <pc:spChg chg="add mod">
          <ac:chgData name="Philip Roy" userId="a442a26b-b5f5-44d0-90b3-caaea39669b7" providerId="ADAL" clId="{495593A4-86E0-4480-9CE5-E3AE4AE65CAC}" dt="2025-10-28T00:12:24.292" v="3499" actId="164"/>
          <ac:spMkLst>
            <pc:docMk/>
            <pc:sldMk cId="2847351030" sldId="387"/>
            <ac:spMk id="121" creationId="{E4DA3597-1470-C29F-CC3A-A414116AC1A4}"/>
          </ac:spMkLst>
        </pc:spChg>
        <pc:spChg chg="add mod">
          <ac:chgData name="Philip Roy" userId="a442a26b-b5f5-44d0-90b3-caaea39669b7" providerId="ADAL" clId="{495593A4-86E0-4480-9CE5-E3AE4AE65CAC}" dt="2025-10-28T00:13:16.063" v="3511" actId="164"/>
          <ac:spMkLst>
            <pc:docMk/>
            <pc:sldMk cId="2847351030" sldId="387"/>
            <ac:spMk id="122" creationId="{A838EDE1-6779-D01A-00C2-D96C92B67726}"/>
          </ac:spMkLst>
        </pc:spChg>
        <pc:grpChg chg="add mod">
          <ac:chgData name="Philip Roy" userId="a442a26b-b5f5-44d0-90b3-caaea39669b7" providerId="ADAL" clId="{495593A4-86E0-4480-9CE5-E3AE4AE65CAC}" dt="2025-10-28T00:20:20.850" v="3590" actId="20577"/>
          <ac:grpSpMkLst>
            <pc:docMk/>
            <pc:sldMk cId="2847351030" sldId="387"/>
            <ac:grpSpMk id="141" creationId="{D0D6F09B-5C7C-F694-9364-A8F0877910D1}"/>
          </ac:grpSpMkLst>
        </pc:grpChg>
        <pc:grpChg chg="add mod">
          <ac:chgData name="Philip Roy" userId="a442a26b-b5f5-44d0-90b3-caaea39669b7" providerId="ADAL" clId="{495593A4-86E0-4480-9CE5-E3AE4AE65CAC}" dt="2025-10-28T00:20:14.043" v="3587" actId="20577"/>
          <ac:grpSpMkLst>
            <pc:docMk/>
            <pc:sldMk cId="2847351030" sldId="387"/>
            <ac:grpSpMk id="142" creationId="{D5FF10D0-210D-BC12-0E97-4B38F13D1C58}"/>
          </ac:grpSpMkLst>
        </pc:grpChg>
        <pc:grpChg chg="add mod">
          <ac:chgData name="Philip Roy" userId="a442a26b-b5f5-44d0-90b3-caaea39669b7" providerId="ADAL" clId="{495593A4-86E0-4480-9CE5-E3AE4AE65CAC}" dt="2025-10-28T00:11:20.480" v="3484" actId="164"/>
          <ac:grpSpMkLst>
            <pc:docMk/>
            <pc:sldMk cId="2847351030" sldId="387"/>
            <ac:grpSpMk id="143" creationId="{36E5C681-727D-90B9-F8BB-F3BEB2A037DB}"/>
          </ac:grpSpMkLst>
        </pc:grpChg>
        <pc:grpChg chg="add mod">
          <ac:chgData name="Philip Roy" userId="a442a26b-b5f5-44d0-90b3-caaea39669b7" providerId="ADAL" clId="{495593A4-86E0-4480-9CE5-E3AE4AE65CAC}" dt="2025-10-28T00:12:24.292" v="3499" actId="164"/>
          <ac:grpSpMkLst>
            <pc:docMk/>
            <pc:sldMk cId="2847351030" sldId="387"/>
            <ac:grpSpMk id="145" creationId="{260FE70F-5B0E-119C-8E3C-2AA098420BD3}"/>
          </ac:grpSpMkLst>
        </pc:grpChg>
        <pc:grpChg chg="add mod">
          <ac:chgData name="Philip Roy" userId="a442a26b-b5f5-44d0-90b3-caaea39669b7" providerId="ADAL" clId="{495593A4-86E0-4480-9CE5-E3AE4AE65CAC}" dt="2025-10-28T00:13:16.063" v="3511" actId="164"/>
          <ac:grpSpMkLst>
            <pc:docMk/>
            <pc:sldMk cId="2847351030" sldId="387"/>
            <ac:grpSpMk id="147" creationId="{FD03EA6A-1741-1939-BB15-8D95DFD75601}"/>
          </ac:grpSpMkLst>
        </pc:grpChg>
        <pc:grpChg chg="add mod">
          <ac:chgData name="Philip Roy" userId="a442a26b-b5f5-44d0-90b3-caaea39669b7" providerId="ADAL" clId="{495593A4-86E0-4480-9CE5-E3AE4AE65CAC}" dt="2025-10-28T00:16:45.962" v="3529" actId="164"/>
          <ac:grpSpMkLst>
            <pc:docMk/>
            <pc:sldMk cId="2847351030" sldId="387"/>
            <ac:grpSpMk id="150" creationId="{D6F3A8AE-E299-6FF1-22DE-B4654E824980}"/>
          </ac:grpSpMkLst>
        </pc:grpChg>
        <pc:picChg chg="add mod">
          <ac:chgData name="Philip Roy" userId="a442a26b-b5f5-44d0-90b3-caaea39669b7" providerId="ADAL" clId="{495593A4-86E0-4480-9CE5-E3AE4AE65CAC}" dt="2025-10-27T23:13:14.337" v="2606" actId="164"/>
          <ac:picMkLst>
            <pc:docMk/>
            <pc:sldMk cId="2847351030" sldId="387"/>
            <ac:picMk id="5" creationId="{15F3F0F6-F210-F42A-D615-B5474DD9B53B}"/>
          </ac:picMkLst>
        </pc:picChg>
        <pc:picChg chg="add mod">
          <ac:chgData name="Philip Roy" userId="a442a26b-b5f5-44d0-90b3-caaea39669b7" providerId="ADAL" clId="{495593A4-86E0-4480-9CE5-E3AE4AE65CAC}" dt="2025-10-27T23:13:14.337" v="2606" actId="164"/>
          <ac:picMkLst>
            <pc:docMk/>
            <pc:sldMk cId="2847351030" sldId="387"/>
            <ac:picMk id="7" creationId="{B95EB6D3-F3EC-2D07-F4F9-6160235AAF63}"/>
          </ac:picMkLst>
        </pc:picChg>
        <pc:picChg chg="add mod">
          <ac:chgData name="Philip Roy" userId="a442a26b-b5f5-44d0-90b3-caaea39669b7" providerId="ADAL" clId="{495593A4-86E0-4480-9CE5-E3AE4AE65CAC}" dt="2025-10-28T00:11:20.480" v="3484" actId="164"/>
          <ac:picMkLst>
            <pc:docMk/>
            <pc:sldMk cId="2847351030" sldId="387"/>
            <ac:picMk id="16" creationId="{CDD1B010-E953-F1B7-3682-AFFD75624864}"/>
          </ac:picMkLst>
        </pc:picChg>
        <pc:picChg chg="add mod">
          <ac:chgData name="Philip Roy" userId="a442a26b-b5f5-44d0-90b3-caaea39669b7" providerId="ADAL" clId="{495593A4-86E0-4480-9CE5-E3AE4AE65CAC}" dt="2025-10-28T00:12:24.292" v="3499" actId="164"/>
          <ac:picMkLst>
            <pc:docMk/>
            <pc:sldMk cId="2847351030" sldId="387"/>
            <ac:picMk id="18" creationId="{1A153190-8B0A-0E18-291B-0E1BE971ADB7}"/>
          </ac:picMkLst>
        </pc:picChg>
        <pc:picChg chg="add mod topLvl">
          <ac:chgData name="Philip Roy" userId="a442a26b-b5f5-44d0-90b3-caaea39669b7" providerId="ADAL" clId="{495593A4-86E0-4480-9CE5-E3AE4AE65CAC}" dt="2025-10-28T00:16:45.962" v="3529" actId="164"/>
          <ac:picMkLst>
            <pc:docMk/>
            <pc:sldMk cId="2847351030" sldId="387"/>
            <ac:picMk id="23" creationId="{12012820-780F-800D-BDD1-F99CDFC82535}"/>
          </ac:picMkLst>
        </pc:picChg>
        <pc:cxnChg chg="add mod">
          <ac:chgData name="Philip Roy" userId="a442a26b-b5f5-44d0-90b3-caaea39669b7" providerId="ADAL" clId="{495593A4-86E0-4480-9CE5-E3AE4AE65CAC}" dt="2025-10-28T00:20:20.850" v="3590" actId="20577"/>
          <ac:cxnSpMkLst>
            <pc:docMk/>
            <pc:sldMk cId="2847351030" sldId="387"/>
            <ac:cxnSpMk id="33" creationId="{5A9D29A9-80EF-F6FE-C3DE-E5150331399B}"/>
          </ac:cxnSpMkLst>
        </pc:cxnChg>
        <pc:cxnChg chg="add mod">
          <ac:chgData name="Philip Roy" userId="a442a26b-b5f5-44d0-90b3-caaea39669b7" providerId="ADAL" clId="{495593A4-86E0-4480-9CE5-E3AE4AE65CAC}" dt="2025-10-28T00:20:14.043" v="3587" actId="20577"/>
          <ac:cxnSpMkLst>
            <pc:docMk/>
            <pc:sldMk cId="2847351030" sldId="387"/>
            <ac:cxnSpMk id="34" creationId="{A3954D1A-15F2-4D90-B541-960AFC76F5B0}"/>
          </ac:cxnSpMkLst>
        </pc:cxnChg>
        <pc:cxnChg chg="add mod">
          <ac:chgData name="Philip Roy" userId="a442a26b-b5f5-44d0-90b3-caaea39669b7" providerId="ADAL" clId="{495593A4-86E0-4480-9CE5-E3AE4AE65CAC}" dt="2025-10-28T00:12:24.292" v="3499" actId="164"/>
          <ac:cxnSpMkLst>
            <pc:docMk/>
            <pc:sldMk cId="2847351030" sldId="387"/>
            <ac:cxnSpMk id="74" creationId="{1FC27B1D-02E2-3E57-D725-BF2EF01AE994}"/>
          </ac:cxnSpMkLst>
        </pc:cxnChg>
        <pc:cxnChg chg="add mod topLvl">
          <ac:chgData name="Philip Roy" userId="a442a26b-b5f5-44d0-90b3-caaea39669b7" providerId="ADAL" clId="{495593A4-86E0-4480-9CE5-E3AE4AE65CAC}" dt="2025-10-28T00:16:45.962" v="3529" actId="164"/>
          <ac:cxnSpMkLst>
            <pc:docMk/>
            <pc:sldMk cId="2847351030" sldId="387"/>
            <ac:cxnSpMk id="102" creationId="{638BFE3C-65AF-82D0-2C40-657A0041B72A}"/>
          </ac:cxnSpMkLst>
        </pc:cxnChg>
        <pc:cxnChg chg="add mod">
          <ac:chgData name="Philip Roy" userId="a442a26b-b5f5-44d0-90b3-caaea39669b7" providerId="ADAL" clId="{495593A4-86E0-4480-9CE5-E3AE4AE65CAC}" dt="2025-10-28T00:13:16.063" v="3511" actId="164"/>
          <ac:cxnSpMkLst>
            <pc:docMk/>
            <pc:sldMk cId="2847351030" sldId="387"/>
            <ac:cxnSpMk id="105" creationId="{955E76AA-86C3-649A-83D1-9BC854ED0E86}"/>
          </ac:cxnSpMkLst>
        </pc:cxnChg>
      </pc:sldChg>
      <pc:sldChg chg="modSp mod">
        <pc:chgData name="Philip Roy" userId="a442a26b-b5f5-44d0-90b3-caaea39669b7" providerId="ADAL" clId="{495593A4-86E0-4480-9CE5-E3AE4AE65CAC}" dt="2025-10-20T00:46:27.573" v="1188" actId="20577"/>
        <pc:sldMkLst>
          <pc:docMk/>
          <pc:sldMk cId="2867324876" sldId="389"/>
        </pc:sldMkLst>
        <pc:spChg chg="mod">
          <ac:chgData name="Philip Roy" userId="a442a26b-b5f5-44d0-90b3-caaea39669b7" providerId="ADAL" clId="{495593A4-86E0-4480-9CE5-E3AE4AE65CAC}" dt="2025-10-20T00:46:27.573" v="1188" actId="20577"/>
          <ac:spMkLst>
            <pc:docMk/>
            <pc:sldMk cId="2867324876" sldId="389"/>
            <ac:spMk id="3" creationId="{3B85EA22-7431-47E2-ED8B-E020752B7F5F}"/>
          </ac:spMkLst>
        </pc:spChg>
      </pc:sldChg>
      <pc:sldChg chg="modSp mod modTransition">
        <pc:chgData name="Philip Roy" userId="a442a26b-b5f5-44d0-90b3-caaea39669b7" providerId="ADAL" clId="{495593A4-86E0-4480-9CE5-E3AE4AE65CAC}" dt="2025-10-28T23:47:18.771" v="4464"/>
        <pc:sldMkLst>
          <pc:docMk/>
          <pc:sldMk cId="4057225302" sldId="394"/>
        </pc:sldMkLst>
        <pc:spChg chg="mod">
          <ac:chgData name="Philip Roy" userId="a442a26b-b5f5-44d0-90b3-caaea39669b7" providerId="ADAL" clId="{495593A4-86E0-4480-9CE5-E3AE4AE65CAC}" dt="2025-10-20T22:55:48.397" v="2299" actId="20577"/>
          <ac:spMkLst>
            <pc:docMk/>
            <pc:sldMk cId="4057225302" sldId="394"/>
            <ac:spMk id="9" creationId="{69A3CD39-70F1-C5BE-F139-020ED4D3B389}"/>
          </ac:spMkLst>
        </pc:spChg>
      </pc:sldChg>
      <pc:sldChg chg="modSp mod modTransition">
        <pc:chgData name="Philip Roy" userId="a442a26b-b5f5-44d0-90b3-caaea39669b7" providerId="ADAL" clId="{495593A4-86E0-4480-9CE5-E3AE4AE65CAC}" dt="2025-10-28T23:47:10.450" v="4462"/>
        <pc:sldMkLst>
          <pc:docMk/>
          <pc:sldMk cId="3831013313" sldId="395"/>
        </pc:sldMkLst>
        <pc:spChg chg="mod">
          <ac:chgData name="Philip Roy" userId="a442a26b-b5f5-44d0-90b3-caaea39669b7" providerId="ADAL" clId="{495593A4-86E0-4480-9CE5-E3AE4AE65CAC}" dt="2025-10-19T22:26:00.233" v="295" actId="20577"/>
          <ac:spMkLst>
            <pc:docMk/>
            <pc:sldMk cId="3831013313" sldId="395"/>
            <ac:spMk id="4" creationId="{3C15A3C8-E664-D972-E127-82FBFD7405B4}"/>
          </ac:spMkLst>
        </pc:spChg>
        <pc:spChg chg="mod">
          <ac:chgData name="Philip Roy" userId="a442a26b-b5f5-44d0-90b3-caaea39669b7" providerId="ADAL" clId="{495593A4-86E0-4480-9CE5-E3AE4AE65CAC}" dt="2025-10-19T22:33:37.046" v="664" actId="20577"/>
          <ac:spMkLst>
            <pc:docMk/>
            <pc:sldMk cId="3831013313" sldId="395"/>
            <ac:spMk id="5" creationId="{778C85F2-5DCA-3FA4-AAC7-3691B4CDDCAA}"/>
          </ac:spMkLst>
        </pc:spChg>
      </pc:sldChg>
      <pc:sldChg chg="modSp add mod ord modTransition">
        <pc:chgData name="Philip Roy" userId="a442a26b-b5f5-44d0-90b3-caaea39669b7" providerId="ADAL" clId="{495593A4-86E0-4480-9CE5-E3AE4AE65CAC}" dt="2025-10-28T23:47:04.780" v="4461"/>
        <pc:sldMkLst>
          <pc:docMk/>
          <pc:sldMk cId="403747522" sldId="396"/>
        </pc:sldMkLst>
        <pc:spChg chg="mod">
          <ac:chgData name="Philip Roy" userId="a442a26b-b5f5-44d0-90b3-caaea39669b7" providerId="ADAL" clId="{495593A4-86E0-4480-9CE5-E3AE4AE65CAC}" dt="2025-10-28T21:11:54.305" v="4409" actId="313"/>
          <ac:spMkLst>
            <pc:docMk/>
            <pc:sldMk cId="403747522" sldId="396"/>
            <ac:spMk id="9" creationId="{A149BDCE-5802-7DFE-7C91-B56D97FEF7EB}"/>
          </ac:spMkLst>
        </pc:spChg>
      </pc:sldChg>
      <pc:sldChg chg="addSp delSp modSp add mod ord modTransition chgLayout modNotesTx">
        <pc:chgData name="Philip Roy" userId="a442a26b-b5f5-44d0-90b3-caaea39669b7" providerId="ADAL" clId="{495593A4-86E0-4480-9CE5-E3AE4AE65CAC}" dt="2025-10-28T23:47:13.565" v="4463"/>
        <pc:sldMkLst>
          <pc:docMk/>
          <pc:sldMk cId="1655773775" sldId="397"/>
        </pc:sldMkLst>
        <pc:spChg chg="mod ord">
          <ac:chgData name="Philip Roy" userId="a442a26b-b5f5-44d0-90b3-caaea39669b7" providerId="ADAL" clId="{495593A4-86E0-4480-9CE5-E3AE4AE65CAC}" dt="2025-10-20T22:57:28.127" v="2304" actId="700"/>
          <ac:spMkLst>
            <pc:docMk/>
            <pc:sldMk cId="1655773775" sldId="397"/>
            <ac:spMk id="4" creationId="{DEBFDC3D-7571-DAA7-F99F-8472DBCC3A6C}"/>
          </ac:spMkLst>
        </pc:spChg>
        <pc:spChg chg="add mod ord">
          <ac:chgData name="Philip Roy" userId="a442a26b-b5f5-44d0-90b3-caaea39669b7" providerId="ADAL" clId="{495593A4-86E0-4480-9CE5-E3AE4AE65CAC}" dt="2025-10-27T21:31:38.004" v="2361" actId="14100"/>
          <ac:spMkLst>
            <pc:docMk/>
            <pc:sldMk cId="1655773775" sldId="397"/>
            <ac:spMk id="7" creationId="{60695951-22B0-E35C-78D1-B9FDD96A6C43}"/>
          </ac:spMkLst>
        </pc:spChg>
      </pc:sldChg>
      <pc:sldChg chg="addSp delSp modSp add mod ord modAnim chgLayout modNotesTx">
        <pc:chgData name="Philip Roy" userId="a442a26b-b5f5-44d0-90b3-caaea39669b7" providerId="ADAL" clId="{495593A4-86E0-4480-9CE5-E3AE4AE65CAC}" dt="2025-10-27T21:39:22.045" v="2549" actId="20577"/>
        <pc:sldMkLst>
          <pc:docMk/>
          <pc:sldMk cId="311282032" sldId="398"/>
        </pc:sldMkLst>
        <pc:spChg chg="mod ord">
          <ac:chgData name="Philip Roy" userId="a442a26b-b5f5-44d0-90b3-caaea39669b7" providerId="ADAL" clId="{495593A4-86E0-4480-9CE5-E3AE4AE65CAC}" dt="2025-10-20T22:58:16.203" v="2313" actId="700"/>
          <ac:spMkLst>
            <pc:docMk/>
            <pc:sldMk cId="311282032" sldId="398"/>
            <ac:spMk id="4" creationId="{383B9102-E398-B9BF-B0D1-B82D5DDE5720}"/>
          </ac:spMkLst>
        </pc:spChg>
        <pc:spChg chg="mod ord">
          <ac:chgData name="Philip Roy" userId="a442a26b-b5f5-44d0-90b3-caaea39669b7" providerId="ADAL" clId="{495593A4-86E0-4480-9CE5-E3AE4AE65CAC}" dt="2025-10-27T21:39:22.045" v="2549" actId="20577"/>
          <ac:spMkLst>
            <pc:docMk/>
            <pc:sldMk cId="311282032" sldId="398"/>
            <ac:spMk id="5" creationId="{CC5A8723-0A92-730C-A6EC-31C5C8D0BDC2}"/>
          </ac:spMkLst>
        </pc:spChg>
        <pc:picChg chg="add mod">
          <ac:chgData name="Philip Roy" userId="a442a26b-b5f5-44d0-90b3-caaea39669b7" providerId="ADAL" clId="{495593A4-86E0-4480-9CE5-E3AE4AE65CAC}" dt="2025-10-20T22:58:23.304" v="2315"/>
          <ac:picMkLst>
            <pc:docMk/>
            <pc:sldMk cId="311282032" sldId="398"/>
            <ac:picMk id="3" creationId="{29772A4C-4CEE-CDBE-83E0-B02AF64C8B4F}"/>
          </ac:picMkLst>
        </pc:picChg>
      </pc:sldChg>
      <pc:sldChg chg="modSp add mod ord">
        <pc:chgData name="Philip Roy" userId="a442a26b-b5f5-44d0-90b3-caaea39669b7" providerId="ADAL" clId="{495593A4-86E0-4480-9CE5-E3AE4AE65CAC}" dt="2025-10-27T21:29:16.108" v="2347" actId="20577"/>
        <pc:sldMkLst>
          <pc:docMk/>
          <pc:sldMk cId="2124542358" sldId="400"/>
        </pc:sldMkLst>
        <pc:spChg chg="mod">
          <ac:chgData name="Philip Roy" userId="a442a26b-b5f5-44d0-90b3-caaea39669b7" providerId="ADAL" clId="{495593A4-86E0-4480-9CE5-E3AE4AE65CAC}" dt="2025-10-27T21:29:16.108" v="2347" actId="20577"/>
          <ac:spMkLst>
            <pc:docMk/>
            <pc:sldMk cId="2124542358" sldId="400"/>
            <ac:spMk id="3" creationId="{8D83B7C6-51EE-7D95-6F5D-1202407D2C19}"/>
          </ac:spMkLst>
        </pc:spChg>
      </pc:sldChg>
      <pc:sldChg chg="addSp delSp modSp add mod delAnim modAnim modNotesTx">
        <pc:chgData name="Philip Roy" userId="a442a26b-b5f5-44d0-90b3-caaea39669b7" providerId="ADAL" clId="{495593A4-86E0-4480-9CE5-E3AE4AE65CAC}" dt="2025-10-28T21:15:32.398" v="4459" actId="20577"/>
        <pc:sldMkLst>
          <pc:docMk/>
          <pc:sldMk cId="3956412678" sldId="401"/>
        </pc:sldMkLst>
        <pc:spChg chg="mod">
          <ac:chgData name="Philip Roy" userId="a442a26b-b5f5-44d0-90b3-caaea39669b7" providerId="ADAL" clId="{495593A4-86E0-4480-9CE5-E3AE4AE65CAC}" dt="2025-10-28T00:33:22.153" v="3664" actId="20577"/>
          <ac:spMkLst>
            <pc:docMk/>
            <pc:sldMk cId="3956412678" sldId="401"/>
            <ac:spMk id="3" creationId="{FAF3841C-011D-AA20-B71F-24C9326B4635}"/>
          </ac:spMkLst>
        </pc:spChg>
        <pc:spChg chg="add mod">
          <ac:chgData name="Philip Roy" userId="a442a26b-b5f5-44d0-90b3-caaea39669b7" providerId="ADAL" clId="{495593A4-86E0-4480-9CE5-E3AE4AE65CAC}" dt="2025-10-28T21:15:32.398" v="4459" actId="20577"/>
          <ac:spMkLst>
            <pc:docMk/>
            <pc:sldMk cId="3956412678" sldId="401"/>
            <ac:spMk id="4" creationId="{0A9CC52B-10AF-4634-465E-30C1FFE4696F}"/>
          </ac:spMkLst>
        </pc:spChg>
      </pc:sldChg>
    </pc:docChg>
  </pc:docChgLst>
  <pc:docChgLst>
    <pc:chgData name="Sara Kidd" userId="S::sara.kidd002@msd.govt.nz::dabce084-8a7f-4ddc-b0d8-e42f1d5b738a" providerId="AD" clId="Web-{5AF191FB-EE2F-BDFF-04D4-81C7CFF894E5}"/>
    <pc:docChg chg="modSld">
      <pc:chgData name="Sara Kidd" userId="S::sara.kidd002@msd.govt.nz::dabce084-8a7f-4ddc-b0d8-e42f1d5b738a" providerId="AD" clId="Web-{5AF191FB-EE2F-BDFF-04D4-81C7CFF894E5}" dt="2025-11-12T03:41:51.610" v="3" actId="20577"/>
      <pc:docMkLst>
        <pc:docMk/>
      </pc:docMkLst>
      <pc:sldChg chg="modSp">
        <pc:chgData name="Sara Kidd" userId="S::sara.kidd002@msd.govt.nz::dabce084-8a7f-4ddc-b0d8-e42f1d5b738a" providerId="AD" clId="Web-{5AF191FB-EE2F-BDFF-04D4-81C7CFF894E5}" dt="2025-11-12T03:41:51.610" v="3" actId="20577"/>
        <pc:sldMkLst>
          <pc:docMk/>
          <pc:sldMk cId="1841733952" sldId="403"/>
        </pc:sldMkLst>
        <pc:spChg chg="mod">
          <ac:chgData name="Sara Kidd" userId="S::sara.kidd002@msd.govt.nz::dabce084-8a7f-4ddc-b0d8-e42f1d5b738a" providerId="AD" clId="Web-{5AF191FB-EE2F-BDFF-04D4-81C7CFF894E5}" dt="2025-11-12T03:41:51.610" v="3" actId="20577"/>
          <ac:spMkLst>
            <pc:docMk/>
            <pc:sldMk cId="1841733952" sldId="403"/>
            <ac:spMk id="9" creationId="{292A9246-6495-C97F-9B11-F7EBB283D764}"/>
          </ac:spMkLst>
        </pc:spChg>
      </pc:sldChg>
    </pc:docChg>
  </pc:docChgLst>
  <pc:docChgLst>
    <pc:chgData name="Sara Kidd" userId="S::sara.kidd002@msd.govt.nz::dabce084-8a7f-4ddc-b0d8-e42f1d5b738a" providerId="AD" clId="Web-{A41F6E2E-2888-51A3-4B50-56A2275BA990}"/>
    <pc:docChg chg="mod modSld">
      <pc:chgData name="Sara Kidd" userId="S::sara.kidd002@msd.govt.nz::dabce084-8a7f-4ddc-b0d8-e42f1d5b738a" providerId="AD" clId="Web-{A41F6E2E-2888-51A3-4B50-56A2275BA990}" dt="2025-11-10T21:40:54.777" v="3" actId="20577"/>
      <pc:docMkLst>
        <pc:docMk/>
      </pc:docMkLst>
      <pc:sldChg chg="modSp">
        <pc:chgData name="Sara Kidd" userId="S::sara.kidd002@msd.govt.nz::dabce084-8a7f-4ddc-b0d8-e42f1d5b738a" providerId="AD" clId="Web-{A41F6E2E-2888-51A3-4B50-56A2275BA990}" dt="2025-11-10T21:34:25.299" v="0" actId="20577"/>
        <pc:sldMkLst>
          <pc:docMk/>
          <pc:sldMk cId="1581725426" sldId="388"/>
        </pc:sldMkLst>
        <pc:spChg chg="mod">
          <ac:chgData name="Sara Kidd" userId="S::sara.kidd002@msd.govt.nz::dabce084-8a7f-4ddc-b0d8-e42f1d5b738a" providerId="AD" clId="Web-{A41F6E2E-2888-51A3-4B50-56A2275BA990}" dt="2025-11-10T21:34:25.299" v="0" actId="20577"/>
          <ac:spMkLst>
            <pc:docMk/>
            <pc:sldMk cId="1581725426" sldId="388"/>
            <ac:spMk id="3" creationId="{53CFDA44-B0E8-0D31-6BB6-8D42FDBBE9C9}"/>
          </ac:spMkLst>
        </pc:spChg>
      </pc:sldChg>
      <pc:sldChg chg="modSp">
        <pc:chgData name="Sara Kidd" userId="S::sara.kidd002@msd.govt.nz::dabce084-8a7f-4ddc-b0d8-e42f1d5b738a" providerId="AD" clId="Web-{A41F6E2E-2888-51A3-4B50-56A2275BA990}" dt="2025-11-10T21:40:54.777" v="3" actId="20577"/>
        <pc:sldMkLst>
          <pc:docMk/>
          <pc:sldMk cId="311282032" sldId="398"/>
        </pc:sldMkLst>
        <pc:spChg chg="mod">
          <ac:chgData name="Sara Kidd" userId="S::sara.kidd002@msd.govt.nz::dabce084-8a7f-4ddc-b0d8-e42f1d5b738a" providerId="AD" clId="Web-{A41F6E2E-2888-51A3-4B50-56A2275BA990}" dt="2025-11-10T21:40:54.777" v="3" actId="20577"/>
          <ac:spMkLst>
            <pc:docMk/>
            <pc:sldMk cId="311282032" sldId="398"/>
            <ac:spMk id="5" creationId="{CC5A8723-0A92-730C-A6EC-31C5C8D0BDC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24/11/2025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24/11/2025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issacristina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oman-writing-using-pen-N9uOrBICcjY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lencarrie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clear-glass-light-bulb-on-sand-during-daytime-JiSkHnWLo2o?utm_source=unsplash&amp;utm_medium=referral&amp;utm_content=creditCopyText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hn_cardamone?utm_content=creditCopyText&amp;utm_medium=referral&amp;utm_source=unsplas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black-and-white-photo-of-a-door-with-a-question-mark-on-it-sR3RVo9mp-0?utm_content=creditCopyText&amp;utm_medium=referral&amp;utm_source=unsplash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helmgunkel?utm_content=creditCopyText&amp;utm_medium=referral&amp;utm_source=unsplash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ext-h4KYT7X1HM4?utm_content=creditCopyText&amp;utm_medium=referral&amp;utm_source=unsplash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nasjacobsson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een-super-helpful-neon-signage-near-window-MLSS52p0ze4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hsanjaya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ellow-and-black-road-sign-4eeG4Mn0HVY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1354D-4A7F-8C7A-06EA-F42D23C65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FAAAE-A217-6501-60C4-E891A3ECD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56E56-BED1-6835-1B52-64802155D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Marissa Grootes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B4DB5-9847-D883-5687-A7234B341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800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FF928-F01C-7AF2-00A7-98DB94A44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B44A2-0E2C-2889-82E3-03E5FA5B3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B6049-1234-7AA1-31A0-1046DD72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F0AC7-056D-AD92-8FD4-57B7B2D01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511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E8A7D-E1FF-139B-20F0-3E6E3765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B0EC3-296B-D999-2766-487654C76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773CA-17E8-D104-6004-87258607B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609E9-0D0F-997E-3678-F6E23D86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173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A55F6-10B0-3ABE-2000-43FEC3D09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30A5E-A4F1-FA02-2956-4982867E9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30F04-7D2F-DCF3-65CD-0A524D607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261ED-AED4-18D9-D0D8-B6DA27DD8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186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D6BEF-2C1C-3139-9DC5-71699BCD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3BD28-3CBA-53BA-2AE6-1930BC2E6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DA5BB-63E7-9B1C-73B6-53CBBB25F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Glen Carrie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086A-EECB-0819-BB7F-DF721B1A0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824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C044-D931-0126-4C52-22715D53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F7FD1-9C50-A3E3-24CA-B4B1098C0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795BC-49C7-0784-8637-B4C66F82F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535B-D837-ACA7-91F4-D2E7603A7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3131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ADFDF-3401-C636-2CBE-DC84C72C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39BCE-23E1-0ABA-0728-60EB5BBFB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B28D5-9AE7-86D7-CB07-CE2723910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A822C-141E-5FBF-83B2-4C51026FB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5506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FC39-D361-9DC8-57AC-2DE6C097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48725-E0E5-53AF-2A79-4FCC6ACC5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BBE14-7223-DF6D-A860-CDB0DBEB8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John Cardamone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B405C-F31B-BBD0-3969-9EEB04AC1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557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C08F-CADA-CBBC-E486-70A357F4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80783-64FC-6AD5-9209-4F55B1D31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B9A44-F004-096D-5ED8-66801DD0A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Wilhelm Gunkel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E0C1-99F3-AD01-DB18-C870A22A9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162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A3E96-0A8B-D907-4E58-550342051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E2DD3-7055-B703-19BA-A309F5B82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61D5EC-909A-44B6-AF9A-667FEA12B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3D0D0-D041-140E-8B42-3B11B33AD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93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33E6-5477-BFE1-0A17-AE776961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A9084-A3BA-BF05-DF15-4D29BEC7C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31084-357F-BE39-660F-09F7F2E2E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4DAA-CCDD-E705-4FE5-E2C5EEB31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07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2245-47F5-FB2E-0078-6D492375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8B935-C471-398A-D755-9E2626D45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F7E64-2B43-1DD5-2A54-477CEF223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3E6CB-8A7A-55FF-F96C-2F955907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764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17B0B-FACB-0289-CCD7-DE601CC65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4E6D4-2C68-E709-D30A-1C81F55C1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8DD89-7469-5F48-CF53-B5FEB6ED5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CA1BC-0576-8390-1C70-D28D354C2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715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5A34D-D47B-1886-9DCF-E4CFC2DE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C02A6-0945-2F06-0B6C-2C1F92956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8CC60-AF4F-523F-12C0-81E69896D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3565D-3290-CD4D-4387-22C680543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073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F0181-2F8A-42EA-4134-7105327BE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E3EA7-37FA-6706-5A87-893F4EF36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25352-5336-487D-15AA-C17BA72FF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91162-E4B5-AEF2-3354-6B71EBC6D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648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Jonas Jacobsson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065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CD18E-0188-D05C-602A-C02E0D8F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D1365-BD01-5DC3-6C6A-1A289168E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6727A-20C7-FA2D-8EA6-8212023B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Muhammad Daudy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6658E-C08C-2201-790B-9A993F9E2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316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236173" y="188914"/>
            <a:ext cx="11728815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1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24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818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61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100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433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855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655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401260"/>
            <a:ext cx="4752926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7423"/>
            <a:ext cx="4752926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96812"/>
            <a:ext cx="6096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766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680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93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8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474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735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222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12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12192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6" y="499071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7" y="1533525"/>
            <a:ext cx="11617291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881" y="5865782"/>
            <a:ext cx="4135120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8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55275" y="155275"/>
            <a:ext cx="11809563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17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32603" y="-324533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9783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9" r:id="rId3"/>
    <p:sldLayoutId id="2147483713" r:id="rId4"/>
    <p:sldLayoutId id="2147483724" r:id="rId5"/>
    <p:sldLayoutId id="2147483709" r:id="rId6"/>
    <p:sldLayoutId id="2147483725" r:id="rId7"/>
    <p:sldLayoutId id="2147483726" r:id="rId8"/>
    <p:sldLayoutId id="2147483727" r:id="rId9"/>
    <p:sldLayoutId id="2147483723" r:id="rId10"/>
    <p:sldLayoutId id="2147483710" r:id="rId11"/>
    <p:sldLayoutId id="2147483717" r:id="rId12"/>
    <p:sldLayoutId id="2147483715" r:id="rId13"/>
    <p:sldLayoutId id="2147483718" r:id="rId14"/>
    <p:sldLayoutId id="2147483705" r:id="rId15"/>
    <p:sldLayoutId id="2147483721" r:id="rId16"/>
    <p:sldLayoutId id="2147483707" r:id="rId17"/>
    <p:sldLayoutId id="2147483720" r:id="rId18"/>
    <p:sldLayoutId id="2147483722" r:id="rId19"/>
    <p:sldLayoutId id="2147483714" r:id="rId20"/>
    <p:sldLayoutId id="2147483728" r:id="rId21"/>
    <p:sldLayoutId id="2147483731" r:id="rId22"/>
    <p:sldLayoutId id="2147483730" r:id="rId23"/>
    <p:sldLayoutId id="2147483729" r:id="rId24"/>
    <p:sldLayoutId id="214748370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support.govt.nz/training-and-suppo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jpeg"/><Relationship Id="rId4" Type="http://schemas.openxmlformats.org/officeDocument/2006/relationships/hyperlink" Target="mailto:DSS_submissions@msd.govt.n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643F28F-5BC1-A491-2A29-2B0FFEE6D9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0896" y="4081676"/>
            <a:ext cx="11650208" cy="1320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to Residential Pricing 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051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44FC-45F0-9180-3461-DBFF7F62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CFDA44-B0E8-0D31-6BB6-8D42FDBB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ea typeface="Verdana"/>
              </a:rPr>
              <a:t>Training and support material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17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6CBF9-ECD2-CECA-B54B-D54476E00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5A3C8-E664-D972-E127-82FBFD74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6705148" cy="648072"/>
          </a:xfrm>
        </p:spPr>
        <p:txBody>
          <a:bodyPr/>
          <a:lstStyle/>
          <a:p>
            <a:r>
              <a:rPr lang="en-US" dirty="0"/>
              <a:t>Where to find support</a:t>
            </a:r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8C85F2-5DCA-3FA4-AAC7-3691B4CD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6705149" cy="4715516"/>
          </a:xfrm>
        </p:spPr>
        <p:txBody>
          <a:bodyPr/>
          <a:lstStyle/>
          <a:p>
            <a:pPr lvl="0"/>
            <a:r>
              <a:rPr lang="en-AU" sz="2400" dirty="0">
                <a:latin typeface="+mn-lt"/>
              </a:rPr>
              <a:t>A hidden page on the DSS website</a:t>
            </a:r>
            <a:br>
              <a:rPr lang="en-AU" sz="2400" dirty="0">
                <a:latin typeface="+mn-lt"/>
              </a:rPr>
            </a:br>
            <a:r>
              <a:rPr lang="en-AU" sz="2400" u="sng" dirty="0">
                <a:latin typeface="+mn-lt"/>
                <a:hlinkClick r:id="rId3"/>
              </a:rPr>
              <a:t>https://www.disabilitysupport.govt.nz/training-and-support</a:t>
            </a:r>
            <a:endParaRPr lang="en-AU" sz="2400" u="sng" dirty="0">
              <a:latin typeface="+mn-lt"/>
            </a:endParaRPr>
          </a:p>
          <a:p>
            <a:pPr lvl="0"/>
            <a:endParaRPr lang="en-AU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BAT Exemplar files on Socrates (which is also where you access the BAT and GPT tools) to support self-paced learning activities</a:t>
            </a:r>
          </a:p>
          <a:p>
            <a:pPr lvl="0"/>
            <a:r>
              <a:rPr lang="en-AU" sz="2400" dirty="0">
                <a:latin typeface="+mn-lt"/>
                <a:hlinkClick r:id="rId4"/>
              </a:rPr>
              <a:t>DSS_submissions@msd.govt.nz</a:t>
            </a:r>
            <a:r>
              <a:rPr lang="en-AU" sz="2400" dirty="0">
                <a:latin typeface="+mn-lt"/>
              </a:rPr>
              <a:t> </a:t>
            </a:r>
          </a:p>
          <a:p>
            <a:pPr lvl="0"/>
            <a:endParaRPr lang="en-AU" sz="4000" dirty="0">
              <a:latin typeface="+mn-lt"/>
            </a:endParaRPr>
          </a:p>
          <a:p>
            <a:pPr marL="0" lvl="0" indent="0">
              <a:buNone/>
            </a:pPr>
            <a:r>
              <a:rPr lang="en-AU" sz="2000" i="1" dirty="0">
                <a:latin typeface="+mn-lt"/>
              </a:rPr>
              <a:t>                        Note the underscore</a:t>
            </a:r>
            <a:endParaRPr lang="en-NZ" sz="2000" i="1" dirty="0">
              <a:latin typeface="+mn-lt"/>
            </a:endParaRPr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7A0BA430-0ABC-E5C8-D306-2F70D35DD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787" y="1"/>
            <a:ext cx="5006213" cy="675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100B0B-3441-C4C9-EB35-8637D1EE50FB}"/>
              </a:ext>
            </a:extLst>
          </p:cNvPr>
          <p:cNvSpPr txBox="1"/>
          <p:nvPr/>
        </p:nvSpPr>
        <p:spPr>
          <a:xfrm>
            <a:off x="7185787" y="6117661"/>
            <a:ext cx="500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disabilitysupport.govt.nz/training-and-support</a:t>
            </a:r>
            <a:endParaRPr lang="en-AU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155D35-7DE8-38C8-1CC7-81CC1F80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1344706" y="4858871"/>
            <a:ext cx="349623" cy="8426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6F84-8D65-13A7-A965-03F4D7B1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09F2B87-7403-57DA-F96C-4E140AC8AB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444" y="412596"/>
            <a:ext cx="6400800" cy="5229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Try to ALWAYS access the website for the latest versions of support material.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Always create new files from Socrates instead of reusing a saved copy.</a:t>
            </a:r>
            <a:endParaRPr kumimoji="0" lang="en-NZ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86BF3C5C-9671-89FC-D380-8356FC84D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11448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17F40-22C5-4F6B-060E-F8A2D1315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BFDC3D-7571-DAA7-F99F-8472DBCC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6705148" cy="648072"/>
          </a:xfrm>
        </p:spPr>
        <p:txBody>
          <a:bodyPr/>
          <a:lstStyle/>
          <a:p>
            <a:r>
              <a:rPr lang="en-US" dirty="0"/>
              <a:t>BAT Practice Scenarios</a:t>
            </a:r>
            <a:endParaRPr lang="en-NZ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0695951-22B0-E35C-78D1-B9FDD96A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6129125" cy="4715516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+mn-lt"/>
                <a:ea typeface="Verdana"/>
              </a:rPr>
              <a:t>There are 4 self-paced learning scenarios you can download from the </a:t>
            </a:r>
            <a:r>
              <a:rPr lang="en-US" sz="2400" b="1" dirty="0">
                <a:latin typeface="+mn-lt"/>
                <a:ea typeface="Verdana"/>
              </a:rPr>
              <a:t>hidden training and support page on the DSS website</a:t>
            </a:r>
            <a:endParaRPr lang="en-NZ" sz="2400" b="1" dirty="0">
              <a:latin typeface="+mn-lt"/>
            </a:endParaRPr>
          </a:p>
          <a:p>
            <a:r>
              <a:rPr lang="en-NZ" sz="2400" dirty="0">
                <a:latin typeface="+mn-lt"/>
              </a:rPr>
              <a:t>Everything you need to know is in that document, including the others steps to take:</a:t>
            </a:r>
          </a:p>
          <a:p>
            <a:pPr lvl="1"/>
            <a:r>
              <a:rPr lang="en-NZ" sz="2400" dirty="0">
                <a:latin typeface="+mn-lt"/>
              </a:rPr>
              <a:t>Using the BAT tool in Socrates</a:t>
            </a:r>
          </a:p>
          <a:p>
            <a:pPr lvl="1"/>
            <a:r>
              <a:rPr lang="en-NZ" sz="2400" dirty="0">
                <a:latin typeface="+mn-lt"/>
              </a:rPr>
              <a:t>Using the GPT in Socrates</a:t>
            </a:r>
          </a:p>
          <a:p>
            <a:pPr lvl="1"/>
            <a:r>
              <a:rPr lang="en-NZ" sz="2400" dirty="0">
                <a:latin typeface="+mn-lt"/>
              </a:rPr>
              <a:t>Downloading the exemplar response for the scenario to compare to your BAT response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 descr="Scenario 2">
            <a:extLst>
              <a:ext uri="{FF2B5EF4-FFF2-40B4-BE49-F238E27FC236}">
                <a16:creationId xmlns:a16="http://schemas.microsoft.com/office/drawing/2014/main" id="{163F9911-558B-2E34-3657-B51F35592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62" y="945000"/>
            <a:ext cx="3512732" cy="4968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Scenario 1">
            <a:extLst>
              <a:ext uri="{FF2B5EF4-FFF2-40B4-BE49-F238E27FC236}">
                <a16:creationId xmlns:a16="http://schemas.microsoft.com/office/drawing/2014/main" id="{415F8169-21FB-D7FD-029A-2354F15FC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34" y="235405"/>
            <a:ext cx="3512727" cy="4968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7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F1014-F894-8CE6-5D61-BFA7F340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DF16C7-E098-5ECB-4EBA-23A2C475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137271" cy="648072"/>
          </a:xfrm>
        </p:spPr>
        <p:txBody>
          <a:bodyPr/>
          <a:lstStyle/>
          <a:p>
            <a:r>
              <a:rPr lang="en-US" dirty="0"/>
              <a:t>Where to find the BAT Practice Exemplars</a:t>
            </a:r>
            <a:endParaRPr lang="en-NZ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0687004-0F43-8FB4-B0DF-47A95014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4457342" cy="4715516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+mn-lt"/>
                <a:ea typeface="Verdana"/>
              </a:rPr>
              <a:t>Socrates </a:t>
            </a:r>
            <a:r>
              <a:rPr lang="en-US" sz="2400" dirty="0">
                <a:latin typeface="+mn-lt"/>
                <a:ea typeface="Verdana"/>
                <a:sym typeface="Wingdings" panose="05000000000000000000" pitchFamily="2" charset="2"/>
              </a:rPr>
              <a:t> Help  User Guide</a:t>
            </a:r>
            <a:endParaRPr lang="en-US" sz="2400" dirty="0">
              <a:latin typeface="+mn-lt"/>
              <a:ea typeface="Verdana"/>
            </a:endParaRPr>
          </a:p>
          <a:p>
            <a:r>
              <a:rPr lang="en-US" sz="2400" dirty="0">
                <a:latin typeface="+mn-lt"/>
                <a:ea typeface="Verdana"/>
              </a:rPr>
              <a:t>Click on ‘+’ next to the Residential Pricing Model folder</a:t>
            </a:r>
          </a:p>
          <a:p>
            <a:r>
              <a:rPr lang="en-US" sz="2400" dirty="0">
                <a:latin typeface="+mn-lt"/>
                <a:ea typeface="Verdana"/>
              </a:rPr>
              <a:t>Each of the exemplar files are here to open and save a copy to your PC. You can use these files to compare with the BAT that you create when working through each scenario.</a:t>
            </a:r>
          </a:p>
        </p:txBody>
      </p:sp>
      <p:pic>
        <p:nvPicPr>
          <p:cNvPr id="3" name="Picture 2" descr="Socrates user guide">
            <a:extLst>
              <a:ext uri="{FF2B5EF4-FFF2-40B4-BE49-F238E27FC236}">
                <a16:creationId xmlns:a16="http://schemas.microsoft.com/office/drawing/2014/main" id="{EBB0E374-6349-445B-5113-81107858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183" y="1203754"/>
            <a:ext cx="5537028" cy="2496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ocrates user guide area">
            <a:extLst>
              <a:ext uri="{FF2B5EF4-FFF2-40B4-BE49-F238E27FC236}">
                <a16:creationId xmlns:a16="http://schemas.microsoft.com/office/drawing/2014/main" id="{51DD6020-28A5-A9E4-62F2-23FDA893F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464" y="2759784"/>
            <a:ext cx="4673186" cy="390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6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F810C-0009-39F2-7709-68D89066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5EA22-7431-47E2-ED8B-E020752B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What’s next for you?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73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436F-D8F4-F7E0-CC2B-67F87E8F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B9102-E398-B9BF-B0D1-B82D5DDE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you?              (cont)</a:t>
            </a:r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A8723-0A92-730C-A6EC-31C5C8D0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073656"/>
            <a:ext cx="6814594" cy="4715516"/>
          </a:xfrm>
        </p:spPr>
        <p:txBody>
          <a:bodyPr lIns="91440" tIns="45720" rIns="91440" bIns="45720" anchor="t"/>
          <a:lstStyle/>
          <a:p>
            <a:pPr lvl="0"/>
            <a:r>
              <a:rPr lang="en-AU" sz="2100" dirty="0">
                <a:latin typeface="+mn-lt"/>
                <a:ea typeface="Verdana"/>
              </a:rPr>
              <a:t>Take a breather. Grab some coffee.</a:t>
            </a:r>
          </a:p>
          <a:p>
            <a:pPr lvl="0"/>
            <a:r>
              <a:rPr lang="en-AU" sz="2100" dirty="0">
                <a:latin typeface="+mn-lt"/>
                <a:ea typeface="Verdana"/>
              </a:rPr>
              <a:t>Read the BAT User Guide.</a:t>
            </a:r>
          </a:p>
          <a:p>
            <a:pPr lvl="0"/>
            <a:r>
              <a:rPr lang="en-AU" sz="2100" dirty="0">
                <a:latin typeface="+mn-lt"/>
                <a:ea typeface="Verdana"/>
              </a:rPr>
              <a:t>Download the BAT Practice Scenarios. If your band allocation outcome does not match with the scenario results, discuss with colleagues</a:t>
            </a:r>
            <a:r>
              <a:rPr lang="en-NZ" sz="2100" dirty="0">
                <a:latin typeface="+mn-lt"/>
                <a:ea typeface="Verdana"/>
              </a:rPr>
              <a:t>.</a:t>
            </a:r>
          </a:p>
          <a:p>
            <a:r>
              <a:rPr lang="en-NZ" sz="2100" dirty="0">
                <a:latin typeface="+mn-lt"/>
                <a:ea typeface="Verdana"/>
              </a:rPr>
              <a:t>DSS intends to arrange virtual 'drop-in' sessions in the lead-in to 1 December to answer any questions.</a:t>
            </a:r>
          </a:p>
          <a:p>
            <a:pPr lvl="0"/>
            <a:r>
              <a:rPr lang="en-NZ" sz="2100" dirty="0">
                <a:latin typeface="+mn-lt"/>
                <a:ea typeface="Verdana"/>
              </a:rPr>
              <a:t>Try completing the BAT based on your experience with a disabled person you know.</a:t>
            </a:r>
          </a:p>
          <a:p>
            <a:pPr lvl="0"/>
            <a:r>
              <a:rPr lang="en-NZ" sz="2100" dirty="0">
                <a:latin typeface="+mn-lt"/>
                <a:ea typeface="Verdana"/>
              </a:rPr>
              <a:t>Read the BAT User Guide again (you’ll pick up more), the Cheat Sheets and FAQs.</a:t>
            </a:r>
          </a:p>
          <a:p>
            <a:pPr lvl="0"/>
            <a:r>
              <a:rPr lang="en-NZ" sz="2100" dirty="0">
                <a:latin typeface="+mn-lt"/>
                <a:ea typeface="Verdana"/>
              </a:rPr>
              <a:t>Check out other resources on the hidden training and support page on the DSS website.</a:t>
            </a:r>
            <a:endParaRPr lang="en-AU" sz="2100" dirty="0">
              <a:latin typeface="+mn-lt"/>
              <a:ea typeface="Verdan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9772A4C-4CEE-CDBE-83E0-B02AF64C8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7177" y="0"/>
            <a:ext cx="5004823" cy="6751090"/>
          </a:xfrm>
          <a:prstGeom prst="rect">
            <a:avLst/>
          </a:prstGeom>
        </p:spPr>
      </p:pic>
      <p:grpSp>
        <p:nvGrpSpPr>
          <p:cNvPr id="18" name="Group 17" descr="An image of the 70/20/10 training model">
            <a:extLst>
              <a:ext uri="{FF2B5EF4-FFF2-40B4-BE49-F238E27FC236}">
                <a16:creationId xmlns:a16="http://schemas.microsoft.com/office/drawing/2014/main" id="{B67172BC-10C1-3E53-237E-1BEC76D7C486}"/>
              </a:ext>
            </a:extLst>
          </p:cNvPr>
          <p:cNvGrpSpPr/>
          <p:nvPr/>
        </p:nvGrpSpPr>
        <p:grpSpPr>
          <a:xfrm>
            <a:off x="7319361" y="103910"/>
            <a:ext cx="4734019" cy="2676325"/>
            <a:chOff x="7319361" y="103910"/>
            <a:chExt cx="4734019" cy="2676325"/>
          </a:xfrm>
        </p:grpSpPr>
        <p:grpSp>
          <p:nvGrpSpPr>
            <p:cNvPr id="2" name="Group 1" descr="Arrow showingthe start of progress pointing upwards">
              <a:extLst>
                <a:ext uri="{FF2B5EF4-FFF2-40B4-BE49-F238E27FC236}">
                  <a16:creationId xmlns:a16="http://schemas.microsoft.com/office/drawing/2014/main" id="{872A670F-BB91-28EB-78E2-E6E8A631C9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19361" y="1459726"/>
              <a:ext cx="1277659" cy="576057"/>
              <a:chOff x="40813" y="4577995"/>
              <a:chExt cx="1968545" cy="887567"/>
            </a:xfrm>
          </p:grpSpPr>
          <p:sp>
            <p:nvSpPr>
              <p:cNvPr id="6" name="Trapezoid 9">
                <a:extLst>
                  <a:ext uri="{FF2B5EF4-FFF2-40B4-BE49-F238E27FC236}">
                    <a16:creationId xmlns:a16="http://schemas.microsoft.com/office/drawing/2014/main" id="{843620ED-560A-14AC-5DA5-ED3EDB4F6C43}"/>
                  </a:ext>
                </a:extLst>
              </p:cNvPr>
              <p:cNvSpPr/>
              <p:nvPr/>
            </p:nvSpPr>
            <p:spPr>
              <a:xfrm>
                <a:off x="40813" y="4615260"/>
                <a:ext cx="1968545" cy="850302"/>
              </a:xfrm>
              <a:custGeom>
                <a:avLst/>
                <a:gdLst>
                  <a:gd name="connsiteX0" fmla="*/ 0 w 1602509"/>
                  <a:gd name="connsiteY0" fmla="*/ 1270000 h 1270000"/>
                  <a:gd name="connsiteX1" fmla="*/ 317500 w 1602509"/>
                  <a:gd name="connsiteY1" fmla="*/ 0 h 1270000"/>
                  <a:gd name="connsiteX2" fmla="*/ 1285009 w 1602509"/>
                  <a:gd name="connsiteY2" fmla="*/ 0 h 1270000"/>
                  <a:gd name="connsiteX3" fmla="*/ 1602509 w 1602509"/>
                  <a:gd name="connsiteY3" fmla="*/ 1270000 h 1270000"/>
                  <a:gd name="connsiteX4" fmla="*/ 0 w 1602509"/>
                  <a:gd name="connsiteY4" fmla="*/ 1270000 h 1270000"/>
                  <a:gd name="connsiteX0" fmla="*/ 0 w 1705264"/>
                  <a:gd name="connsiteY0" fmla="*/ 1376218 h 1376218"/>
                  <a:gd name="connsiteX1" fmla="*/ 317500 w 1705264"/>
                  <a:gd name="connsiteY1" fmla="*/ 106218 h 1376218"/>
                  <a:gd name="connsiteX2" fmla="*/ 1705264 w 1705264"/>
                  <a:gd name="connsiteY2" fmla="*/ 0 h 1376218"/>
                  <a:gd name="connsiteX3" fmla="*/ 1602509 w 1705264"/>
                  <a:gd name="connsiteY3" fmla="*/ 1376218 h 1376218"/>
                  <a:gd name="connsiteX4" fmla="*/ 0 w 1705264"/>
                  <a:gd name="connsiteY4" fmla="*/ 1376218 h 1376218"/>
                  <a:gd name="connsiteX0" fmla="*/ 0 w 1722582"/>
                  <a:gd name="connsiteY0" fmla="*/ 1376218 h 1403927"/>
                  <a:gd name="connsiteX1" fmla="*/ 317500 w 1722582"/>
                  <a:gd name="connsiteY1" fmla="*/ 106218 h 1403927"/>
                  <a:gd name="connsiteX2" fmla="*/ 1705264 w 1722582"/>
                  <a:gd name="connsiteY2" fmla="*/ 0 h 1403927"/>
                  <a:gd name="connsiteX3" fmla="*/ 1722582 w 1722582"/>
                  <a:gd name="connsiteY3" fmla="*/ 1403927 h 1403927"/>
                  <a:gd name="connsiteX4" fmla="*/ 0 w 1722582"/>
                  <a:gd name="connsiteY4" fmla="*/ 1376218 h 1403927"/>
                  <a:gd name="connsiteX0" fmla="*/ 0 w 1716795"/>
                  <a:gd name="connsiteY0" fmla="*/ 1408048 h 1408048"/>
                  <a:gd name="connsiteX1" fmla="*/ 311713 w 1716795"/>
                  <a:gd name="connsiteY1" fmla="*/ 106218 h 1408048"/>
                  <a:gd name="connsiteX2" fmla="*/ 1699477 w 1716795"/>
                  <a:gd name="connsiteY2" fmla="*/ 0 h 1408048"/>
                  <a:gd name="connsiteX3" fmla="*/ 1716795 w 1716795"/>
                  <a:gd name="connsiteY3" fmla="*/ 1403927 h 1408048"/>
                  <a:gd name="connsiteX4" fmla="*/ 0 w 1716795"/>
                  <a:gd name="connsiteY4" fmla="*/ 1408048 h 1408048"/>
                  <a:gd name="connsiteX0" fmla="*/ 26846 w 1743641"/>
                  <a:gd name="connsiteY0" fmla="*/ 1408048 h 1408048"/>
                  <a:gd name="connsiteX1" fmla="*/ 0 w 1743641"/>
                  <a:gd name="connsiteY1" fmla="*/ 710995 h 1408048"/>
                  <a:gd name="connsiteX2" fmla="*/ 1726323 w 1743641"/>
                  <a:gd name="connsiteY2" fmla="*/ 0 h 1408048"/>
                  <a:gd name="connsiteX3" fmla="*/ 1743641 w 1743641"/>
                  <a:gd name="connsiteY3" fmla="*/ 1403927 h 1408048"/>
                  <a:gd name="connsiteX4" fmla="*/ 26846 w 1743641"/>
                  <a:gd name="connsiteY4" fmla="*/ 1408048 h 1408048"/>
                  <a:gd name="connsiteX0" fmla="*/ 26846 w 1743641"/>
                  <a:gd name="connsiteY0" fmla="*/ 1396474 h 1396474"/>
                  <a:gd name="connsiteX1" fmla="*/ 0 w 1743641"/>
                  <a:gd name="connsiteY1" fmla="*/ 699421 h 1396474"/>
                  <a:gd name="connsiteX2" fmla="*/ 1740791 w 1743641"/>
                  <a:gd name="connsiteY2" fmla="*/ 0 h 1396474"/>
                  <a:gd name="connsiteX3" fmla="*/ 1743641 w 1743641"/>
                  <a:gd name="connsiteY3" fmla="*/ 1392353 h 1396474"/>
                  <a:gd name="connsiteX4" fmla="*/ 26846 w 1743641"/>
                  <a:gd name="connsiteY4" fmla="*/ 1396474 h 1396474"/>
                  <a:gd name="connsiteX0" fmla="*/ 23952 w 1743641"/>
                  <a:gd name="connsiteY0" fmla="*/ 1384900 h 1392353"/>
                  <a:gd name="connsiteX1" fmla="*/ 0 w 1743641"/>
                  <a:gd name="connsiteY1" fmla="*/ 699421 h 1392353"/>
                  <a:gd name="connsiteX2" fmla="*/ 1740791 w 1743641"/>
                  <a:gd name="connsiteY2" fmla="*/ 0 h 1392353"/>
                  <a:gd name="connsiteX3" fmla="*/ 1743641 w 1743641"/>
                  <a:gd name="connsiteY3" fmla="*/ 1392353 h 1392353"/>
                  <a:gd name="connsiteX4" fmla="*/ 23952 w 1743641"/>
                  <a:gd name="connsiteY4" fmla="*/ 1384900 h 1392353"/>
                  <a:gd name="connsiteX0" fmla="*/ 0 w 1719689"/>
                  <a:gd name="connsiteY0" fmla="*/ 1384900 h 1392353"/>
                  <a:gd name="connsiteX1" fmla="*/ 7878 w 1719689"/>
                  <a:gd name="connsiteY1" fmla="*/ 693634 h 1392353"/>
                  <a:gd name="connsiteX2" fmla="*/ 1716839 w 1719689"/>
                  <a:gd name="connsiteY2" fmla="*/ 0 h 1392353"/>
                  <a:gd name="connsiteX3" fmla="*/ 1719689 w 1719689"/>
                  <a:gd name="connsiteY3" fmla="*/ 1392353 h 1392353"/>
                  <a:gd name="connsiteX4" fmla="*/ 0 w 1719689"/>
                  <a:gd name="connsiteY4" fmla="*/ 1384900 h 1392353"/>
                  <a:gd name="connsiteX0" fmla="*/ 6591 w 1726280"/>
                  <a:gd name="connsiteY0" fmla="*/ 1384900 h 1392353"/>
                  <a:gd name="connsiteX1" fmla="*/ 0 w 1726280"/>
                  <a:gd name="connsiteY1" fmla="*/ 687847 h 1392353"/>
                  <a:gd name="connsiteX2" fmla="*/ 1723430 w 1726280"/>
                  <a:gd name="connsiteY2" fmla="*/ 0 h 1392353"/>
                  <a:gd name="connsiteX3" fmla="*/ 1726280 w 1726280"/>
                  <a:gd name="connsiteY3" fmla="*/ 1392353 h 1392353"/>
                  <a:gd name="connsiteX4" fmla="*/ 6591 w 1726280"/>
                  <a:gd name="connsiteY4" fmla="*/ 1384900 h 1392353"/>
                  <a:gd name="connsiteX0" fmla="*/ 0 w 1719689"/>
                  <a:gd name="connsiteY0" fmla="*/ 1384900 h 1392353"/>
                  <a:gd name="connsiteX1" fmla="*/ 1716839 w 1719689"/>
                  <a:gd name="connsiteY1" fmla="*/ 0 h 1392353"/>
                  <a:gd name="connsiteX2" fmla="*/ 1719689 w 1719689"/>
                  <a:gd name="connsiteY2" fmla="*/ 1392353 h 1392353"/>
                  <a:gd name="connsiteX3" fmla="*/ 0 w 1719689"/>
                  <a:gd name="connsiteY3" fmla="*/ 1384900 h 1392353"/>
                  <a:gd name="connsiteX0" fmla="*/ 0 w 1719689"/>
                  <a:gd name="connsiteY0" fmla="*/ 1529030 h 1536483"/>
                  <a:gd name="connsiteX1" fmla="*/ 1708158 w 1719689"/>
                  <a:gd name="connsiteY1" fmla="*/ 0 h 1536483"/>
                  <a:gd name="connsiteX2" fmla="*/ 1719689 w 1719689"/>
                  <a:gd name="connsiteY2" fmla="*/ 1536483 h 1536483"/>
                  <a:gd name="connsiteX3" fmla="*/ 0 w 1719689"/>
                  <a:gd name="connsiteY3" fmla="*/ 1529030 h 1536483"/>
                  <a:gd name="connsiteX0" fmla="*/ 0 w 1713902"/>
                  <a:gd name="connsiteY0" fmla="*/ 1529030 h 1764691"/>
                  <a:gd name="connsiteX1" fmla="*/ 1708158 w 1713902"/>
                  <a:gd name="connsiteY1" fmla="*/ 0 h 1764691"/>
                  <a:gd name="connsiteX2" fmla="*/ 1713902 w 1713902"/>
                  <a:gd name="connsiteY2" fmla="*/ 1764691 h 1764691"/>
                  <a:gd name="connsiteX3" fmla="*/ 0 w 1713902"/>
                  <a:gd name="connsiteY3" fmla="*/ 1529030 h 1764691"/>
                  <a:gd name="connsiteX0" fmla="*/ 0 w 1968545"/>
                  <a:gd name="connsiteY0" fmla="*/ 1745226 h 1764691"/>
                  <a:gd name="connsiteX1" fmla="*/ 1962801 w 1968545"/>
                  <a:gd name="connsiteY1" fmla="*/ 0 h 1764691"/>
                  <a:gd name="connsiteX2" fmla="*/ 1968545 w 1968545"/>
                  <a:gd name="connsiteY2" fmla="*/ 1764691 h 1764691"/>
                  <a:gd name="connsiteX3" fmla="*/ 0 w 1968545"/>
                  <a:gd name="connsiteY3" fmla="*/ 1745226 h 176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545" h="1764691">
                    <a:moveTo>
                      <a:pt x="0" y="1745226"/>
                    </a:moveTo>
                    <a:lnTo>
                      <a:pt x="1962801" y="0"/>
                    </a:lnTo>
                    <a:cubicBezTo>
                      <a:pt x="1966645" y="512161"/>
                      <a:pt x="1964701" y="1252530"/>
                      <a:pt x="1968545" y="1764691"/>
                    </a:cubicBezTo>
                    <a:lnTo>
                      <a:pt x="0" y="174522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8E3B26A-B2CF-8734-6CA3-C24EC5E8C3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505" y="4577995"/>
                <a:ext cx="863484" cy="378691"/>
              </a:xfrm>
              <a:prstGeom prst="straightConnector1">
                <a:avLst/>
              </a:prstGeom>
              <a:ln w="57150">
                <a:solidFill>
                  <a:schemeClr val="accent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 descr="Ongoing progress repesented by an arrow pointing upwards">
              <a:extLst>
                <a:ext uri="{FF2B5EF4-FFF2-40B4-BE49-F238E27FC236}">
                  <a16:creationId xmlns:a16="http://schemas.microsoft.com/office/drawing/2014/main" id="{4406D5BD-514D-1D4A-8012-D4B37C5159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92720" y="958601"/>
              <a:ext cx="1165070" cy="1077182"/>
              <a:chOff x="2114950" y="3850777"/>
              <a:chExt cx="1746536" cy="1614785"/>
            </a:xfrm>
          </p:grpSpPr>
          <p:sp>
            <p:nvSpPr>
              <p:cNvPr id="9" name="Trapezoid 9">
                <a:extLst>
                  <a:ext uri="{FF2B5EF4-FFF2-40B4-BE49-F238E27FC236}">
                    <a16:creationId xmlns:a16="http://schemas.microsoft.com/office/drawing/2014/main" id="{1B9B2766-D822-28B4-D837-EA801668667A}"/>
                  </a:ext>
                </a:extLst>
              </p:cNvPr>
              <p:cNvSpPr/>
              <p:nvPr/>
            </p:nvSpPr>
            <p:spPr>
              <a:xfrm>
                <a:off x="2114950" y="3893699"/>
                <a:ext cx="1746536" cy="1571863"/>
              </a:xfrm>
              <a:custGeom>
                <a:avLst/>
                <a:gdLst>
                  <a:gd name="connsiteX0" fmla="*/ 0 w 1602509"/>
                  <a:gd name="connsiteY0" fmla="*/ 1270000 h 1270000"/>
                  <a:gd name="connsiteX1" fmla="*/ 317500 w 1602509"/>
                  <a:gd name="connsiteY1" fmla="*/ 0 h 1270000"/>
                  <a:gd name="connsiteX2" fmla="*/ 1285009 w 1602509"/>
                  <a:gd name="connsiteY2" fmla="*/ 0 h 1270000"/>
                  <a:gd name="connsiteX3" fmla="*/ 1602509 w 1602509"/>
                  <a:gd name="connsiteY3" fmla="*/ 1270000 h 1270000"/>
                  <a:gd name="connsiteX4" fmla="*/ 0 w 1602509"/>
                  <a:gd name="connsiteY4" fmla="*/ 1270000 h 1270000"/>
                  <a:gd name="connsiteX0" fmla="*/ 0 w 1705264"/>
                  <a:gd name="connsiteY0" fmla="*/ 1376218 h 1376218"/>
                  <a:gd name="connsiteX1" fmla="*/ 317500 w 1705264"/>
                  <a:gd name="connsiteY1" fmla="*/ 106218 h 1376218"/>
                  <a:gd name="connsiteX2" fmla="*/ 1705264 w 1705264"/>
                  <a:gd name="connsiteY2" fmla="*/ 0 h 1376218"/>
                  <a:gd name="connsiteX3" fmla="*/ 1602509 w 1705264"/>
                  <a:gd name="connsiteY3" fmla="*/ 1376218 h 1376218"/>
                  <a:gd name="connsiteX4" fmla="*/ 0 w 1705264"/>
                  <a:gd name="connsiteY4" fmla="*/ 1376218 h 1376218"/>
                  <a:gd name="connsiteX0" fmla="*/ 0 w 1722582"/>
                  <a:gd name="connsiteY0" fmla="*/ 1376218 h 1403927"/>
                  <a:gd name="connsiteX1" fmla="*/ 317500 w 1722582"/>
                  <a:gd name="connsiteY1" fmla="*/ 106218 h 1403927"/>
                  <a:gd name="connsiteX2" fmla="*/ 1705264 w 1722582"/>
                  <a:gd name="connsiteY2" fmla="*/ 0 h 1403927"/>
                  <a:gd name="connsiteX3" fmla="*/ 1722582 w 1722582"/>
                  <a:gd name="connsiteY3" fmla="*/ 1403927 h 1403927"/>
                  <a:gd name="connsiteX4" fmla="*/ 0 w 1722582"/>
                  <a:gd name="connsiteY4" fmla="*/ 1376218 h 1403927"/>
                  <a:gd name="connsiteX0" fmla="*/ 0 w 1716795"/>
                  <a:gd name="connsiteY0" fmla="*/ 1408048 h 1408048"/>
                  <a:gd name="connsiteX1" fmla="*/ 311713 w 1716795"/>
                  <a:gd name="connsiteY1" fmla="*/ 106218 h 1408048"/>
                  <a:gd name="connsiteX2" fmla="*/ 1699477 w 1716795"/>
                  <a:gd name="connsiteY2" fmla="*/ 0 h 1408048"/>
                  <a:gd name="connsiteX3" fmla="*/ 1716795 w 1716795"/>
                  <a:gd name="connsiteY3" fmla="*/ 1403927 h 1408048"/>
                  <a:gd name="connsiteX4" fmla="*/ 0 w 1716795"/>
                  <a:gd name="connsiteY4" fmla="*/ 1408048 h 1408048"/>
                  <a:gd name="connsiteX0" fmla="*/ 26846 w 1743641"/>
                  <a:gd name="connsiteY0" fmla="*/ 1408048 h 1408048"/>
                  <a:gd name="connsiteX1" fmla="*/ 0 w 1743641"/>
                  <a:gd name="connsiteY1" fmla="*/ 710995 h 1408048"/>
                  <a:gd name="connsiteX2" fmla="*/ 1726323 w 1743641"/>
                  <a:gd name="connsiteY2" fmla="*/ 0 h 1408048"/>
                  <a:gd name="connsiteX3" fmla="*/ 1743641 w 1743641"/>
                  <a:gd name="connsiteY3" fmla="*/ 1403927 h 1408048"/>
                  <a:gd name="connsiteX4" fmla="*/ 26846 w 1743641"/>
                  <a:gd name="connsiteY4" fmla="*/ 1408048 h 1408048"/>
                  <a:gd name="connsiteX0" fmla="*/ 26846 w 1743641"/>
                  <a:gd name="connsiteY0" fmla="*/ 1396474 h 1396474"/>
                  <a:gd name="connsiteX1" fmla="*/ 0 w 1743641"/>
                  <a:gd name="connsiteY1" fmla="*/ 699421 h 1396474"/>
                  <a:gd name="connsiteX2" fmla="*/ 1740791 w 1743641"/>
                  <a:gd name="connsiteY2" fmla="*/ 0 h 1396474"/>
                  <a:gd name="connsiteX3" fmla="*/ 1743641 w 1743641"/>
                  <a:gd name="connsiteY3" fmla="*/ 1392353 h 1396474"/>
                  <a:gd name="connsiteX4" fmla="*/ 26846 w 1743641"/>
                  <a:gd name="connsiteY4" fmla="*/ 1396474 h 1396474"/>
                  <a:gd name="connsiteX0" fmla="*/ 23952 w 1743641"/>
                  <a:gd name="connsiteY0" fmla="*/ 1384900 h 1392353"/>
                  <a:gd name="connsiteX1" fmla="*/ 0 w 1743641"/>
                  <a:gd name="connsiteY1" fmla="*/ 699421 h 1392353"/>
                  <a:gd name="connsiteX2" fmla="*/ 1740791 w 1743641"/>
                  <a:gd name="connsiteY2" fmla="*/ 0 h 1392353"/>
                  <a:gd name="connsiteX3" fmla="*/ 1743641 w 1743641"/>
                  <a:gd name="connsiteY3" fmla="*/ 1392353 h 1392353"/>
                  <a:gd name="connsiteX4" fmla="*/ 23952 w 1743641"/>
                  <a:gd name="connsiteY4" fmla="*/ 1384900 h 1392353"/>
                  <a:gd name="connsiteX0" fmla="*/ 0 w 1719689"/>
                  <a:gd name="connsiteY0" fmla="*/ 1384900 h 1392353"/>
                  <a:gd name="connsiteX1" fmla="*/ 7878 w 1719689"/>
                  <a:gd name="connsiteY1" fmla="*/ 693634 h 1392353"/>
                  <a:gd name="connsiteX2" fmla="*/ 1716839 w 1719689"/>
                  <a:gd name="connsiteY2" fmla="*/ 0 h 1392353"/>
                  <a:gd name="connsiteX3" fmla="*/ 1719689 w 1719689"/>
                  <a:gd name="connsiteY3" fmla="*/ 1392353 h 1392353"/>
                  <a:gd name="connsiteX4" fmla="*/ 0 w 1719689"/>
                  <a:gd name="connsiteY4" fmla="*/ 1384900 h 1392353"/>
                  <a:gd name="connsiteX0" fmla="*/ 6591 w 1726280"/>
                  <a:gd name="connsiteY0" fmla="*/ 1384900 h 1392353"/>
                  <a:gd name="connsiteX1" fmla="*/ 0 w 1726280"/>
                  <a:gd name="connsiteY1" fmla="*/ 687847 h 1392353"/>
                  <a:gd name="connsiteX2" fmla="*/ 1723430 w 1726280"/>
                  <a:gd name="connsiteY2" fmla="*/ 0 h 1392353"/>
                  <a:gd name="connsiteX3" fmla="*/ 1726280 w 1726280"/>
                  <a:gd name="connsiteY3" fmla="*/ 1392353 h 1392353"/>
                  <a:gd name="connsiteX4" fmla="*/ 6591 w 1726280"/>
                  <a:gd name="connsiteY4" fmla="*/ 1384900 h 1392353"/>
                  <a:gd name="connsiteX0" fmla="*/ 6591 w 1726280"/>
                  <a:gd name="connsiteY0" fmla="*/ 1489072 h 1496525"/>
                  <a:gd name="connsiteX1" fmla="*/ 0 w 1726280"/>
                  <a:gd name="connsiteY1" fmla="*/ 792019 h 1496525"/>
                  <a:gd name="connsiteX2" fmla="*/ 1720536 w 1726280"/>
                  <a:gd name="connsiteY2" fmla="*/ 0 h 1496525"/>
                  <a:gd name="connsiteX3" fmla="*/ 1726280 w 1726280"/>
                  <a:gd name="connsiteY3" fmla="*/ 1496525 h 1496525"/>
                  <a:gd name="connsiteX4" fmla="*/ 6591 w 1726280"/>
                  <a:gd name="connsiteY4" fmla="*/ 1489072 h 1496525"/>
                  <a:gd name="connsiteX0" fmla="*/ 6591 w 1746536"/>
                  <a:gd name="connsiteY0" fmla="*/ 1489072 h 1577548"/>
                  <a:gd name="connsiteX1" fmla="*/ 0 w 1746536"/>
                  <a:gd name="connsiteY1" fmla="*/ 792019 h 1577548"/>
                  <a:gd name="connsiteX2" fmla="*/ 1720536 w 1746536"/>
                  <a:gd name="connsiteY2" fmla="*/ 0 h 1577548"/>
                  <a:gd name="connsiteX3" fmla="*/ 1746536 w 1746536"/>
                  <a:gd name="connsiteY3" fmla="*/ 1577548 h 1577548"/>
                  <a:gd name="connsiteX4" fmla="*/ 6591 w 1746536"/>
                  <a:gd name="connsiteY4" fmla="*/ 1489072 h 1577548"/>
                  <a:gd name="connsiteX0" fmla="*/ 6591 w 1746536"/>
                  <a:gd name="connsiteY0" fmla="*/ 1489072 h 1577548"/>
                  <a:gd name="connsiteX1" fmla="*/ 0 w 1746536"/>
                  <a:gd name="connsiteY1" fmla="*/ 728358 h 1577548"/>
                  <a:gd name="connsiteX2" fmla="*/ 1720536 w 1746536"/>
                  <a:gd name="connsiteY2" fmla="*/ 0 h 1577548"/>
                  <a:gd name="connsiteX3" fmla="*/ 1746536 w 1746536"/>
                  <a:gd name="connsiteY3" fmla="*/ 1577548 h 1577548"/>
                  <a:gd name="connsiteX4" fmla="*/ 6591 w 1746536"/>
                  <a:gd name="connsiteY4" fmla="*/ 1489072 h 1577548"/>
                  <a:gd name="connsiteX0" fmla="*/ 6591 w 1746536"/>
                  <a:gd name="connsiteY0" fmla="*/ 1564307 h 1577548"/>
                  <a:gd name="connsiteX1" fmla="*/ 0 w 1746536"/>
                  <a:gd name="connsiteY1" fmla="*/ 728358 h 1577548"/>
                  <a:gd name="connsiteX2" fmla="*/ 1720536 w 1746536"/>
                  <a:gd name="connsiteY2" fmla="*/ 0 h 1577548"/>
                  <a:gd name="connsiteX3" fmla="*/ 1746536 w 1746536"/>
                  <a:gd name="connsiteY3" fmla="*/ 1577548 h 1577548"/>
                  <a:gd name="connsiteX4" fmla="*/ 6591 w 1746536"/>
                  <a:gd name="connsiteY4" fmla="*/ 1564307 h 1577548"/>
                  <a:gd name="connsiteX0" fmla="*/ 6591 w 1746536"/>
                  <a:gd name="connsiteY0" fmla="*/ 1584563 h 1584563"/>
                  <a:gd name="connsiteX1" fmla="*/ 0 w 1746536"/>
                  <a:gd name="connsiteY1" fmla="*/ 728358 h 1584563"/>
                  <a:gd name="connsiteX2" fmla="*/ 1720536 w 1746536"/>
                  <a:gd name="connsiteY2" fmla="*/ 0 h 1584563"/>
                  <a:gd name="connsiteX3" fmla="*/ 1746536 w 1746536"/>
                  <a:gd name="connsiteY3" fmla="*/ 1577548 h 1584563"/>
                  <a:gd name="connsiteX4" fmla="*/ 6591 w 1746536"/>
                  <a:gd name="connsiteY4" fmla="*/ 1584563 h 1584563"/>
                  <a:gd name="connsiteX0" fmla="*/ 6591 w 1746536"/>
                  <a:gd name="connsiteY0" fmla="*/ 1571863 h 1571863"/>
                  <a:gd name="connsiteX1" fmla="*/ 0 w 1746536"/>
                  <a:gd name="connsiteY1" fmla="*/ 715658 h 1571863"/>
                  <a:gd name="connsiteX2" fmla="*/ 1717361 w 1746536"/>
                  <a:gd name="connsiteY2" fmla="*/ 0 h 1571863"/>
                  <a:gd name="connsiteX3" fmla="*/ 1746536 w 1746536"/>
                  <a:gd name="connsiteY3" fmla="*/ 1564848 h 1571863"/>
                  <a:gd name="connsiteX4" fmla="*/ 6591 w 1746536"/>
                  <a:gd name="connsiteY4" fmla="*/ 1571863 h 1571863"/>
                  <a:gd name="connsiteX0" fmla="*/ 6591 w 1746536"/>
                  <a:gd name="connsiteY0" fmla="*/ 1571863 h 1571863"/>
                  <a:gd name="connsiteX1" fmla="*/ 0 w 1746536"/>
                  <a:gd name="connsiteY1" fmla="*/ 715658 h 1571863"/>
                  <a:gd name="connsiteX2" fmla="*/ 1733236 w 1746536"/>
                  <a:gd name="connsiteY2" fmla="*/ 0 h 1571863"/>
                  <a:gd name="connsiteX3" fmla="*/ 1746536 w 1746536"/>
                  <a:gd name="connsiteY3" fmla="*/ 1564848 h 1571863"/>
                  <a:gd name="connsiteX4" fmla="*/ 6591 w 1746536"/>
                  <a:gd name="connsiteY4" fmla="*/ 1571863 h 157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536" h="1571863">
                    <a:moveTo>
                      <a:pt x="6591" y="1571863"/>
                    </a:moveTo>
                    <a:lnTo>
                      <a:pt x="0" y="715658"/>
                    </a:lnTo>
                    <a:lnTo>
                      <a:pt x="1733236" y="0"/>
                    </a:lnTo>
                    <a:cubicBezTo>
                      <a:pt x="1735151" y="498842"/>
                      <a:pt x="1744621" y="1066006"/>
                      <a:pt x="1746536" y="1564848"/>
                    </a:cubicBezTo>
                    <a:lnTo>
                      <a:pt x="6591" y="157186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DE7BA36-2794-76AA-6F7A-469C1FEC3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7440" y="3850777"/>
                <a:ext cx="800354" cy="337127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 descr="Progress represented by an arrow pointing upwards">
              <a:extLst>
                <a:ext uri="{FF2B5EF4-FFF2-40B4-BE49-F238E27FC236}">
                  <a16:creationId xmlns:a16="http://schemas.microsoft.com/office/drawing/2014/main" id="{651334BD-0844-ACF1-9B5A-05830137B3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59156" y="103910"/>
              <a:ext cx="2094224" cy="1921482"/>
              <a:chOff x="3967078" y="2585820"/>
              <a:chExt cx="3138638" cy="2879742"/>
            </a:xfrm>
          </p:grpSpPr>
          <p:sp>
            <p:nvSpPr>
              <p:cNvPr id="12" name="Trapezoid 9">
                <a:extLst>
                  <a:ext uri="{FF2B5EF4-FFF2-40B4-BE49-F238E27FC236}">
                    <a16:creationId xmlns:a16="http://schemas.microsoft.com/office/drawing/2014/main" id="{581C29C8-03C8-E6BE-9E61-4435E61582DE}"/>
                  </a:ext>
                </a:extLst>
              </p:cNvPr>
              <p:cNvSpPr/>
              <p:nvPr/>
            </p:nvSpPr>
            <p:spPr>
              <a:xfrm>
                <a:off x="3967078" y="2585820"/>
                <a:ext cx="3138638" cy="2879742"/>
              </a:xfrm>
              <a:custGeom>
                <a:avLst/>
                <a:gdLst>
                  <a:gd name="connsiteX0" fmla="*/ 0 w 1602509"/>
                  <a:gd name="connsiteY0" fmla="*/ 1270000 h 1270000"/>
                  <a:gd name="connsiteX1" fmla="*/ 317500 w 1602509"/>
                  <a:gd name="connsiteY1" fmla="*/ 0 h 1270000"/>
                  <a:gd name="connsiteX2" fmla="*/ 1285009 w 1602509"/>
                  <a:gd name="connsiteY2" fmla="*/ 0 h 1270000"/>
                  <a:gd name="connsiteX3" fmla="*/ 1602509 w 1602509"/>
                  <a:gd name="connsiteY3" fmla="*/ 1270000 h 1270000"/>
                  <a:gd name="connsiteX4" fmla="*/ 0 w 1602509"/>
                  <a:gd name="connsiteY4" fmla="*/ 1270000 h 1270000"/>
                  <a:gd name="connsiteX0" fmla="*/ 0 w 1705264"/>
                  <a:gd name="connsiteY0" fmla="*/ 1376218 h 1376218"/>
                  <a:gd name="connsiteX1" fmla="*/ 317500 w 1705264"/>
                  <a:gd name="connsiteY1" fmla="*/ 106218 h 1376218"/>
                  <a:gd name="connsiteX2" fmla="*/ 1705264 w 1705264"/>
                  <a:gd name="connsiteY2" fmla="*/ 0 h 1376218"/>
                  <a:gd name="connsiteX3" fmla="*/ 1602509 w 1705264"/>
                  <a:gd name="connsiteY3" fmla="*/ 1376218 h 1376218"/>
                  <a:gd name="connsiteX4" fmla="*/ 0 w 1705264"/>
                  <a:gd name="connsiteY4" fmla="*/ 1376218 h 1376218"/>
                  <a:gd name="connsiteX0" fmla="*/ 0 w 1722582"/>
                  <a:gd name="connsiteY0" fmla="*/ 1376218 h 1403927"/>
                  <a:gd name="connsiteX1" fmla="*/ 317500 w 1722582"/>
                  <a:gd name="connsiteY1" fmla="*/ 106218 h 1403927"/>
                  <a:gd name="connsiteX2" fmla="*/ 1705264 w 1722582"/>
                  <a:gd name="connsiteY2" fmla="*/ 0 h 1403927"/>
                  <a:gd name="connsiteX3" fmla="*/ 1722582 w 1722582"/>
                  <a:gd name="connsiteY3" fmla="*/ 1403927 h 1403927"/>
                  <a:gd name="connsiteX4" fmla="*/ 0 w 1722582"/>
                  <a:gd name="connsiteY4" fmla="*/ 1376218 h 1403927"/>
                  <a:gd name="connsiteX0" fmla="*/ 0 w 1716795"/>
                  <a:gd name="connsiteY0" fmla="*/ 1408048 h 1408048"/>
                  <a:gd name="connsiteX1" fmla="*/ 311713 w 1716795"/>
                  <a:gd name="connsiteY1" fmla="*/ 106218 h 1408048"/>
                  <a:gd name="connsiteX2" fmla="*/ 1699477 w 1716795"/>
                  <a:gd name="connsiteY2" fmla="*/ 0 h 1408048"/>
                  <a:gd name="connsiteX3" fmla="*/ 1716795 w 1716795"/>
                  <a:gd name="connsiteY3" fmla="*/ 1403927 h 1408048"/>
                  <a:gd name="connsiteX4" fmla="*/ 0 w 1716795"/>
                  <a:gd name="connsiteY4" fmla="*/ 1408048 h 1408048"/>
                  <a:gd name="connsiteX0" fmla="*/ 26846 w 1743641"/>
                  <a:gd name="connsiteY0" fmla="*/ 1408048 h 1408048"/>
                  <a:gd name="connsiteX1" fmla="*/ 0 w 1743641"/>
                  <a:gd name="connsiteY1" fmla="*/ 710995 h 1408048"/>
                  <a:gd name="connsiteX2" fmla="*/ 1726323 w 1743641"/>
                  <a:gd name="connsiteY2" fmla="*/ 0 h 1408048"/>
                  <a:gd name="connsiteX3" fmla="*/ 1743641 w 1743641"/>
                  <a:gd name="connsiteY3" fmla="*/ 1403927 h 1408048"/>
                  <a:gd name="connsiteX4" fmla="*/ 26846 w 1743641"/>
                  <a:gd name="connsiteY4" fmla="*/ 1408048 h 1408048"/>
                  <a:gd name="connsiteX0" fmla="*/ 26846 w 1743641"/>
                  <a:gd name="connsiteY0" fmla="*/ 1396474 h 1396474"/>
                  <a:gd name="connsiteX1" fmla="*/ 0 w 1743641"/>
                  <a:gd name="connsiteY1" fmla="*/ 699421 h 1396474"/>
                  <a:gd name="connsiteX2" fmla="*/ 1740791 w 1743641"/>
                  <a:gd name="connsiteY2" fmla="*/ 0 h 1396474"/>
                  <a:gd name="connsiteX3" fmla="*/ 1743641 w 1743641"/>
                  <a:gd name="connsiteY3" fmla="*/ 1392353 h 1396474"/>
                  <a:gd name="connsiteX4" fmla="*/ 26846 w 1743641"/>
                  <a:gd name="connsiteY4" fmla="*/ 1396474 h 1396474"/>
                  <a:gd name="connsiteX0" fmla="*/ 23952 w 1743641"/>
                  <a:gd name="connsiteY0" fmla="*/ 1384900 h 1392353"/>
                  <a:gd name="connsiteX1" fmla="*/ 0 w 1743641"/>
                  <a:gd name="connsiteY1" fmla="*/ 699421 h 1392353"/>
                  <a:gd name="connsiteX2" fmla="*/ 1740791 w 1743641"/>
                  <a:gd name="connsiteY2" fmla="*/ 0 h 1392353"/>
                  <a:gd name="connsiteX3" fmla="*/ 1743641 w 1743641"/>
                  <a:gd name="connsiteY3" fmla="*/ 1392353 h 1392353"/>
                  <a:gd name="connsiteX4" fmla="*/ 23952 w 1743641"/>
                  <a:gd name="connsiteY4" fmla="*/ 1384900 h 1392353"/>
                  <a:gd name="connsiteX0" fmla="*/ 0 w 1719689"/>
                  <a:gd name="connsiteY0" fmla="*/ 1384900 h 1392353"/>
                  <a:gd name="connsiteX1" fmla="*/ 7878 w 1719689"/>
                  <a:gd name="connsiteY1" fmla="*/ 693634 h 1392353"/>
                  <a:gd name="connsiteX2" fmla="*/ 1716839 w 1719689"/>
                  <a:gd name="connsiteY2" fmla="*/ 0 h 1392353"/>
                  <a:gd name="connsiteX3" fmla="*/ 1719689 w 1719689"/>
                  <a:gd name="connsiteY3" fmla="*/ 1392353 h 1392353"/>
                  <a:gd name="connsiteX4" fmla="*/ 0 w 1719689"/>
                  <a:gd name="connsiteY4" fmla="*/ 1384900 h 1392353"/>
                  <a:gd name="connsiteX0" fmla="*/ 6591 w 1726280"/>
                  <a:gd name="connsiteY0" fmla="*/ 1384900 h 1392353"/>
                  <a:gd name="connsiteX1" fmla="*/ 0 w 1726280"/>
                  <a:gd name="connsiteY1" fmla="*/ 687847 h 1392353"/>
                  <a:gd name="connsiteX2" fmla="*/ 1723430 w 1726280"/>
                  <a:gd name="connsiteY2" fmla="*/ 0 h 1392353"/>
                  <a:gd name="connsiteX3" fmla="*/ 1726280 w 1726280"/>
                  <a:gd name="connsiteY3" fmla="*/ 1392353 h 1392353"/>
                  <a:gd name="connsiteX4" fmla="*/ 6591 w 1726280"/>
                  <a:gd name="connsiteY4" fmla="*/ 1384900 h 1392353"/>
                  <a:gd name="connsiteX0" fmla="*/ 6591 w 1726280"/>
                  <a:gd name="connsiteY0" fmla="*/ 1390640 h 1398093"/>
                  <a:gd name="connsiteX1" fmla="*/ 0 w 1726280"/>
                  <a:gd name="connsiteY1" fmla="*/ 693587 h 1398093"/>
                  <a:gd name="connsiteX2" fmla="*/ 1710647 w 1726280"/>
                  <a:gd name="connsiteY2" fmla="*/ 0 h 1398093"/>
                  <a:gd name="connsiteX3" fmla="*/ 1726280 w 1726280"/>
                  <a:gd name="connsiteY3" fmla="*/ 1398093 h 1398093"/>
                  <a:gd name="connsiteX4" fmla="*/ 6591 w 1726280"/>
                  <a:gd name="connsiteY4" fmla="*/ 1390640 h 1398093"/>
                  <a:gd name="connsiteX0" fmla="*/ 6591 w 1724682"/>
                  <a:gd name="connsiteY0" fmla="*/ 1390640 h 1428231"/>
                  <a:gd name="connsiteX1" fmla="*/ 0 w 1724682"/>
                  <a:gd name="connsiteY1" fmla="*/ 693587 h 1428231"/>
                  <a:gd name="connsiteX2" fmla="*/ 1710647 w 1724682"/>
                  <a:gd name="connsiteY2" fmla="*/ 0 h 1428231"/>
                  <a:gd name="connsiteX3" fmla="*/ 1724682 w 1724682"/>
                  <a:gd name="connsiteY3" fmla="*/ 1428231 h 1428231"/>
                  <a:gd name="connsiteX4" fmla="*/ 6591 w 1724682"/>
                  <a:gd name="connsiteY4" fmla="*/ 1390640 h 1428231"/>
                  <a:gd name="connsiteX0" fmla="*/ 8188 w 1724682"/>
                  <a:gd name="connsiteY0" fmla="*/ 1425083 h 1428231"/>
                  <a:gd name="connsiteX1" fmla="*/ 0 w 1724682"/>
                  <a:gd name="connsiteY1" fmla="*/ 693587 h 1428231"/>
                  <a:gd name="connsiteX2" fmla="*/ 1710647 w 1724682"/>
                  <a:gd name="connsiteY2" fmla="*/ 0 h 1428231"/>
                  <a:gd name="connsiteX3" fmla="*/ 1724682 w 1724682"/>
                  <a:gd name="connsiteY3" fmla="*/ 1428231 h 1428231"/>
                  <a:gd name="connsiteX4" fmla="*/ 8188 w 1724682"/>
                  <a:gd name="connsiteY4" fmla="*/ 1425083 h 1428231"/>
                  <a:gd name="connsiteX0" fmla="*/ 11384 w 1727878"/>
                  <a:gd name="connsiteY0" fmla="*/ 1425083 h 1428231"/>
                  <a:gd name="connsiteX1" fmla="*/ 0 w 1727878"/>
                  <a:gd name="connsiteY1" fmla="*/ 651968 h 1428231"/>
                  <a:gd name="connsiteX2" fmla="*/ 1713843 w 1727878"/>
                  <a:gd name="connsiteY2" fmla="*/ 0 h 1428231"/>
                  <a:gd name="connsiteX3" fmla="*/ 1727878 w 1727878"/>
                  <a:gd name="connsiteY3" fmla="*/ 1428231 h 1428231"/>
                  <a:gd name="connsiteX4" fmla="*/ 11384 w 1727878"/>
                  <a:gd name="connsiteY4" fmla="*/ 1425083 h 1428231"/>
                  <a:gd name="connsiteX0" fmla="*/ 4371 w 1727878"/>
                  <a:gd name="connsiteY0" fmla="*/ 1425083 h 1428231"/>
                  <a:gd name="connsiteX1" fmla="*/ 0 w 1727878"/>
                  <a:gd name="connsiteY1" fmla="*/ 651968 h 1428231"/>
                  <a:gd name="connsiteX2" fmla="*/ 1713843 w 1727878"/>
                  <a:gd name="connsiteY2" fmla="*/ 0 h 1428231"/>
                  <a:gd name="connsiteX3" fmla="*/ 1727878 w 1727878"/>
                  <a:gd name="connsiteY3" fmla="*/ 1428231 h 1428231"/>
                  <a:gd name="connsiteX4" fmla="*/ 4371 w 1727878"/>
                  <a:gd name="connsiteY4" fmla="*/ 1425083 h 1428231"/>
                  <a:gd name="connsiteX0" fmla="*/ 9631 w 1733138"/>
                  <a:gd name="connsiteY0" fmla="*/ 1425083 h 1428231"/>
                  <a:gd name="connsiteX1" fmla="*/ 0 w 1733138"/>
                  <a:gd name="connsiteY1" fmla="*/ 653543 h 1428231"/>
                  <a:gd name="connsiteX2" fmla="*/ 1719103 w 1733138"/>
                  <a:gd name="connsiteY2" fmla="*/ 0 h 1428231"/>
                  <a:gd name="connsiteX3" fmla="*/ 1733138 w 1733138"/>
                  <a:gd name="connsiteY3" fmla="*/ 1428231 h 1428231"/>
                  <a:gd name="connsiteX4" fmla="*/ 9631 w 1733138"/>
                  <a:gd name="connsiteY4" fmla="*/ 1425083 h 142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138" h="1428231">
                    <a:moveTo>
                      <a:pt x="9631" y="1425083"/>
                    </a:moveTo>
                    <a:cubicBezTo>
                      <a:pt x="6902" y="1181251"/>
                      <a:pt x="2729" y="897375"/>
                      <a:pt x="0" y="653543"/>
                    </a:cubicBezTo>
                    <a:lnTo>
                      <a:pt x="1719103" y="0"/>
                    </a:lnTo>
                    <a:lnTo>
                      <a:pt x="1733138" y="1428231"/>
                    </a:lnTo>
                    <a:lnTo>
                      <a:pt x="9631" y="142508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73A7A6F-7D90-713E-A6BD-16001C463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7626" y="2869660"/>
                <a:ext cx="746637" cy="32435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0415A4-7348-BF3F-51A7-A8CC6C587D25}"/>
                </a:ext>
              </a:extLst>
            </p:cNvPr>
            <p:cNvSpPr txBox="1"/>
            <p:nvPr/>
          </p:nvSpPr>
          <p:spPr>
            <a:xfrm>
              <a:off x="7398326" y="2087738"/>
              <a:ext cx="1198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Training</a:t>
              </a:r>
            </a:p>
            <a:p>
              <a:pPr algn="ctr"/>
              <a:r>
                <a:rPr lang="en-US" sz="1100" dirty="0"/>
                <a:t>(Structured learning)</a:t>
              </a:r>
              <a:endParaRPr lang="en-NZ" sz="11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0854F9-37DE-42F8-9DB1-44DEFDBE88DF}"/>
                </a:ext>
              </a:extLst>
            </p:cNvPr>
            <p:cNvSpPr txBox="1"/>
            <p:nvPr/>
          </p:nvSpPr>
          <p:spPr>
            <a:xfrm>
              <a:off x="8692720" y="2087738"/>
              <a:ext cx="1206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Learning</a:t>
              </a:r>
            </a:p>
            <a:p>
              <a:pPr algn="ctr"/>
              <a:r>
                <a:rPr lang="en-US" sz="1400" dirty="0"/>
                <a:t>from others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939868-B6F0-47CA-8B34-4A6DCD44315A}"/>
                </a:ext>
              </a:extLst>
            </p:cNvPr>
            <p:cNvSpPr txBox="1"/>
            <p:nvPr/>
          </p:nvSpPr>
          <p:spPr>
            <a:xfrm>
              <a:off x="9899646" y="2087738"/>
              <a:ext cx="20942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Learning from experience</a:t>
              </a:r>
              <a:br>
                <a:rPr lang="en-US" dirty="0"/>
              </a:br>
              <a:r>
                <a:rPr lang="en-US" sz="1100" dirty="0"/>
                <a:t>(on the job learning)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25D2-86DA-1C71-9D79-431043B8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9EE9FF-BCC5-AAB5-49EC-8C8BC4EA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 / Q&amp;A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560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5F189-5EB6-7065-20B7-EEDAAA83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44AE233-B8B9-71B6-D785-0F3C2249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                                 (cont)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9A3CD39-70F1-C5BE-F139-020ED4D3B389}"/>
              </a:ext>
            </a:extLst>
          </p:cNvPr>
          <p:cNvSpPr txBox="1">
            <a:spLocks/>
          </p:cNvSpPr>
          <p:nvPr/>
        </p:nvSpPr>
        <p:spPr>
          <a:xfrm>
            <a:off x="239348" y="1063186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funding allocation process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process related to dealing with exceptional rate calculations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How to access training and support material, and what is available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928E7CB4-35C9-237B-9CE6-FE92D4F6A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787" y="0"/>
            <a:ext cx="5006213" cy="67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9457-73FE-F831-6078-E465D12F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3A899-9D95-B963-8A5F-AC963511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  <a:endParaRPr lang="en-NZ" sz="4000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9CEC32A6-3B97-C4B0-2B75-C037F23E5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DFFAE-D337-9BF1-C695-FF9D7566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184400"/>
            <a:ext cx="6584821" cy="3268132"/>
          </a:xfrm>
        </p:spPr>
        <p:txBody>
          <a:bodyPr/>
          <a:lstStyle/>
          <a:p>
            <a:r>
              <a:rPr lang="en-NZ" i="1" dirty="0"/>
              <a:t>Nau mai, haere mai</a:t>
            </a:r>
            <a:br>
              <a:rPr lang="en-NZ" i="1" dirty="0"/>
            </a:br>
            <a:br>
              <a:rPr lang="en-NZ" i="1" dirty="0"/>
            </a:br>
            <a:r>
              <a:rPr lang="en-NZ" i="1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3481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4471-1190-0FFD-E245-145CAFC0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A54E62-1B55-EC55-36D1-8797170F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</a:t>
            </a:r>
            <a:endParaRPr lang="en-NZ" sz="4000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5C9F68A3-0BE1-196E-5368-4D91F36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7F8A6-8441-D32A-08E4-376AF979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4C938C4C-2215-247A-B738-1BCE2371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this session will cover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555168E-57A9-5979-F767-272AAAB9E658}"/>
              </a:ext>
            </a:extLst>
          </p:cNvPr>
          <p:cNvSpPr txBox="1">
            <a:spLocks/>
          </p:cNvSpPr>
          <p:nvPr/>
        </p:nvSpPr>
        <p:spPr>
          <a:xfrm>
            <a:off x="239348" y="1084282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The funding allocation process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The process related to dealing with exceptional rate calculations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How to access training and support material, and what’s available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Suggestions on what to do next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64F7BB5D-6783-551E-B1D3-4A8171422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1567" y="0"/>
            <a:ext cx="4990433" cy="67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3750-AAD1-13E6-553A-83BBB2BD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583405AB-73B6-C40E-1A10-E1A19B44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149BDCE-5802-7DFE-7C91-B56D97FEF7EB}"/>
              </a:ext>
            </a:extLst>
          </p:cNvPr>
          <p:cNvSpPr txBox="1">
            <a:spLocks/>
          </p:cNvSpPr>
          <p:nvPr/>
        </p:nvSpPr>
        <p:spPr>
          <a:xfrm>
            <a:off x="239348" y="1124971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funding allocation process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process related to dealing with exceptional rate calculations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How to access training and support material, and what is available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12E29A99-36CD-D907-AB99-E2B159360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787" y="0"/>
            <a:ext cx="5006213" cy="67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B20C-63AD-0A6E-E47D-AC671FBC8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9365C-4FBB-8D9F-615B-56F77607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Recap – The funding allocation process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50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43E2-0E31-80CA-C41A-1F9E1A3F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DF9D-D1C5-0179-E27D-3AB9D188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funding using BAT</a:t>
            </a:r>
            <a:endParaRPr lang="en-N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3CC3A-313D-CA92-DBD9-1F6922F04999}"/>
              </a:ext>
            </a:extLst>
          </p:cNvPr>
          <p:cNvSpPr txBox="1"/>
          <p:nvPr/>
        </p:nvSpPr>
        <p:spPr>
          <a:xfrm>
            <a:off x="157185" y="5656703"/>
            <a:ext cx="1472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Disabled Person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A9246-6495-C97F-9B11-F7EBB283D764}"/>
              </a:ext>
            </a:extLst>
          </p:cNvPr>
          <p:cNvSpPr txBox="1"/>
          <p:nvPr/>
        </p:nvSpPr>
        <p:spPr>
          <a:xfrm>
            <a:off x="1620545" y="5656703"/>
            <a:ext cx="810113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NASC/EGL sites</a:t>
            </a:r>
            <a:endParaRPr lang="en-NZ" sz="1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F3556-2F76-E33E-4BB7-AA6365B37E9E}"/>
              </a:ext>
            </a:extLst>
          </p:cNvPr>
          <p:cNvSpPr txBox="1"/>
          <p:nvPr/>
        </p:nvSpPr>
        <p:spPr>
          <a:xfrm>
            <a:off x="9578860" y="5579759"/>
            <a:ext cx="103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US" sz="1200" dirty="0"/>
              <a:t>DSS Review Panel</a:t>
            </a:r>
            <a:endParaRPr lang="en-NZ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92582-C596-4F95-A76B-D61A720589FC}"/>
              </a:ext>
            </a:extLst>
          </p:cNvPr>
          <p:cNvSpPr txBox="1"/>
          <p:nvPr/>
        </p:nvSpPr>
        <p:spPr>
          <a:xfrm>
            <a:off x="10467722" y="5548981"/>
            <a:ext cx="17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Service</a:t>
            </a:r>
          </a:p>
          <a:p>
            <a:r>
              <a:rPr lang="en-US" dirty="0"/>
              <a:t>Providers</a:t>
            </a:r>
            <a:endParaRPr lang="en-NZ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6207D-42B2-B0C3-C07E-737698203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20545" y="1488890"/>
            <a:ext cx="0" cy="3996000"/>
          </a:xfrm>
          <a:prstGeom prst="line">
            <a:avLst/>
          </a:prstGeom>
          <a:ln>
            <a:solidFill>
              <a:srgbClr val="1F588C">
                <a:alpha val="42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0991E4-2026-9E79-4A62-6CFF55A3B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21682" y="1488890"/>
            <a:ext cx="0" cy="3996000"/>
          </a:xfrm>
          <a:prstGeom prst="line">
            <a:avLst/>
          </a:prstGeom>
          <a:ln>
            <a:solidFill>
              <a:srgbClr val="1F588C">
                <a:alpha val="42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60E5FB-6616-E80A-95E3-ADCEB3584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458149" y="1488890"/>
            <a:ext cx="0" cy="3996000"/>
          </a:xfrm>
          <a:prstGeom prst="line">
            <a:avLst/>
          </a:prstGeom>
          <a:ln>
            <a:solidFill>
              <a:srgbClr val="1F588C">
                <a:alpha val="42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97FE81D-1E1E-D2FE-FA07-1B0AF09E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409" y="1115940"/>
            <a:ext cx="2981495" cy="1134448"/>
            <a:chOff x="148409" y="1115940"/>
            <a:chExt cx="2981495" cy="1134448"/>
          </a:xfrm>
        </p:grpSpPr>
        <p:sp>
          <p:nvSpPr>
            <p:cNvPr id="31" name="Flowchart: Terminator 30">
              <a:extLst>
                <a:ext uri="{FF2B5EF4-FFF2-40B4-BE49-F238E27FC236}">
                  <a16:creationId xmlns:a16="http://schemas.microsoft.com/office/drawing/2014/main" id="{5C0547B5-4DF7-9F30-1E18-6655500238F9}"/>
                </a:ext>
              </a:extLst>
            </p:cNvPr>
            <p:cNvSpPr/>
            <p:nvPr/>
          </p:nvSpPr>
          <p:spPr>
            <a:xfrm>
              <a:off x="1689904" y="1115940"/>
              <a:ext cx="1440000" cy="3960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Needs Assessment Completed</a:t>
              </a:r>
              <a:endParaRPr lang="en-NZ" sz="1000" dirty="0"/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D70D2ECF-8F25-82D1-1BEF-00F946DEDB08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rot="5400000">
              <a:off x="1449933" y="894417"/>
              <a:ext cx="342448" cy="157749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E22097C9-2920-467C-F17E-249DCFAF32F6}"/>
                </a:ext>
              </a:extLst>
            </p:cNvPr>
            <p:cNvSpPr/>
            <p:nvPr/>
          </p:nvSpPr>
          <p:spPr>
            <a:xfrm>
              <a:off x="148409" y="1854388"/>
              <a:ext cx="1368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Discuss/advise on providers</a:t>
              </a:r>
              <a:endParaRPr lang="en-NZ" sz="1100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117F242-2C11-B38E-D17C-004F7A8DF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408" y="2250388"/>
            <a:ext cx="11013821" cy="588594"/>
            <a:chOff x="832408" y="2250388"/>
            <a:chExt cx="11013821" cy="588594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9B42C524-9B4A-33F0-C731-F4A3054B36DE}"/>
                </a:ext>
              </a:extLst>
            </p:cNvPr>
            <p:cNvSpPr/>
            <p:nvPr/>
          </p:nvSpPr>
          <p:spPr>
            <a:xfrm>
              <a:off x="1867472" y="2442982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Contact providers</a:t>
              </a:r>
              <a:endParaRPr lang="en-NZ" sz="1100" dirty="0"/>
            </a:p>
          </p:txBody>
        </p:sp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36F2A7D3-1412-5F0D-E4F6-B6B38137F3C8}"/>
                </a:ext>
              </a:extLst>
            </p:cNvPr>
            <p:cNvSpPr/>
            <p:nvPr/>
          </p:nvSpPr>
          <p:spPr>
            <a:xfrm>
              <a:off x="10766229" y="2442982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Discuss facilities</a:t>
              </a:r>
              <a:endParaRPr lang="en-NZ" sz="900" dirty="0"/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652064AA-D133-C89F-2D66-705F5F1F6DA6}"/>
                </a:ext>
              </a:extLst>
            </p:cNvPr>
            <p:cNvCxnSpPr>
              <a:stCxn id="32" idx="2"/>
              <a:endCxn id="34" idx="0"/>
            </p:cNvCxnSpPr>
            <p:nvPr/>
          </p:nvCxnSpPr>
          <p:spPr>
            <a:xfrm rot="16200000" flipH="1">
              <a:off x="1523643" y="1559153"/>
              <a:ext cx="192594" cy="157506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3191A8D-3ED5-2991-E128-EDC02E012841}"/>
                </a:ext>
              </a:extLst>
            </p:cNvPr>
            <p:cNvCxnSpPr>
              <a:stCxn id="47" idx="1"/>
              <a:endCxn id="34" idx="3"/>
            </p:cNvCxnSpPr>
            <p:nvPr/>
          </p:nvCxnSpPr>
          <p:spPr>
            <a:xfrm flipH="1">
              <a:off x="2947472" y="2640982"/>
              <a:ext cx="781875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5589EFA-7305-0AD8-2DE5-064C7DE7E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0345" y="2838983"/>
            <a:ext cx="1440000" cy="1482713"/>
            <a:chOff x="1400345" y="2838983"/>
            <a:chExt cx="1440000" cy="1482713"/>
          </a:xfrm>
        </p:grpSpPr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742FE954-B592-8C64-0045-13630EA39C49}"/>
                </a:ext>
              </a:extLst>
            </p:cNvPr>
            <p:cNvSpPr/>
            <p:nvPr/>
          </p:nvSpPr>
          <p:spPr>
            <a:xfrm>
              <a:off x="1400345" y="3925696"/>
              <a:ext cx="144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Use BAT/GPT to calculate rate</a:t>
              </a:r>
              <a:endParaRPr lang="en-NZ" sz="1200" dirty="0"/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09506F8E-8DB8-96AF-24BE-368110A25E67}"/>
                </a:ext>
              </a:extLst>
            </p:cNvPr>
            <p:cNvCxnSpPr>
              <a:cxnSpLocks/>
              <a:stCxn id="34" idx="2"/>
              <a:endCxn id="33" idx="0"/>
            </p:cNvCxnSpPr>
            <p:nvPr/>
          </p:nvCxnSpPr>
          <p:spPr>
            <a:xfrm rot="5400000">
              <a:off x="1720552" y="3238776"/>
              <a:ext cx="1086714" cy="2871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D07355B-B185-9C8A-FCBA-C81FD3D37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0" idx="0"/>
            <a:endCxn id="36" idx="2"/>
          </p:cNvCxnSpPr>
          <p:nvPr/>
        </p:nvCxnSpPr>
        <p:spPr>
          <a:xfrm rot="16200000" flipV="1">
            <a:off x="5855472" y="663395"/>
            <a:ext cx="3091647" cy="5424313"/>
          </a:xfrm>
          <a:prstGeom prst="bentConnector3">
            <a:avLst>
              <a:gd name="adj1" fmla="val 133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8FD59AA-C61F-A698-FC49-639D0836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6224" y="1372854"/>
            <a:ext cx="1398768" cy="2178902"/>
            <a:chOff x="5396224" y="1372854"/>
            <a:chExt cx="1398768" cy="2178902"/>
          </a:xfrm>
        </p:grpSpPr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71C5581B-3A67-1CA7-8C27-D40B043C3486}"/>
                </a:ext>
              </a:extLst>
            </p:cNvPr>
            <p:cNvSpPr/>
            <p:nvPr/>
          </p:nvSpPr>
          <p:spPr>
            <a:xfrm>
              <a:off x="5714992" y="1372854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Document in Socrates</a:t>
              </a:r>
              <a:endParaRPr lang="en-NZ" sz="1000" dirty="0"/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7499BBB4-9EFB-8AC2-87AB-15DF1A0FD555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5396224" y="1568729"/>
              <a:ext cx="318768" cy="2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EBAD69DB-B1F8-34D8-5218-5274D4B9F34A}"/>
                </a:ext>
              </a:extLst>
            </p:cNvPr>
            <p:cNvSpPr/>
            <p:nvPr/>
          </p:nvSpPr>
          <p:spPr>
            <a:xfrm>
              <a:off x="5714992" y="3155756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Send Service Request</a:t>
              </a:r>
              <a:endParaRPr lang="en-NZ" sz="1100" dirty="0"/>
            </a:p>
          </p:txBody>
        </p: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9F61D855-1483-4136-D25E-4B72C204EE22}"/>
                </a:ext>
              </a:extLst>
            </p:cNvPr>
            <p:cNvCxnSpPr>
              <a:stCxn id="37" idx="2"/>
              <a:endCxn id="65" idx="0"/>
            </p:cNvCxnSpPr>
            <p:nvPr/>
          </p:nvCxnSpPr>
          <p:spPr>
            <a:xfrm>
              <a:off x="6254992" y="1768854"/>
              <a:ext cx="0" cy="1386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1D40C7ED-048B-1EFC-BC89-67EFFE5B9440}"/>
              </a:ext>
            </a:extLst>
          </p:cNvPr>
          <p:cNvSpPr txBox="1">
            <a:spLocks/>
          </p:cNvSpPr>
          <p:nvPr/>
        </p:nvSpPr>
        <p:spPr>
          <a:xfrm>
            <a:off x="8081191" y="481108"/>
            <a:ext cx="3871460" cy="435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2200" dirty="0"/>
              <a:t>A simplified end-to-end view</a:t>
            </a:r>
            <a:endParaRPr lang="en-NZ" sz="2200" dirty="0"/>
          </a:p>
        </p:txBody>
      </p: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195CDAD3-02C3-3804-FC22-6109BDB870E9}"/>
              </a:ext>
            </a:extLst>
          </p:cNvPr>
          <p:cNvSpPr/>
          <p:nvPr/>
        </p:nvSpPr>
        <p:spPr>
          <a:xfrm>
            <a:off x="3982051" y="1307729"/>
            <a:ext cx="1414173" cy="52199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Choose Provider, Region and Service ID in Socrates</a:t>
            </a:r>
            <a:endParaRPr lang="en-NZ" sz="1000" dirty="0"/>
          </a:p>
        </p:txBody>
      </p:sp>
      <p:grpSp>
        <p:nvGrpSpPr>
          <p:cNvPr id="45" name="Group 44" descr="Branch with two options at this point">
            <a:extLst>
              <a:ext uri="{FF2B5EF4-FFF2-40B4-BE49-F238E27FC236}">
                <a16:creationId xmlns:a16="http://schemas.microsoft.com/office/drawing/2014/main" id="{DD0AF117-4B4F-B67D-65E0-6618575C6054}"/>
              </a:ext>
            </a:extLst>
          </p:cNvPr>
          <p:cNvGrpSpPr/>
          <p:nvPr/>
        </p:nvGrpSpPr>
        <p:grpSpPr>
          <a:xfrm>
            <a:off x="2120346" y="4321695"/>
            <a:ext cx="1766457" cy="1102960"/>
            <a:chOff x="2120346" y="4083570"/>
            <a:chExt cx="1766457" cy="1102960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1BFE88F7-C765-0191-A4DC-31DCC11DE104}"/>
                </a:ext>
              </a:extLst>
            </p:cNvPr>
            <p:cNvSpPr/>
            <p:nvPr/>
          </p:nvSpPr>
          <p:spPr>
            <a:xfrm>
              <a:off x="3346803" y="4646530"/>
              <a:ext cx="540000" cy="540000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 sz="1000" dirty="0"/>
            </a:p>
          </p:txBody>
        </p: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1B543CC3-57EE-F7FC-C16C-226F905A1655}"/>
                </a:ext>
              </a:extLst>
            </p:cNvPr>
            <p:cNvCxnSpPr>
              <a:cxnSpLocks/>
              <a:stCxn id="33" idx="2"/>
              <a:endCxn id="35" idx="1"/>
            </p:cNvCxnSpPr>
            <p:nvPr/>
          </p:nvCxnSpPr>
          <p:spPr>
            <a:xfrm rot="16200000" flipH="1">
              <a:off x="2317095" y="3886821"/>
              <a:ext cx="832959" cy="122645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9D6C7C8-A2E3-C34C-9CA6-1562D28C5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4992" y="3155756"/>
            <a:ext cx="5051237" cy="396000"/>
            <a:chOff x="6794992" y="3155756"/>
            <a:chExt cx="5051237" cy="396000"/>
          </a:xfrm>
        </p:grpSpPr>
        <p:sp>
          <p:nvSpPr>
            <p:cNvPr id="38" name="Flowchart: Process 37">
              <a:extLst>
                <a:ext uri="{FF2B5EF4-FFF2-40B4-BE49-F238E27FC236}">
                  <a16:creationId xmlns:a16="http://schemas.microsoft.com/office/drawing/2014/main" id="{458D4FE7-10E0-CF71-6FDB-D7624B19E1F6}"/>
                </a:ext>
              </a:extLst>
            </p:cNvPr>
            <p:cNvSpPr/>
            <p:nvPr/>
          </p:nvSpPr>
          <p:spPr>
            <a:xfrm>
              <a:off x="10766229" y="3155756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Accept Service Request</a:t>
              </a:r>
              <a:endParaRPr lang="en-NZ" sz="900" dirty="0"/>
            </a:p>
          </p:txBody>
        </p:sp>
        <p:cxnSp>
          <p:nvCxnSpPr>
            <p:cNvPr id="111" name="Connector: Elbow 110">
              <a:extLst>
                <a:ext uri="{FF2B5EF4-FFF2-40B4-BE49-F238E27FC236}">
                  <a16:creationId xmlns:a16="http://schemas.microsoft.com/office/drawing/2014/main" id="{8B1B1DAE-1C53-C03C-D863-EF6AB5EE2D26}"/>
                </a:ext>
              </a:extLst>
            </p:cNvPr>
            <p:cNvCxnSpPr>
              <a:stCxn id="65" idx="3"/>
              <a:endCxn id="38" idx="1"/>
            </p:cNvCxnSpPr>
            <p:nvPr/>
          </p:nvCxnSpPr>
          <p:spPr>
            <a:xfrm>
              <a:off x="6794992" y="3353756"/>
              <a:ext cx="3971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01CBB411-D147-4810-4890-959140F39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8" idx="0"/>
            <a:endCxn id="39" idx="1"/>
          </p:cNvCxnSpPr>
          <p:nvPr/>
        </p:nvCxnSpPr>
        <p:spPr>
          <a:xfrm rot="16200000" flipV="1">
            <a:off x="8417544" y="267070"/>
            <a:ext cx="1584902" cy="4192469"/>
          </a:xfrm>
          <a:prstGeom prst="bentConnector4">
            <a:avLst>
              <a:gd name="adj1" fmla="val 12037"/>
              <a:gd name="adj2" fmla="val 1054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AD78D27-4ED4-4676-FBD6-D754D1C8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3760" y="1372854"/>
            <a:ext cx="1398767" cy="396000"/>
            <a:chOff x="8193760" y="1372854"/>
            <a:chExt cx="1398767" cy="396000"/>
          </a:xfrm>
        </p:grpSpPr>
        <p:sp>
          <p:nvSpPr>
            <p:cNvPr id="116" name="Flowchart: Process 115">
              <a:extLst>
                <a:ext uri="{FF2B5EF4-FFF2-40B4-BE49-F238E27FC236}">
                  <a16:creationId xmlns:a16="http://schemas.microsoft.com/office/drawing/2014/main" id="{CB6A98A5-A4CD-A727-1E0D-40C95C2EEC9F}"/>
                </a:ext>
              </a:extLst>
            </p:cNvPr>
            <p:cNvSpPr/>
            <p:nvPr/>
          </p:nvSpPr>
          <p:spPr>
            <a:xfrm>
              <a:off x="8512527" y="1372854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Update individual’s address in Socrates</a:t>
              </a:r>
              <a:endParaRPr lang="en-NZ" sz="800" dirty="0"/>
            </a:p>
          </p:txBody>
        </p: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DE362988-7C3C-EB51-BBEE-3ACB166EB5E7}"/>
                </a:ext>
              </a:extLst>
            </p:cNvPr>
            <p:cNvCxnSpPr>
              <a:stCxn id="39" idx="3"/>
              <a:endCxn id="116" idx="1"/>
            </p:cNvCxnSpPr>
            <p:nvPr/>
          </p:nvCxnSpPr>
          <p:spPr>
            <a:xfrm>
              <a:off x="8193760" y="1570854"/>
              <a:ext cx="318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EDC821F-92F7-BF95-8673-2944D0C8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2527" y="1768854"/>
            <a:ext cx="1080000" cy="657055"/>
            <a:chOff x="8512527" y="1768854"/>
            <a:chExt cx="1080000" cy="657055"/>
          </a:xfrm>
        </p:grpSpPr>
        <p:sp>
          <p:nvSpPr>
            <p:cNvPr id="64" name="Flowchart: Terminator 63">
              <a:extLst>
                <a:ext uri="{FF2B5EF4-FFF2-40B4-BE49-F238E27FC236}">
                  <a16:creationId xmlns:a16="http://schemas.microsoft.com/office/drawing/2014/main" id="{16497CC9-73FE-65D6-4930-F3ED412DD574}"/>
                </a:ext>
              </a:extLst>
            </p:cNvPr>
            <p:cNvSpPr/>
            <p:nvPr/>
          </p:nvSpPr>
          <p:spPr>
            <a:xfrm>
              <a:off x="8512527" y="2029909"/>
              <a:ext cx="1080000" cy="3960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/>
                <a:t>END</a:t>
              </a:r>
              <a:endParaRPr lang="en-NZ" sz="1300" dirty="0"/>
            </a:p>
          </p:txBody>
        </p:sp>
        <p:cxnSp>
          <p:nvCxnSpPr>
            <p:cNvPr id="137" name="Connector: Elbow 136">
              <a:extLst>
                <a:ext uri="{FF2B5EF4-FFF2-40B4-BE49-F238E27FC236}">
                  <a16:creationId xmlns:a16="http://schemas.microsoft.com/office/drawing/2014/main" id="{4FEED5A7-40C2-0FAB-428B-A39C58366B09}"/>
                </a:ext>
              </a:extLst>
            </p:cNvPr>
            <p:cNvCxnSpPr>
              <a:stCxn id="116" idx="2"/>
              <a:endCxn id="64" idx="0"/>
            </p:cNvCxnSpPr>
            <p:nvPr/>
          </p:nvCxnSpPr>
          <p:spPr>
            <a:xfrm>
              <a:off x="9052527" y="1768854"/>
              <a:ext cx="0" cy="261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AB77801-E79F-49E2-246F-227A8B2DA860}"/>
              </a:ext>
            </a:extLst>
          </p:cNvPr>
          <p:cNvSpPr/>
          <p:nvPr/>
        </p:nvSpPr>
        <p:spPr>
          <a:xfrm>
            <a:off x="7113760" y="1372854"/>
            <a:ext cx="1080000" cy="396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Finalise Service Coordination</a:t>
            </a:r>
            <a:endParaRPr lang="en-NZ" sz="900" dirty="0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F3057A4-C967-9790-2D3E-3D2C14189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3760" y="1768854"/>
            <a:ext cx="3652469" cy="2189890"/>
            <a:chOff x="7113760" y="1768854"/>
            <a:chExt cx="3652469" cy="2189890"/>
          </a:xfrm>
        </p:grpSpPr>
        <p:sp>
          <p:nvSpPr>
            <p:cNvPr id="115" name="Flowchart: Process 114">
              <a:extLst>
                <a:ext uri="{FF2B5EF4-FFF2-40B4-BE49-F238E27FC236}">
                  <a16:creationId xmlns:a16="http://schemas.microsoft.com/office/drawing/2014/main" id="{7428FB00-EB9A-F3DD-3167-5D557EEB6C33}"/>
                </a:ext>
              </a:extLst>
            </p:cNvPr>
            <p:cNvSpPr/>
            <p:nvPr/>
          </p:nvSpPr>
          <p:spPr>
            <a:xfrm>
              <a:off x="7113760" y="2034388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Generate Service Authorisation</a:t>
              </a:r>
              <a:endParaRPr lang="en-NZ" sz="900" dirty="0"/>
            </a:p>
          </p:txBody>
        </p:sp>
        <p:cxnSp>
          <p:nvCxnSpPr>
            <p:cNvPr id="133" name="Connector: Elbow 132">
              <a:extLst>
                <a:ext uri="{FF2B5EF4-FFF2-40B4-BE49-F238E27FC236}">
                  <a16:creationId xmlns:a16="http://schemas.microsoft.com/office/drawing/2014/main" id="{D5D97535-DA9B-356C-04D9-35BFD724176D}"/>
                </a:ext>
              </a:extLst>
            </p:cNvPr>
            <p:cNvCxnSpPr>
              <a:stCxn id="39" idx="2"/>
              <a:endCxn id="115" idx="0"/>
            </p:cNvCxnSpPr>
            <p:nvPr/>
          </p:nvCxnSpPr>
          <p:spPr>
            <a:xfrm>
              <a:off x="7653760" y="1768854"/>
              <a:ext cx="0" cy="265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49F71EE3-A0B2-5487-E98B-5D3DD8465861}"/>
                </a:ext>
              </a:extLst>
            </p:cNvPr>
            <p:cNvCxnSpPr>
              <a:stCxn id="115" idx="2"/>
              <a:endCxn id="41" idx="1"/>
            </p:cNvCxnSpPr>
            <p:nvPr/>
          </p:nvCxnSpPr>
          <p:spPr>
            <a:xfrm rot="16200000" flipH="1">
              <a:off x="8445816" y="1638331"/>
              <a:ext cx="1528357" cy="31124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5407035-64EB-30D9-D7AC-FA3DE342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6229" y="3760745"/>
            <a:ext cx="1080000" cy="1000989"/>
            <a:chOff x="10766229" y="3760745"/>
            <a:chExt cx="1080000" cy="1000989"/>
          </a:xfrm>
        </p:grpSpPr>
        <p:sp>
          <p:nvSpPr>
            <p:cNvPr id="41" name="Flowchart: Process 40">
              <a:extLst>
                <a:ext uri="{FF2B5EF4-FFF2-40B4-BE49-F238E27FC236}">
                  <a16:creationId xmlns:a16="http://schemas.microsoft.com/office/drawing/2014/main" id="{800864C3-8C9E-0539-33F3-777FA5848696}"/>
                </a:ext>
              </a:extLst>
            </p:cNvPr>
            <p:cNvSpPr/>
            <p:nvPr/>
          </p:nvSpPr>
          <p:spPr>
            <a:xfrm>
              <a:off x="10766229" y="3760745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Receive Service Authorisation</a:t>
              </a:r>
              <a:endParaRPr lang="en-NZ" sz="900" dirty="0"/>
            </a:p>
          </p:txBody>
        </p:sp>
        <p:sp>
          <p:nvSpPr>
            <p:cNvPr id="42" name="Flowchart: Terminator 41">
              <a:extLst>
                <a:ext uri="{FF2B5EF4-FFF2-40B4-BE49-F238E27FC236}">
                  <a16:creationId xmlns:a16="http://schemas.microsoft.com/office/drawing/2014/main" id="{58D659D9-859C-842E-58A8-320AFE98E210}"/>
                </a:ext>
              </a:extLst>
            </p:cNvPr>
            <p:cNvSpPr/>
            <p:nvPr/>
          </p:nvSpPr>
          <p:spPr>
            <a:xfrm>
              <a:off x="10766229" y="4365734"/>
              <a:ext cx="1080000" cy="3960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/>
                <a:t>E</a:t>
              </a:r>
              <a:r>
                <a:rPr lang="en-NZ" sz="1300" dirty="0"/>
                <a:t>ND</a:t>
              </a:r>
            </a:p>
          </p:txBody>
        </p:sp>
        <p:cxnSp>
          <p:nvCxnSpPr>
            <p:cNvPr id="141" name="Connector: Elbow 140">
              <a:extLst>
                <a:ext uri="{FF2B5EF4-FFF2-40B4-BE49-F238E27FC236}">
                  <a16:creationId xmlns:a16="http://schemas.microsoft.com/office/drawing/2014/main" id="{5C21953F-1698-BD16-CD74-A94EA721B5B1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>
            <a:xfrm>
              <a:off x="11306229" y="4156745"/>
              <a:ext cx="0" cy="208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 descr="Review Panel endorsement not required">
            <a:extLst>
              <a:ext uri="{FF2B5EF4-FFF2-40B4-BE49-F238E27FC236}">
                <a16:creationId xmlns:a16="http://schemas.microsoft.com/office/drawing/2014/main" id="{EEFEC85E-2AA5-6494-2D29-336B4B9A14E4}"/>
              </a:ext>
            </a:extLst>
          </p:cNvPr>
          <p:cNvGrpSpPr/>
          <p:nvPr/>
        </p:nvGrpSpPr>
        <p:grpSpPr>
          <a:xfrm>
            <a:off x="3061718" y="1568729"/>
            <a:ext cx="1093569" cy="3315926"/>
            <a:chOff x="3061718" y="1568729"/>
            <a:chExt cx="1093569" cy="3315926"/>
          </a:xfrm>
        </p:grpSpPr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76C9C18F-170C-D0E1-F600-B4842E9009B2}"/>
                </a:ext>
              </a:extLst>
            </p:cNvPr>
            <p:cNvCxnSpPr>
              <a:cxnSpLocks/>
              <a:stCxn id="35" idx="0"/>
              <a:endCxn id="36" idx="1"/>
            </p:cNvCxnSpPr>
            <p:nvPr/>
          </p:nvCxnSpPr>
          <p:spPr>
            <a:xfrm rot="5400000" flipH="1" flipV="1">
              <a:off x="2141464" y="3044068"/>
              <a:ext cx="3315926" cy="3652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4C07AE-BE7A-211C-053C-AB46C91A33CD}"/>
                </a:ext>
              </a:extLst>
            </p:cNvPr>
            <p:cNvSpPr txBox="1"/>
            <p:nvPr/>
          </p:nvSpPr>
          <p:spPr>
            <a:xfrm>
              <a:off x="3061718" y="3318146"/>
              <a:ext cx="109356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Review Panel</a:t>
              </a:r>
              <a:br>
                <a:rPr lang="en-US" sz="1200" dirty="0"/>
              </a:br>
              <a:r>
                <a:rPr lang="en-US" sz="1200" dirty="0"/>
                <a:t>endorsement</a:t>
              </a:r>
            </a:p>
            <a:p>
              <a:pPr algn="ctr"/>
              <a:r>
                <a:rPr lang="en-US" sz="1200" dirty="0"/>
                <a:t>not required</a:t>
              </a:r>
            </a:p>
          </p:txBody>
        </p:sp>
      </p:grpSp>
      <p:grpSp>
        <p:nvGrpSpPr>
          <p:cNvPr id="56" name="Group 55" descr="Review Panel endorsement required">
            <a:extLst>
              <a:ext uri="{FF2B5EF4-FFF2-40B4-BE49-F238E27FC236}">
                <a16:creationId xmlns:a16="http://schemas.microsoft.com/office/drawing/2014/main" id="{83BD107B-85EB-0E60-260D-7426936748AA}"/>
              </a:ext>
            </a:extLst>
          </p:cNvPr>
          <p:cNvGrpSpPr/>
          <p:nvPr/>
        </p:nvGrpSpPr>
        <p:grpSpPr>
          <a:xfrm>
            <a:off x="3886803" y="4921375"/>
            <a:ext cx="6870556" cy="461665"/>
            <a:chOff x="3886803" y="4921375"/>
            <a:chExt cx="6870556" cy="461665"/>
          </a:xfrm>
        </p:grpSpPr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35870444-A684-626A-6016-75745FE94611}"/>
                </a:ext>
              </a:extLst>
            </p:cNvPr>
            <p:cNvSpPr/>
            <p:nvPr/>
          </p:nvSpPr>
          <p:spPr>
            <a:xfrm>
              <a:off x="9469542" y="4921375"/>
              <a:ext cx="1287817" cy="461665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Decision reviewed</a:t>
              </a:r>
              <a:endParaRPr lang="en-NZ" sz="1200" dirty="0"/>
            </a:p>
          </p:txBody>
        </p: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4F00C6CE-AC44-376C-5E30-D6E1A05685AC}"/>
                </a:ext>
              </a:extLst>
            </p:cNvPr>
            <p:cNvCxnSpPr>
              <a:cxnSpLocks/>
              <a:stCxn id="35" idx="3"/>
              <a:endCxn id="40" idx="1"/>
            </p:cNvCxnSpPr>
            <p:nvPr/>
          </p:nvCxnSpPr>
          <p:spPr>
            <a:xfrm flipV="1">
              <a:off x="3886803" y="5152208"/>
              <a:ext cx="5582739" cy="24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25D051-6189-5DA1-8D0D-ED995394E944}"/>
                </a:ext>
              </a:extLst>
            </p:cNvPr>
            <p:cNvSpPr txBox="1"/>
            <p:nvPr/>
          </p:nvSpPr>
          <p:spPr>
            <a:xfrm>
              <a:off x="5334045" y="5000762"/>
              <a:ext cx="27384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 dirty="0"/>
                <a:t>Review Panel endorsement required 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7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6A00E-9FE3-8265-FC74-74FEAD2A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83B7C6-51EE-7D95-6F5D-1202407D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Exceptional Rates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45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0C34-D93D-BC8A-FFEF-1BAB2CD2A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E4C47-B811-7D81-015D-8883B2C0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Dealing with exceptional rates</a:t>
            </a:r>
            <a:endParaRPr lang="en-NZ" dirty="0"/>
          </a:p>
        </p:txBody>
      </p:sp>
      <p:grpSp>
        <p:nvGrpSpPr>
          <p:cNvPr id="143" name="Group 142" descr="NASC Manager etc review">
            <a:extLst>
              <a:ext uri="{FF2B5EF4-FFF2-40B4-BE49-F238E27FC236}">
                <a16:creationId xmlns:a16="http://schemas.microsoft.com/office/drawing/2014/main" id="{36E5C681-727D-90B9-F8BB-F3BEB2A037DB}"/>
              </a:ext>
            </a:extLst>
          </p:cNvPr>
          <p:cNvGrpSpPr/>
          <p:nvPr/>
        </p:nvGrpSpPr>
        <p:grpSpPr>
          <a:xfrm>
            <a:off x="5784851" y="3082331"/>
            <a:ext cx="1648207" cy="1678102"/>
            <a:chOff x="5784851" y="3082331"/>
            <a:chExt cx="1648207" cy="1678102"/>
          </a:xfrm>
        </p:grpSpPr>
        <p:pic>
          <p:nvPicPr>
            <p:cNvPr id="16" name="Graphic 15" descr="Customer review with solid fill">
              <a:extLst>
                <a:ext uri="{FF2B5EF4-FFF2-40B4-BE49-F238E27FC236}">
                  <a16:creationId xmlns:a16="http://schemas.microsoft.com/office/drawing/2014/main" id="{CDD1B010-E953-F1B7-3682-AFFD7562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51755" y="3082331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5613F7-A07F-2990-49C0-60DE7C26F995}"/>
                </a:ext>
              </a:extLst>
            </p:cNvPr>
            <p:cNvSpPr txBox="1"/>
            <p:nvPr/>
          </p:nvSpPr>
          <p:spPr>
            <a:xfrm>
              <a:off x="5784851" y="4021769"/>
              <a:ext cx="1648207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/>
                <a:t>NASC Manager</a:t>
              </a:r>
            </a:p>
            <a:p>
              <a:pPr algn="ctr"/>
              <a:r>
                <a:rPr lang="en-US" sz="1400" dirty="0"/>
                <a:t>EGL Director/Lead</a:t>
              </a:r>
            </a:p>
            <a:p>
              <a:pPr algn="ctr"/>
              <a:r>
                <a:rPr lang="en-US" sz="1400" dirty="0"/>
                <a:t>Review</a:t>
              </a:r>
              <a:endParaRPr lang="en-NZ" sz="1400" dirty="0"/>
            </a:p>
          </p:txBody>
        </p:sp>
      </p:grpSp>
      <p:grpSp>
        <p:nvGrpSpPr>
          <p:cNvPr id="150" name="Group 149" descr="Review Panel">
            <a:extLst>
              <a:ext uri="{FF2B5EF4-FFF2-40B4-BE49-F238E27FC236}">
                <a16:creationId xmlns:a16="http://schemas.microsoft.com/office/drawing/2014/main" id="{D6F3A8AE-E299-6FF1-22DE-B4654E824980}"/>
              </a:ext>
            </a:extLst>
          </p:cNvPr>
          <p:cNvGrpSpPr/>
          <p:nvPr/>
        </p:nvGrpSpPr>
        <p:grpSpPr>
          <a:xfrm>
            <a:off x="10356212" y="4511492"/>
            <a:ext cx="1242648" cy="1385779"/>
            <a:chOff x="10356212" y="4511492"/>
            <a:chExt cx="1242648" cy="138577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839D19-D996-7DBD-67BE-AD429E2BAF68}"/>
                </a:ext>
              </a:extLst>
            </p:cNvPr>
            <p:cNvSpPr txBox="1"/>
            <p:nvPr/>
          </p:nvSpPr>
          <p:spPr>
            <a:xfrm>
              <a:off x="10356212" y="5589494"/>
              <a:ext cx="1242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Review Panel</a:t>
              </a:r>
              <a:endParaRPr lang="en-NZ" sz="1400" dirty="0"/>
            </a:p>
          </p:txBody>
        </p:sp>
        <p:pic>
          <p:nvPicPr>
            <p:cNvPr id="23" name="Graphic 22" descr="Meeting with solid fill">
              <a:extLst>
                <a:ext uri="{FF2B5EF4-FFF2-40B4-BE49-F238E27FC236}">
                  <a16:creationId xmlns:a16="http://schemas.microsoft.com/office/drawing/2014/main" id="{12012820-780F-800D-BDD1-F99CDFC82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20337" y="4828983"/>
              <a:ext cx="914400" cy="914400"/>
            </a:xfrm>
            <a:prstGeom prst="rect">
              <a:avLst/>
            </a:prstGeom>
          </p:spPr>
        </p:pic>
        <p:cxnSp>
          <p:nvCxnSpPr>
            <p:cNvPr id="102" name="Connector: Elbow 101">
              <a:extLst>
                <a:ext uri="{FF2B5EF4-FFF2-40B4-BE49-F238E27FC236}">
                  <a16:creationId xmlns:a16="http://schemas.microsoft.com/office/drawing/2014/main" id="{638BFE3C-65AF-82D0-2C40-657A0041B72A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10977537" y="4511492"/>
              <a:ext cx="0" cy="40639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 descr="Exceptional rates">
            <a:extLst>
              <a:ext uri="{FF2B5EF4-FFF2-40B4-BE49-F238E27FC236}">
                <a16:creationId xmlns:a16="http://schemas.microsoft.com/office/drawing/2014/main" id="{D5FF10D0-210D-BC12-0E97-4B38F13D1C58}"/>
              </a:ext>
            </a:extLst>
          </p:cNvPr>
          <p:cNvGrpSpPr/>
          <p:nvPr/>
        </p:nvGrpSpPr>
        <p:grpSpPr>
          <a:xfrm>
            <a:off x="2448985" y="2160997"/>
            <a:ext cx="3323852" cy="2214194"/>
            <a:chOff x="2448985" y="2160997"/>
            <a:chExt cx="3323852" cy="2214194"/>
          </a:xfrm>
        </p:grpSpPr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3954D1A-15F2-4D90-B541-960AFC76F5B0}"/>
                </a:ext>
              </a:extLst>
            </p:cNvPr>
            <p:cNvCxnSpPr>
              <a:cxnSpLocks/>
            </p:cNvCxnSpPr>
            <p:nvPr/>
          </p:nvCxnSpPr>
          <p:spPr>
            <a:xfrm>
              <a:off x="2448985" y="2160997"/>
              <a:ext cx="3323852" cy="2214194"/>
            </a:xfrm>
            <a:prstGeom prst="bentConnector3">
              <a:avLst>
                <a:gd name="adj1" fmla="val 26098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8137C3F-722F-31B3-45F8-4C440452F342}"/>
                </a:ext>
              </a:extLst>
            </p:cNvPr>
            <p:cNvSpPr txBox="1"/>
            <p:nvPr/>
          </p:nvSpPr>
          <p:spPr>
            <a:xfrm>
              <a:off x="2908948" y="3485470"/>
              <a:ext cx="80663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Dual</a:t>
              </a:r>
            </a:p>
            <a:p>
              <a:pPr algn="ctr"/>
              <a:r>
                <a:rPr lang="en-US" sz="1100" dirty="0"/>
                <a:t>funded</a:t>
              </a:r>
            </a:p>
            <a:p>
              <a:pPr algn="ctr"/>
              <a:r>
                <a:rPr lang="en-US" sz="900" dirty="0"/>
                <a:t>(</a:t>
              </a:r>
              <a:r>
                <a:rPr lang="en-US" sz="900" i="1" dirty="0"/>
                <a:t>Exceptional</a:t>
              </a:r>
            </a:p>
            <a:p>
              <a:pPr algn="ctr"/>
              <a:r>
                <a:rPr lang="en-US" sz="900" i="1" dirty="0"/>
                <a:t>Rate)</a:t>
              </a:r>
              <a:endParaRPr lang="en-NZ" sz="900" i="1" dirty="0"/>
            </a:p>
          </p:txBody>
        </p:sp>
      </p:grpSp>
      <p:grpSp>
        <p:nvGrpSpPr>
          <p:cNvPr id="145" name="Group 144" descr="Review panel application">
            <a:extLst>
              <a:ext uri="{FF2B5EF4-FFF2-40B4-BE49-F238E27FC236}">
                <a16:creationId xmlns:a16="http://schemas.microsoft.com/office/drawing/2014/main" id="{260FE70F-5B0E-119C-8E3C-2AA098420BD3}"/>
              </a:ext>
            </a:extLst>
          </p:cNvPr>
          <p:cNvGrpSpPr/>
          <p:nvPr/>
        </p:nvGrpSpPr>
        <p:grpSpPr>
          <a:xfrm>
            <a:off x="7066155" y="3066114"/>
            <a:ext cx="4428510" cy="1445378"/>
            <a:chOff x="7066155" y="3066114"/>
            <a:chExt cx="4428510" cy="1445378"/>
          </a:xfrm>
        </p:grpSpPr>
        <p:pic>
          <p:nvPicPr>
            <p:cNvPr id="18" name="Graphic 17" descr="Folder Search with solid fill">
              <a:extLst>
                <a:ext uri="{FF2B5EF4-FFF2-40B4-BE49-F238E27FC236}">
                  <a16:creationId xmlns:a16="http://schemas.microsoft.com/office/drawing/2014/main" id="{1A153190-8B0A-0E18-291B-0E1BE97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20337" y="3066114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20C333-D2B7-BB62-5898-BFCC69320F83}"/>
                </a:ext>
              </a:extLst>
            </p:cNvPr>
            <p:cNvSpPr txBox="1"/>
            <p:nvPr/>
          </p:nvSpPr>
          <p:spPr>
            <a:xfrm>
              <a:off x="10460408" y="3988272"/>
              <a:ext cx="1034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DSS</a:t>
              </a:r>
            </a:p>
            <a:p>
              <a:pPr algn="ctr"/>
              <a:r>
                <a:rPr lang="en-US" sz="1400" dirty="0"/>
                <a:t>Assurance</a:t>
              </a:r>
              <a:endParaRPr lang="en-NZ" sz="1400" dirty="0"/>
            </a:p>
          </p:txBody>
        </p: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1FC27B1D-02E2-3E57-D725-BF2EF01AE9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6155" y="3523314"/>
              <a:ext cx="3394253" cy="1621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4DA3597-1470-C29F-CC3A-A414116AC1A4}"/>
                </a:ext>
              </a:extLst>
            </p:cNvPr>
            <p:cNvSpPr txBox="1"/>
            <p:nvPr/>
          </p:nvSpPr>
          <p:spPr>
            <a:xfrm>
              <a:off x="7866241" y="3408726"/>
              <a:ext cx="179408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Review Panel Application</a:t>
              </a:r>
            </a:p>
          </p:txBody>
        </p:sp>
      </p:grpSp>
      <p:grpSp>
        <p:nvGrpSpPr>
          <p:cNvPr id="147" name="Group 146" descr="Outcome">
            <a:extLst>
              <a:ext uri="{FF2B5EF4-FFF2-40B4-BE49-F238E27FC236}">
                <a16:creationId xmlns:a16="http://schemas.microsoft.com/office/drawing/2014/main" id="{FD03EA6A-1741-1939-BB15-8D95DFD75601}"/>
              </a:ext>
            </a:extLst>
          </p:cNvPr>
          <p:cNvGrpSpPr/>
          <p:nvPr/>
        </p:nvGrpSpPr>
        <p:grpSpPr>
          <a:xfrm>
            <a:off x="6608955" y="4760434"/>
            <a:ext cx="3911382" cy="667798"/>
            <a:chOff x="6608955" y="4760434"/>
            <a:chExt cx="3911382" cy="667798"/>
          </a:xfrm>
        </p:grpSpPr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955E76AA-86C3-649A-83D1-9BC854ED0E86}"/>
                </a:ext>
              </a:extLst>
            </p:cNvPr>
            <p:cNvCxnSpPr>
              <a:endCxn id="25" idx="2"/>
            </p:cNvCxnSpPr>
            <p:nvPr/>
          </p:nvCxnSpPr>
          <p:spPr>
            <a:xfrm rot="10800000">
              <a:off x="6608955" y="4760434"/>
              <a:ext cx="3911382" cy="543089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838EDE1-6779-D01A-00C2-D96C92B67726}"/>
                </a:ext>
              </a:extLst>
            </p:cNvPr>
            <p:cNvSpPr txBox="1"/>
            <p:nvPr/>
          </p:nvSpPr>
          <p:spPr>
            <a:xfrm>
              <a:off x="8550022" y="5166622"/>
              <a:ext cx="7601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Outcome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C8813B-55E6-B223-12B0-85BD87D2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171" y="1192135"/>
            <a:ext cx="1777716" cy="1191757"/>
            <a:chOff x="662171" y="1192135"/>
            <a:chExt cx="1777716" cy="1191757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15F3F0F6-F210-F42A-D615-B5474DD9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71" y="1192135"/>
              <a:ext cx="1262319" cy="975862"/>
            </a:xfrm>
            <a:prstGeom prst="rect">
              <a:avLst/>
            </a:prstGeom>
          </p:spPr>
        </p:pic>
        <p:pic>
          <p:nvPicPr>
            <p:cNvPr id="7" name="Picture 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95EB6D3-F3EC-2D07-F4F9-6160235A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13" y="1415405"/>
              <a:ext cx="1391674" cy="968487"/>
            </a:xfrm>
            <a:prstGeom prst="rect">
              <a:avLst/>
            </a:prstGeom>
          </p:spPr>
        </p:pic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8F3322D-A71A-A73B-04E8-64FD5447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6155" y="2786482"/>
            <a:ext cx="3394253" cy="392765"/>
          </a:xfrm>
          <a:custGeom>
            <a:avLst/>
            <a:gdLst>
              <a:gd name="connsiteX0" fmla="*/ 3892164 w 3892164"/>
              <a:gd name="connsiteY0" fmla="*/ 1387836 h 1387836"/>
              <a:gd name="connsiteX1" fmla="*/ 2035534 w 3892164"/>
              <a:gd name="connsiteY1" fmla="*/ 334 h 1387836"/>
              <a:gd name="connsiteX2" fmla="*/ 0 w 3892164"/>
              <a:gd name="connsiteY2" fmla="*/ 1284469 h 13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2164" h="1387836">
                <a:moveTo>
                  <a:pt x="3892164" y="1387836"/>
                </a:moveTo>
                <a:cubicBezTo>
                  <a:pt x="3288196" y="702699"/>
                  <a:pt x="2684228" y="17562"/>
                  <a:pt x="2035534" y="334"/>
                </a:cubicBezTo>
                <a:cubicBezTo>
                  <a:pt x="1386840" y="-16894"/>
                  <a:pt x="693420" y="633787"/>
                  <a:pt x="0" y="1284469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0D6F09B-5C7C-F694-9364-A8F087791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8985" y="1951995"/>
            <a:ext cx="3331843" cy="1908442"/>
            <a:chOff x="2448985" y="1951995"/>
            <a:chExt cx="3331843" cy="1908442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5A9D29A9-80EF-F6FE-C3DE-E5150331399B}"/>
                </a:ext>
              </a:extLst>
            </p:cNvPr>
            <p:cNvCxnSpPr>
              <a:cxnSpLocks/>
            </p:cNvCxnSpPr>
            <p:nvPr/>
          </p:nvCxnSpPr>
          <p:spPr>
            <a:xfrm>
              <a:off x="2448985" y="1951995"/>
              <a:ext cx="3331843" cy="19084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EC22F3D-731A-F560-8CD0-312AAFF40DEC}"/>
                </a:ext>
              </a:extLst>
            </p:cNvPr>
            <p:cNvSpPr txBox="1"/>
            <p:nvPr/>
          </p:nvSpPr>
          <p:spPr>
            <a:xfrm>
              <a:off x="3706385" y="2741162"/>
              <a:ext cx="805029" cy="8771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Below or</a:t>
              </a:r>
            </a:p>
            <a:p>
              <a:pPr algn="ctr"/>
              <a:r>
                <a:rPr lang="en-US" sz="1100" dirty="0"/>
                <a:t>above</a:t>
              </a:r>
            </a:p>
            <a:p>
              <a:pPr algn="ctr"/>
              <a:r>
                <a:rPr lang="en-US" sz="1100" dirty="0"/>
                <a:t>bands</a:t>
              </a:r>
              <a:endParaRPr lang="en-US" sz="900" dirty="0"/>
            </a:p>
            <a:p>
              <a:pPr algn="ctr"/>
              <a:r>
                <a:rPr lang="en-US" sz="900" i="1" dirty="0"/>
                <a:t>(Exceptional</a:t>
              </a:r>
            </a:p>
            <a:p>
              <a:pPr algn="ctr"/>
              <a:r>
                <a:rPr lang="en-US" sz="900" i="1" dirty="0"/>
                <a:t>Rate)</a:t>
              </a:r>
              <a:endParaRPr lang="en-NZ" sz="9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3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F4B2-2618-4A41-47F9-9AC25C26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3841C-011D-AA20-B71F-24C9326B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Exceptional rates process</a:t>
            </a:r>
            <a:endParaRPr lang="en-NZ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A9CC52B-10AF-4634-465E-30C1FFE4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80" y="1072421"/>
            <a:ext cx="11395603" cy="4692275"/>
          </a:xfrm>
        </p:spPr>
        <p:txBody>
          <a:bodyPr/>
          <a:lstStyle/>
          <a:p>
            <a:pPr lvl="0"/>
            <a:r>
              <a:rPr lang="en-AU" sz="2200" dirty="0">
                <a:latin typeface="+mn-lt"/>
              </a:rPr>
              <a:t>Funding above or below the standard bands/dual funding - Exceptional rate. Review with a NASC Manager or EGL Director/Lead Connector. </a:t>
            </a:r>
            <a:endParaRPr lang="en-NZ" sz="2200" dirty="0">
              <a:latin typeface="+mn-lt"/>
            </a:endParaRPr>
          </a:p>
          <a:p>
            <a:pPr lvl="0"/>
            <a:r>
              <a:rPr lang="en-AU" sz="2200" dirty="0">
                <a:latin typeface="+mn-lt"/>
              </a:rPr>
              <a:t>NASC Manager or EGL Director/Lead completes Review Panel Application form.</a:t>
            </a:r>
            <a:endParaRPr lang="en-NZ" sz="2200" dirty="0">
              <a:latin typeface="+mn-lt"/>
            </a:endParaRPr>
          </a:p>
          <a:p>
            <a:pPr lvl="0"/>
            <a:r>
              <a:rPr lang="en-AU" sz="2200" dirty="0">
                <a:latin typeface="+mn-lt"/>
              </a:rPr>
              <a:t>DSS Assurance reviews and triages it for Panel consideration. Urgent applications dealt with differently. If information is outstanding, the application will remain ‘on-hold’.</a:t>
            </a:r>
            <a:endParaRPr lang="en-NZ" sz="2200" dirty="0">
              <a:latin typeface="+mn-lt"/>
            </a:endParaRPr>
          </a:p>
          <a:p>
            <a:pPr lvl="0"/>
            <a:r>
              <a:rPr lang="en-AU" sz="2200" dirty="0">
                <a:latin typeface="+mn-lt"/>
              </a:rPr>
              <a:t>Review Panel review the application and the NASC Manager or EGL Director/Senior Connector will be informed of the outcome.</a:t>
            </a:r>
            <a:endParaRPr lang="en-NZ" sz="2200" dirty="0">
              <a:latin typeface="+mn-lt"/>
            </a:endParaRPr>
          </a:p>
          <a:p>
            <a:pPr lvl="0"/>
            <a:r>
              <a:rPr lang="en-AU" sz="2200" dirty="0">
                <a:latin typeface="+mn-lt"/>
              </a:rPr>
              <a:t>If endorsed, the exceptional rate or band is confirmed, with notes and conditions outlined.</a:t>
            </a:r>
            <a:endParaRPr lang="en-NZ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If the exceptional rate or band is not endorsed, the NASC Manager or EGL Lead/Director will be informed of the outcome with reasons citing the non-endorsement.</a:t>
            </a:r>
            <a:endParaRPr lang="en-N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4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5655c14-143d-4812-9d48-85cb4e9489a4">INFO-98201929-9362</_dlc_DocId>
    <_dlc_DocIdUrl xmlns="f5655c14-143d-4812-9d48-85cb4e9489a4">
      <Url>https://msdgovtnz.sharepoint.com/sites/PRJ-DSS-Taskforce-project-work/_layouts/15/DocIdRedir.aspx?ID=INFO-98201929-9362</Url>
      <Description>INFO-98201929-9362</Description>
    </_dlc_DocIdUrl>
    <_dlc_DocIdPersistId xmlns="f5655c14-143d-4812-9d48-85cb4e9489a4">false</_dlc_DocIdPersistId>
    <lcf76f155ced4ddcb4097134ff3c332f xmlns="ea7f3347-cc1f-4827-9798-b3543c6f111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Flow_SignoffStatus xmlns="ea7f3347-cc1f-4827-9798-b3543c6f111f" xsi:nil="true"/>
    <TaxCatchAll xmlns="24a4208d-6389-4ccf-93db-5bf6e7a6ca4d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5826E6036C84DAA2D7C16BD0D9BF6" ma:contentTypeVersion="17" ma:contentTypeDescription="Create a new document." ma:contentTypeScope="" ma:versionID="3b960196883a95162870c1b08fefd5a3">
  <xsd:schema xmlns:xsd="http://www.w3.org/2001/XMLSchema" xmlns:xs="http://www.w3.org/2001/XMLSchema" xmlns:p="http://schemas.microsoft.com/office/2006/metadata/properties" xmlns:ns1="http://schemas.microsoft.com/sharepoint/v3" xmlns:ns2="f5655c14-143d-4812-9d48-85cb4e9489a4" xmlns:ns3="ea7f3347-cc1f-4827-9798-b3543c6f111f" xmlns:ns4="24a4208d-6389-4ccf-93db-5bf6e7a6ca4d" targetNamespace="http://schemas.microsoft.com/office/2006/metadata/properties" ma:root="true" ma:fieldsID="e9c0065ae5f521e2613bb6ce39d74c67" ns1:_="" ns2:_="" ns3:_="" ns4:_="">
    <xsd:import namespace="http://schemas.microsoft.com/sharepoint/v3"/>
    <xsd:import namespace="f5655c14-143d-4812-9d48-85cb4e9489a4"/>
    <xsd:import namespace="ea7f3347-cc1f-4827-9798-b3543c6f111f"/>
    <xsd:import namespace="24a4208d-6389-4ccf-93db-5bf6e7a6ca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Flow_SignoffStatu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55c14-143d-4812-9d48-85cb4e9489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f3347-cc1f-4827-9798-b3543c6f111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4208d-6389-4ccf-93db-5bf6e7a6ca4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6d7867-0f03-4f3c-a3a7-5fc9fb7c8240}" ma:internalName="TaxCatchAll" ma:showField="CatchAllData" ma:web="f5655c14-143d-4812-9d48-85cb4e948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205FB3-A23D-4FDE-8DE5-2BAE0B84B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47634-7C12-4B4B-AC86-4881D765C04C}">
  <ds:schemaRefs>
    <ds:schemaRef ds:uri="http://schemas.microsoft.com/office/2006/metadata/properties"/>
    <ds:schemaRef ds:uri="f5655c14-143d-4812-9d48-85cb4e9489a4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24a4208d-6389-4ccf-93db-5bf6e7a6ca4d"/>
    <ds:schemaRef ds:uri="http://schemas.openxmlformats.org/package/2006/metadata/core-properties"/>
    <ds:schemaRef ds:uri="http://schemas.microsoft.com/office/2006/documentManagement/types"/>
    <ds:schemaRef ds:uri="ea7f3347-cc1f-4827-9798-b3543c6f111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4A14C7-7FF5-4D45-8F5D-99A70B98CA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FE497E1-9483-4E64-B360-400C746C5B14}">
  <ds:schemaRefs>
    <ds:schemaRef ds:uri="24a4208d-6389-4ccf-93db-5bf6e7a6ca4d"/>
    <ds:schemaRef ds:uri="ea7f3347-cc1f-4827-9798-b3543c6f111f"/>
    <ds:schemaRef ds:uri="f5655c14-143d-4812-9d48-85cb4e9489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835</Words>
  <Application>Microsoft Office PowerPoint</Application>
  <PresentationFormat>Widescreen</PresentationFormat>
  <Paragraphs>133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Introduction to Residential Pricing changes Additional Information</vt:lpstr>
      <vt:lpstr>Nau mai, haere mai  Welcome</vt:lpstr>
      <vt:lpstr>What this session will cover</vt:lpstr>
      <vt:lpstr>Learning Goals</vt:lpstr>
      <vt:lpstr>Recap – The funding allocation process</vt:lpstr>
      <vt:lpstr>Allocating funding using BAT</vt:lpstr>
      <vt:lpstr>Exceptional Rates</vt:lpstr>
      <vt:lpstr>Dealing with exceptional rates</vt:lpstr>
      <vt:lpstr>Exceptional rates process</vt:lpstr>
      <vt:lpstr>Training and support material</vt:lpstr>
      <vt:lpstr>Where to find support</vt:lpstr>
      <vt:lpstr>Try to ALWAYS access the website for the latest versions of support material.  Always create new files from Socrates instead of reusing a saved copy.</vt:lpstr>
      <vt:lpstr>BAT Practice Scenarios</vt:lpstr>
      <vt:lpstr>Where to find the BAT Practice Exemplars</vt:lpstr>
      <vt:lpstr>What’s next for you?</vt:lpstr>
      <vt:lpstr>What’s next for you?              (cont)</vt:lpstr>
      <vt:lpstr>Wrap Up / Q&amp;A</vt:lpstr>
      <vt:lpstr>Learning Goals                                  (cont)</vt:lpstr>
      <vt:lpstr>Questions?</vt:lpstr>
      <vt:lpstr>Thank You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MSD Unity Pattern PowerPoint Template</dc:title>
  <dc:creator>Michelle D'Souza</dc:creator>
  <cp:keywords>PowerPoint Template, Unity pattern</cp:keywords>
  <cp:lastModifiedBy>Philip Roy</cp:lastModifiedBy>
  <cp:revision>2</cp:revision>
  <cp:lastPrinted>2019-04-02T21:31:29Z</cp:lastPrinted>
  <dcterms:created xsi:type="dcterms:W3CDTF">2019-01-07T02:20:51Z</dcterms:created>
  <dcterms:modified xsi:type="dcterms:W3CDTF">2025-11-23T22:11:43Z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0x010100D255826E6036C84DAA2D7C16BD0D9BF6</vt:lpwstr>
  </property>
  <property fmtid="{D5CDD505-2E9C-101B-9397-08002B2CF9AE}" pid="12" name="_dlc_DocIdItemGuid">
    <vt:lpwstr>4b89cf5d-2dc0-4e21-9b90-72b00a2f228f</vt:lpwstr>
  </property>
  <property fmtid="{D5CDD505-2E9C-101B-9397-08002B2CF9AE}" pid="13" name="Topic">
    <vt:lpwstr/>
  </property>
  <property fmtid="{D5CDD505-2E9C-101B-9397-08002B2CF9AE}" pid="14" name="m9723a55395648e4be2eca5940cd18ad">
    <vt:lpwstr/>
  </property>
  <property fmtid="{D5CDD505-2E9C-101B-9397-08002B2CF9AE}" pid="15" name="MediaServiceImageTags">
    <vt:lpwstr/>
  </property>
  <property fmtid="{D5CDD505-2E9C-101B-9397-08002B2CF9AE}" pid="16" name="BCS">
    <vt:lpwstr/>
  </property>
  <property fmtid="{D5CDD505-2E9C-101B-9397-08002B2CF9AE}" pid="17" name="DocumentType">
    <vt:lpwstr/>
  </property>
  <property fmtid="{D5CDD505-2E9C-101B-9397-08002B2CF9AE}" pid="18" name="b1b07801cc1f48bc97eb71b42ffad3e3">
    <vt:lpwstr/>
  </property>
  <property fmtid="{D5CDD505-2E9C-101B-9397-08002B2CF9AE}" pid="19" name="n3e7d51dc9ed4717829e532813330b6f">
    <vt:lpwstr/>
  </property>
  <property fmtid="{D5CDD505-2E9C-101B-9397-08002B2CF9AE}" pid="20" name="xd_ProgID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abe53b9722184f3a80529765dd5eb953">
    <vt:lpwstr/>
  </property>
  <property fmtid="{D5CDD505-2E9C-101B-9397-08002B2CF9AE}" pid="27" name="ObjectiveFolderPath">
    <vt:lpwstr/>
  </property>
  <property fmtid="{D5CDD505-2E9C-101B-9397-08002B2CF9AE}" pid="28" name="TaxCatchAll">
    <vt:lpwstr/>
  </property>
</Properties>
</file>