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5"/>
  </p:notesMasterIdLst>
  <p:handoutMasterIdLst>
    <p:handoutMasterId r:id="rId46"/>
  </p:handoutMasterIdLst>
  <p:sldIdLst>
    <p:sldId id="266" r:id="rId6"/>
    <p:sldId id="268" r:id="rId7"/>
    <p:sldId id="346" r:id="rId8"/>
    <p:sldId id="350" r:id="rId9"/>
    <p:sldId id="365" r:id="rId10"/>
    <p:sldId id="367" r:id="rId11"/>
    <p:sldId id="369" r:id="rId12"/>
    <p:sldId id="351" r:id="rId13"/>
    <p:sldId id="376" r:id="rId14"/>
    <p:sldId id="371" r:id="rId15"/>
    <p:sldId id="364" r:id="rId16"/>
    <p:sldId id="627" r:id="rId17"/>
    <p:sldId id="628" r:id="rId18"/>
    <p:sldId id="629" r:id="rId19"/>
    <p:sldId id="630" r:id="rId20"/>
    <p:sldId id="647" r:id="rId21"/>
    <p:sldId id="648" r:id="rId22"/>
    <p:sldId id="649" r:id="rId23"/>
    <p:sldId id="362" r:id="rId24"/>
    <p:sldId id="356" r:id="rId25"/>
    <p:sldId id="355" r:id="rId26"/>
    <p:sldId id="359" r:id="rId27"/>
    <p:sldId id="353" r:id="rId28"/>
    <p:sldId id="360" r:id="rId29"/>
    <p:sldId id="354" r:id="rId30"/>
    <p:sldId id="658" r:id="rId31"/>
    <p:sldId id="357" r:id="rId32"/>
    <p:sldId id="657" r:id="rId33"/>
    <p:sldId id="650" r:id="rId34"/>
    <p:sldId id="651" r:id="rId35"/>
    <p:sldId id="653" r:id="rId36"/>
    <p:sldId id="654" r:id="rId37"/>
    <p:sldId id="655" r:id="rId38"/>
    <p:sldId id="370" r:id="rId39"/>
    <p:sldId id="358" r:id="rId40"/>
    <p:sldId id="349" r:id="rId41"/>
    <p:sldId id="368" r:id="rId42"/>
    <p:sldId id="343" r:id="rId43"/>
    <p:sldId id="344" r:id="rId4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5775C-D2CF-C344-91A2-12EC53BAC875}" name="Sara Kidd" initials="SK" userId="S::sara.kidd002@msd.govt.nz::dabce084-8a7f-4ddc-b0d8-e42f1d5b738a" providerId="AD"/>
  <p188:author id="{CF3F09DD-B4EB-FA58-CD63-335AC186B4FD}" name="Philip Roy" initials="PR" userId="S::philip.roy004@msd.govt.nz::a442a26b-b5f5-44d0-90b3-caaea39669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6F9"/>
    <a:srgbClr val="1F588C"/>
    <a:srgbClr val="F3FBEB"/>
    <a:srgbClr val="F7FAF5"/>
    <a:srgbClr val="D61A61"/>
    <a:srgbClr val="5F3A7A"/>
    <a:srgbClr val="7CAA5F"/>
    <a:srgbClr val="537549"/>
    <a:srgbClr val="262626"/>
    <a:srgbClr val="2A6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C9C167-CCE5-48B8-BC18-60020E31F5F0}" v="1385" dt="2025-11-12T03:49:43.980"/>
    <p1510:client id="{DB73F78B-18BE-8AA5-815F-499680B01D0B}" v="2" dt="2025-11-12T03:40:27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Kidd" userId="S::sara.kidd002@msd.govt.nz::dabce084-8a7f-4ddc-b0d8-e42f1d5b738a" providerId="AD" clId="Web-{1E9D6204-4A5C-764F-A9C4-8357A9D80E94}"/>
    <pc:docChg chg="mod modSld">
      <pc:chgData name="Sara Kidd" userId="S::sara.kidd002@msd.govt.nz::dabce084-8a7f-4ddc-b0d8-e42f1d5b738a" providerId="AD" clId="Web-{1E9D6204-4A5C-764F-A9C4-8357A9D80E94}" dt="2025-11-10T21:56:46.266" v="36" actId="20577"/>
      <pc:docMkLst>
        <pc:docMk/>
      </pc:docMkLst>
      <pc:sldChg chg="modSp modCm">
        <pc:chgData name="Sara Kidd" userId="S::sara.kidd002@msd.govt.nz::dabce084-8a7f-4ddc-b0d8-e42f1d5b738a" providerId="AD" clId="Web-{1E9D6204-4A5C-764F-A9C4-8357A9D80E94}" dt="2025-11-10T21:56:46.266" v="36" actId="20577"/>
        <pc:sldMkLst>
          <pc:docMk/>
          <pc:sldMk cId="592925127" sldId="357"/>
        </pc:sldMkLst>
        <pc:spChg chg="mod">
          <ac:chgData name="Sara Kidd" userId="S::sara.kidd002@msd.govt.nz::dabce084-8a7f-4ddc-b0d8-e42f1d5b738a" providerId="AD" clId="Web-{1E9D6204-4A5C-764F-A9C4-8357A9D80E94}" dt="2025-11-10T21:56:46.266" v="36" actId="20577"/>
          <ac:spMkLst>
            <pc:docMk/>
            <pc:sldMk cId="592925127" sldId="357"/>
            <ac:spMk id="4" creationId="{74FB2B4C-BFBE-5E63-C0A9-EFA767782B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 Kidd" userId="S::sara.kidd002@msd.govt.nz::dabce084-8a7f-4ddc-b0d8-e42f1d5b738a" providerId="AD" clId="Web-{1E9D6204-4A5C-764F-A9C4-8357A9D80E94}" dt="2025-11-10T21:55:34.248" v="35" actId="20577"/>
              <pc2:cmMkLst xmlns:pc2="http://schemas.microsoft.com/office/powerpoint/2019/9/main/command">
                <pc:docMk/>
                <pc:sldMk cId="592925127" sldId="357"/>
                <pc2:cmMk id="{E16749D3-0DB4-4A07-A89B-D823396BF587}"/>
              </pc2:cmMkLst>
            </pc226:cmChg>
          </p:ext>
        </pc:extLst>
      </pc:sldChg>
    </pc:docChg>
  </pc:docChgLst>
  <pc:docChgLst>
    <pc:chgData name="Sara Kidd" userId="S::sara.kidd002@msd.govt.nz::dabce084-8a7f-4ddc-b0d8-e42f1d5b738a" providerId="AD" clId="Web-{AD63C780-F407-0383-36A9-750C1506C705}"/>
    <pc:docChg chg="modSld">
      <pc:chgData name="Sara Kidd" userId="S::sara.kidd002@msd.govt.nz::dabce084-8a7f-4ddc-b0d8-e42f1d5b738a" providerId="AD" clId="Web-{AD63C780-F407-0383-36A9-750C1506C705}" dt="2025-10-26T22:58:35.646" v="104" actId="1076"/>
      <pc:docMkLst>
        <pc:docMk/>
      </pc:docMkLst>
      <pc:sldChg chg="addSp modSp">
        <pc:chgData name="Sara Kidd" userId="S::sara.kidd002@msd.govt.nz::dabce084-8a7f-4ddc-b0d8-e42f1d5b738a" providerId="AD" clId="Web-{AD63C780-F407-0383-36A9-750C1506C705}" dt="2025-10-26T22:58:35.646" v="104" actId="1076"/>
        <pc:sldMkLst>
          <pc:docMk/>
          <pc:sldMk cId="592925127" sldId="357"/>
        </pc:sldMkLst>
        <pc:spChg chg="add mod">
          <ac:chgData name="Sara Kidd" userId="S::sara.kidd002@msd.govt.nz::dabce084-8a7f-4ddc-b0d8-e42f1d5b738a" providerId="AD" clId="Web-{AD63C780-F407-0383-36A9-750C1506C705}" dt="2025-10-26T22:58:35.646" v="104" actId="1076"/>
          <ac:spMkLst>
            <pc:docMk/>
            <pc:sldMk cId="592925127" sldId="357"/>
            <ac:spMk id="5" creationId="{E73C0AEC-09BE-3DEC-569E-065A00080021}"/>
          </ac:spMkLst>
        </pc:spChg>
      </pc:sldChg>
      <pc:sldChg chg="modSp">
        <pc:chgData name="Sara Kidd" userId="S::sara.kidd002@msd.govt.nz::dabce084-8a7f-4ddc-b0d8-e42f1d5b738a" providerId="AD" clId="Web-{AD63C780-F407-0383-36A9-750C1506C705}" dt="2025-10-26T22:13:00.874" v="2" actId="20577"/>
        <pc:sldMkLst>
          <pc:docMk/>
          <pc:sldMk cId="3118249876" sldId="367"/>
        </pc:sldMkLst>
        <pc:spChg chg="mod">
          <ac:chgData name="Sara Kidd" userId="S::sara.kidd002@msd.govt.nz::dabce084-8a7f-4ddc-b0d8-e42f1d5b738a" providerId="AD" clId="Web-{AD63C780-F407-0383-36A9-750C1506C705}" dt="2025-10-26T22:13:00.874" v="2" actId="20577"/>
          <ac:spMkLst>
            <pc:docMk/>
            <pc:sldMk cId="3118249876" sldId="367"/>
            <ac:spMk id="9" creationId="{22F0CFE8-881A-7ADD-1072-95B06BA7E41B}"/>
          </ac:spMkLst>
        </pc:spChg>
      </pc:sldChg>
      <pc:sldChg chg="modSp">
        <pc:chgData name="Sara Kidd" userId="S::sara.kidd002@msd.govt.nz::dabce084-8a7f-4ddc-b0d8-e42f1d5b738a" providerId="AD" clId="Web-{AD63C780-F407-0383-36A9-750C1506C705}" dt="2025-10-26T22:20:09.344" v="70" actId="20577"/>
        <pc:sldMkLst>
          <pc:docMk/>
          <pc:sldMk cId="1897097011" sldId="369"/>
        </pc:sldMkLst>
        <pc:spChg chg="mod">
          <ac:chgData name="Sara Kidd" userId="S::sara.kidd002@msd.govt.nz::dabce084-8a7f-4ddc-b0d8-e42f1d5b738a" providerId="AD" clId="Web-{AD63C780-F407-0383-36A9-750C1506C705}" dt="2025-10-26T22:20:09.344" v="70" actId="20577"/>
          <ac:spMkLst>
            <pc:docMk/>
            <pc:sldMk cId="1897097011" sldId="369"/>
            <ac:spMk id="9" creationId="{2FF34EDF-49F1-5A5A-3641-953532C69434}"/>
          </ac:spMkLst>
        </pc:spChg>
      </pc:sldChg>
    </pc:docChg>
  </pc:docChgLst>
  <pc:docChgLst>
    <pc:chgData name="Philip Roy" userId="a442a26b-b5f5-44d0-90b3-caaea39669b7" providerId="ADAL" clId="{7315C086-6CD4-4753-9082-FFD295225275}"/>
    <pc:docChg chg="undo custSel addSld delSld modSld sldOrd">
      <pc:chgData name="Philip Roy" userId="a442a26b-b5f5-44d0-90b3-caaea39669b7" providerId="ADAL" clId="{7315C086-6CD4-4753-9082-FFD295225275}" dt="2025-10-15T23:14:50.583" v="1396" actId="20577"/>
      <pc:docMkLst>
        <pc:docMk/>
      </pc:docMkLst>
      <pc:sldChg chg="modSp mod">
        <pc:chgData name="Philip Roy" userId="a442a26b-b5f5-44d0-90b3-caaea39669b7" providerId="ADAL" clId="{7315C086-6CD4-4753-9082-FFD295225275}" dt="2025-10-15T23:14:50.583" v="1396" actId="20577"/>
        <pc:sldMkLst>
          <pc:docMk/>
          <pc:sldMk cId="1005532573" sldId="358"/>
        </pc:sldMkLst>
        <pc:spChg chg="mod">
          <ac:chgData name="Philip Roy" userId="a442a26b-b5f5-44d0-90b3-caaea39669b7" providerId="ADAL" clId="{7315C086-6CD4-4753-9082-FFD295225275}" dt="2025-10-15T23:14:50.583" v="1396" actId="20577"/>
          <ac:spMkLst>
            <pc:docMk/>
            <pc:sldMk cId="1005532573" sldId="358"/>
            <ac:spMk id="3" creationId="{755DE764-8A5C-BD34-F613-BC3922CBFD2E}"/>
          </ac:spMkLst>
        </pc:spChg>
      </pc:sldChg>
      <pc:sldChg chg="modSp mod">
        <pc:chgData name="Philip Roy" userId="a442a26b-b5f5-44d0-90b3-caaea39669b7" providerId="ADAL" clId="{7315C086-6CD4-4753-9082-FFD295225275}" dt="2025-10-15T23:07:54.141" v="1314" actId="20577"/>
        <pc:sldMkLst>
          <pc:docMk/>
          <pc:sldMk cId="1309489215" sldId="362"/>
        </pc:sldMkLst>
        <pc:spChg chg="mod">
          <ac:chgData name="Philip Roy" userId="a442a26b-b5f5-44d0-90b3-caaea39669b7" providerId="ADAL" clId="{7315C086-6CD4-4753-9082-FFD295225275}" dt="2025-10-15T23:07:54.141" v="1314" actId="20577"/>
          <ac:spMkLst>
            <pc:docMk/>
            <pc:sldMk cId="1309489215" sldId="362"/>
            <ac:spMk id="5" creationId="{E0E3EBA1-E705-FE77-C768-F319A1A9B0B1}"/>
          </ac:spMkLst>
        </pc:spChg>
      </pc:sldChg>
      <pc:sldChg chg="modSp mod modAnim">
        <pc:chgData name="Philip Roy" userId="a442a26b-b5f5-44d0-90b3-caaea39669b7" providerId="ADAL" clId="{7315C086-6CD4-4753-9082-FFD295225275}" dt="2025-10-15T20:25:18.828" v="1102" actId="139"/>
        <pc:sldMkLst>
          <pc:docMk/>
          <pc:sldMk cId="3118249876" sldId="367"/>
        </pc:sldMkLst>
        <pc:spChg chg="mod">
          <ac:chgData name="Philip Roy" userId="a442a26b-b5f5-44d0-90b3-caaea39669b7" providerId="ADAL" clId="{7315C086-6CD4-4753-9082-FFD295225275}" dt="2025-10-15T20:25:18.828" v="1102" actId="139"/>
          <ac:spMkLst>
            <pc:docMk/>
            <pc:sldMk cId="3118249876" sldId="367"/>
            <ac:spMk id="7" creationId="{29FB9A3D-A4FD-7400-108B-3FC5D33FB5E4}"/>
          </ac:spMkLst>
        </pc:spChg>
        <pc:spChg chg="mod">
          <ac:chgData name="Philip Roy" userId="a442a26b-b5f5-44d0-90b3-caaea39669b7" providerId="ADAL" clId="{7315C086-6CD4-4753-9082-FFD295225275}" dt="2025-10-15T20:12:31.395" v="734" actId="20577"/>
          <ac:spMkLst>
            <pc:docMk/>
            <pc:sldMk cId="3118249876" sldId="367"/>
            <ac:spMk id="9" creationId="{22F0CFE8-881A-7ADD-1072-95B06BA7E41B}"/>
          </ac:spMkLst>
        </pc:spChg>
      </pc:sldChg>
      <pc:sldChg chg="modSp mod modAnim">
        <pc:chgData name="Philip Roy" userId="a442a26b-b5f5-44d0-90b3-caaea39669b7" providerId="ADAL" clId="{7315C086-6CD4-4753-9082-FFD295225275}" dt="2025-10-15T21:04:18.963" v="1191" actId="20577"/>
        <pc:sldMkLst>
          <pc:docMk/>
          <pc:sldMk cId="1897097011" sldId="369"/>
        </pc:sldMkLst>
        <pc:spChg chg="mod">
          <ac:chgData name="Philip Roy" userId="a442a26b-b5f5-44d0-90b3-caaea39669b7" providerId="ADAL" clId="{7315C086-6CD4-4753-9082-FFD295225275}" dt="2025-10-15T20:25:25.537" v="1103" actId="255"/>
          <ac:spMkLst>
            <pc:docMk/>
            <pc:sldMk cId="1897097011" sldId="369"/>
            <ac:spMk id="7" creationId="{631292D4-D4ED-3A2F-AB6C-B3268209C5CF}"/>
          </ac:spMkLst>
        </pc:spChg>
        <pc:spChg chg="mod">
          <ac:chgData name="Philip Roy" userId="a442a26b-b5f5-44d0-90b3-caaea39669b7" providerId="ADAL" clId="{7315C086-6CD4-4753-9082-FFD295225275}" dt="2025-10-15T21:04:18.963" v="1191" actId="20577"/>
          <ac:spMkLst>
            <pc:docMk/>
            <pc:sldMk cId="1897097011" sldId="369"/>
            <ac:spMk id="9" creationId="{2FF34EDF-49F1-5A5A-3641-953532C69434}"/>
          </ac:spMkLst>
        </pc:spChg>
        <pc:picChg chg="mod">
          <ac:chgData name="Philip Roy" userId="a442a26b-b5f5-44d0-90b3-caaea39669b7" providerId="ADAL" clId="{7315C086-6CD4-4753-9082-FFD295225275}" dt="2025-10-15T20:17:08.849" v="1021" actId="2711"/>
          <ac:picMkLst>
            <pc:docMk/>
            <pc:sldMk cId="1897097011" sldId="369"/>
            <ac:picMk id="5" creationId="{B9D69F06-34A7-223C-0718-46FC6B6C676E}"/>
          </ac:picMkLst>
        </pc:picChg>
      </pc:sldChg>
      <pc:sldChg chg="modSp add mod ord">
        <pc:chgData name="Philip Roy" userId="a442a26b-b5f5-44d0-90b3-caaea39669b7" providerId="ADAL" clId="{7315C086-6CD4-4753-9082-FFD295225275}" dt="2025-10-15T23:10:52.765" v="1394" actId="20577"/>
        <pc:sldMkLst>
          <pc:docMk/>
          <pc:sldMk cId="2456063740" sldId="370"/>
        </pc:sldMkLst>
        <pc:spChg chg="mod">
          <ac:chgData name="Philip Roy" userId="a442a26b-b5f5-44d0-90b3-caaea39669b7" providerId="ADAL" clId="{7315C086-6CD4-4753-9082-FFD295225275}" dt="2025-10-15T23:10:52.765" v="1394" actId="20577"/>
          <ac:spMkLst>
            <pc:docMk/>
            <pc:sldMk cId="2456063740" sldId="370"/>
            <ac:spMk id="5" creationId="{8CE791B3-2B56-D674-0595-CD5B6C2135B8}"/>
          </ac:spMkLst>
        </pc:spChg>
      </pc:sldChg>
      <pc:sldChg chg="modSp add mod ord">
        <pc:chgData name="Philip Roy" userId="a442a26b-b5f5-44d0-90b3-caaea39669b7" providerId="ADAL" clId="{7315C086-6CD4-4753-9082-FFD295225275}" dt="2025-10-15T23:07:37.507" v="1313" actId="20577"/>
        <pc:sldMkLst>
          <pc:docMk/>
          <pc:sldMk cId="1144801461" sldId="371"/>
        </pc:sldMkLst>
        <pc:spChg chg="mod">
          <ac:chgData name="Philip Roy" userId="a442a26b-b5f5-44d0-90b3-caaea39669b7" providerId="ADAL" clId="{7315C086-6CD4-4753-9082-FFD295225275}" dt="2025-10-15T23:07:37.507" v="1313" actId="20577"/>
          <ac:spMkLst>
            <pc:docMk/>
            <pc:sldMk cId="1144801461" sldId="371"/>
            <ac:spMk id="5" creationId="{E09F2B87-7403-57DA-F96C-4E140AC8ABC6}"/>
          </ac:spMkLst>
        </pc:spChg>
      </pc:sldChg>
    </pc:docChg>
  </pc:docChgLst>
  <pc:docChgLst>
    <pc:chgData name="Philip Roy" userId="a442a26b-b5f5-44d0-90b3-caaea39669b7" providerId="ADAL" clId="{F6FB9B76-776A-4FD8-B1C3-DDE5C6C95AFB}"/>
    <pc:docChg chg="modSld">
      <pc:chgData name="Philip Roy" userId="a442a26b-b5f5-44d0-90b3-caaea39669b7" providerId="ADAL" clId="{F6FB9B76-776A-4FD8-B1C3-DDE5C6C95AFB}" dt="2025-10-28T23:45:45.158" v="68"/>
      <pc:docMkLst>
        <pc:docMk/>
      </pc:docMkLst>
      <pc:sldChg chg="modTransition">
        <pc:chgData name="Philip Roy" userId="a442a26b-b5f5-44d0-90b3-caaea39669b7" providerId="ADAL" clId="{F6FB9B76-776A-4FD8-B1C3-DDE5C6C95AFB}" dt="2025-10-28T23:30:29.701" v="44"/>
        <pc:sldMkLst>
          <pc:docMk/>
          <pc:sldMk cId="3080511250" sldId="266"/>
        </pc:sldMkLst>
      </pc:sldChg>
      <pc:sldChg chg="modSp modAnim">
        <pc:chgData name="Philip Roy" userId="a442a26b-b5f5-44d0-90b3-caaea39669b7" providerId="ADAL" clId="{F6FB9B76-776A-4FD8-B1C3-DDE5C6C95AFB}" dt="2025-10-28T23:37:11.201" v="53" actId="20577"/>
        <pc:sldMkLst>
          <pc:docMk/>
          <pc:sldMk cId="3041760856" sldId="346"/>
        </pc:sldMkLst>
        <pc:spChg chg="mod">
          <ac:chgData name="Philip Roy" userId="a442a26b-b5f5-44d0-90b3-caaea39669b7" providerId="ADAL" clId="{F6FB9B76-776A-4FD8-B1C3-DDE5C6C95AFB}" dt="2025-10-28T23:37:11.201" v="53" actId="20577"/>
          <ac:spMkLst>
            <pc:docMk/>
            <pc:sldMk cId="3041760856" sldId="346"/>
            <ac:spMk id="9" creationId="{32501B65-0472-7F2B-3664-BAA330EA44C2}"/>
          </ac:spMkLst>
        </pc:spChg>
      </pc:sldChg>
      <pc:sldChg chg="modTransition modAnim">
        <pc:chgData name="Philip Roy" userId="a442a26b-b5f5-44d0-90b3-caaea39669b7" providerId="ADAL" clId="{F6FB9B76-776A-4FD8-B1C3-DDE5C6C95AFB}" dt="2025-10-28T23:37:50.303" v="57"/>
        <pc:sldMkLst>
          <pc:docMk/>
          <pc:sldMk cId="3526825702" sldId="350"/>
        </pc:sldMkLst>
      </pc:sldChg>
      <pc:sldChg chg="modSp">
        <pc:chgData name="Philip Roy" userId="a442a26b-b5f5-44d0-90b3-caaea39669b7" providerId="ADAL" clId="{F6FB9B76-776A-4FD8-B1C3-DDE5C6C95AFB}" dt="2025-10-27T21:21:44.163" v="43" actId="20577"/>
        <pc:sldMkLst>
          <pc:docMk/>
          <pc:sldMk cId="592925127" sldId="357"/>
        </pc:sldMkLst>
        <pc:spChg chg="mod">
          <ac:chgData name="Philip Roy" userId="a442a26b-b5f5-44d0-90b3-caaea39669b7" providerId="ADAL" clId="{F6FB9B76-776A-4FD8-B1C3-DDE5C6C95AFB}" dt="2025-10-27T21:21:44.163" v="43" actId="20577"/>
          <ac:spMkLst>
            <pc:docMk/>
            <pc:sldMk cId="592925127" sldId="357"/>
            <ac:spMk id="4" creationId="{74FB2B4C-BFBE-5E63-C0A9-EFA767782B24}"/>
          </ac:spMkLst>
        </pc:spChg>
      </pc:sldChg>
      <pc:sldChg chg="modAnim">
        <pc:chgData name="Philip Roy" userId="a442a26b-b5f5-44d0-90b3-caaea39669b7" providerId="ADAL" clId="{F6FB9B76-776A-4FD8-B1C3-DDE5C6C95AFB}" dt="2025-10-28T23:39:19.572" v="64"/>
        <pc:sldMkLst>
          <pc:docMk/>
          <pc:sldMk cId="3118249876" sldId="367"/>
        </pc:sldMkLst>
      </pc:sldChg>
      <pc:sldChg chg="modTransition modAnim">
        <pc:chgData name="Philip Roy" userId="a442a26b-b5f5-44d0-90b3-caaea39669b7" providerId="ADAL" clId="{F6FB9B76-776A-4FD8-B1C3-DDE5C6C95AFB}" dt="2025-10-28T23:45:45.158" v="68"/>
        <pc:sldMkLst>
          <pc:docMk/>
          <pc:sldMk cId="3455354606" sldId="368"/>
        </pc:sldMkLst>
      </pc:sldChg>
    </pc:docChg>
  </pc:docChgLst>
  <pc:docChgLst>
    <pc:chgData name="Philip Roy" userId="a442a26b-b5f5-44d0-90b3-caaea39669b7" providerId="ADAL" clId="{81314AFC-4EBD-489A-91B0-7BEB3FFA354E}"/>
    <pc:docChg chg="undo custSel addSld delSld modSld sldOrd">
      <pc:chgData name="Philip Roy" userId="a442a26b-b5f5-44d0-90b3-caaea39669b7" providerId="ADAL" clId="{81314AFC-4EBD-489A-91B0-7BEB3FFA354E}" dt="2025-10-15T02:53:43.045" v="2865" actId="2890"/>
      <pc:docMkLst>
        <pc:docMk/>
      </pc:docMkLst>
      <pc:sldChg chg="addSp delSp modSp add del mod modClrScheme chgLayout">
        <pc:chgData name="Philip Roy" userId="a442a26b-b5f5-44d0-90b3-caaea39669b7" providerId="ADAL" clId="{81314AFC-4EBD-489A-91B0-7BEB3FFA354E}" dt="2025-10-14T23:11:32.222" v="2678" actId="47"/>
        <pc:sldMkLst>
          <pc:docMk/>
          <pc:sldMk cId="867987116" sldId="344"/>
        </pc:sldMkLst>
      </pc:sldChg>
      <pc:sldChg chg="addSp delSp modSp add mod modClrScheme modAnim chgLayout modNotesTx">
        <pc:chgData name="Philip Roy" userId="a442a26b-b5f5-44d0-90b3-caaea39669b7" providerId="ADAL" clId="{81314AFC-4EBD-489A-91B0-7BEB3FFA354E}" dt="2025-10-15T00:03:08.849" v="2737" actId="255"/>
        <pc:sldMkLst>
          <pc:docMk/>
          <pc:sldMk cId="3041760856" sldId="346"/>
        </pc:sldMkLst>
        <pc:spChg chg="mod">
          <ac:chgData name="Philip Roy" userId="a442a26b-b5f5-44d0-90b3-caaea39669b7" providerId="ADAL" clId="{81314AFC-4EBD-489A-91B0-7BEB3FFA354E}" dt="2025-10-15T00:03:08.849" v="2737" actId="255"/>
          <ac:spMkLst>
            <pc:docMk/>
            <pc:sldMk cId="3041760856" sldId="346"/>
            <ac:spMk id="9" creationId="{32501B65-0472-7F2B-3664-BAA330EA44C2}"/>
          </ac:spMkLst>
        </pc:spChg>
        <pc:picChg chg="add mod">
          <ac:chgData name="Philip Roy" userId="a442a26b-b5f5-44d0-90b3-caaea39669b7" providerId="ADAL" clId="{81314AFC-4EBD-489A-91B0-7BEB3FFA354E}" dt="2025-10-14T23:01:31.445" v="2660" actId="1076"/>
          <ac:picMkLst>
            <pc:docMk/>
            <pc:sldMk cId="3041760856" sldId="346"/>
            <ac:picMk id="5" creationId="{2517D791-4792-E2B0-EA9D-6C7FA272B0AE}"/>
          </ac:picMkLst>
        </pc:picChg>
      </pc:sldChg>
      <pc:sldChg chg="addSp delSp modSp add mod modClrScheme modAnim chgLayout">
        <pc:chgData name="Philip Roy" userId="a442a26b-b5f5-44d0-90b3-caaea39669b7" providerId="ADAL" clId="{81314AFC-4EBD-489A-91B0-7BEB3FFA354E}" dt="2025-10-15T01:25:57.786" v="2860" actId="1035"/>
        <pc:sldMkLst>
          <pc:docMk/>
          <pc:sldMk cId="3526825702" sldId="350"/>
        </pc:sldMkLst>
        <pc:spChg chg="mod">
          <ac:chgData name="Philip Roy" userId="a442a26b-b5f5-44d0-90b3-caaea39669b7" providerId="ADAL" clId="{81314AFC-4EBD-489A-91B0-7BEB3FFA354E}" dt="2025-10-15T01:25:57.786" v="2860" actId="1035"/>
          <ac:spMkLst>
            <pc:docMk/>
            <pc:sldMk cId="3526825702" sldId="350"/>
            <ac:spMk id="9" creationId="{92396824-8E6C-E4E7-DA5D-F363E4D6B86A}"/>
          </ac:spMkLst>
        </pc:spChg>
      </pc:sldChg>
      <pc:sldChg chg="modSp add mod ord">
        <pc:chgData name="Philip Roy" userId="a442a26b-b5f5-44d0-90b3-caaea39669b7" providerId="ADAL" clId="{81314AFC-4EBD-489A-91B0-7BEB3FFA354E}" dt="2025-10-15T00:05:32.156" v="2763" actId="20577"/>
        <pc:sldMkLst>
          <pc:docMk/>
          <pc:sldMk cId="4233002116" sldId="351"/>
        </pc:sldMkLst>
        <pc:spChg chg="mod">
          <ac:chgData name="Philip Roy" userId="a442a26b-b5f5-44d0-90b3-caaea39669b7" providerId="ADAL" clId="{81314AFC-4EBD-489A-91B0-7BEB3FFA354E}" dt="2025-10-15T00:05:32.156" v="2763" actId="20577"/>
          <ac:spMkLst>
            <pc:docMk/>
            <pc:sldMk cId="4233002116" sldId="351"/>
            <ac:spMk id="3" creationId="{AF63DA80-53B3-5091-89FA-0259886C518E}"/>
          </ac:spMkLst>
        </pc:spChg>
      </pc:sldChg>
      <pc:sldChg chg="modSp add mod">
        <pc:chgData name="Philip Roy" userId="a442a26b-b5f5-44d0-90b3-caaea39669b7" providerId="ADAL" clId="{81314AFC-4EBD-489A-91B0-7BEB3FFA354E}" dt="2025-10-13T03:25:40.703" v="979" actId="20577"/>
        <pc:sldMkLst>
          <pc:docMk/>
          <pc:sldMk cId="3955619067" sldId="353"/>
        </pc:sldMkLst>
        <pc:spChg chg="mod">
          <ac:chgData name="Philip Roy" userId="a442a26b-b5f5-44d0-90b3-caaea39669b7" providerId="ADAL" clId="{81314AFC-4EBD-489A-91B0-7BEB3FFA354E}" dt="2025-10-13T03:25:40.703" v="979" actId="20577"/>
          <ac:spMkLst>
            <pc:docMk/>
            <pc:sldMk cId="3955619067" sldId="353"/>
            <ac:spMk id="3" creationId="{5BD69DA8-AF86-57C8-8280-224C2C6E8804}"/>
          </ac:spMkLst>
        </pc:spChg>
      </pc:sldChg>
      <pc:sldChg chg="modSp add">
        <pc:chgData name="Philip Roy" userId="a442a26b-b5f5-44d0-90b3-caaea39669b7" providerId="ADAL" clId="{81314AFC-4EBD-489A-91B0-7BEB3FFA354E}" dt="2025-10-14T20:31:07.846" v="2310"/>
        <pc:sldMkLst>
          <pc:docMk/>
          <pc:sldMk cId="1657582020" sldId="354"/>
        </pc:sldMkLst>
        <pc:spChg chg="mod">
          <ac:chgData name="Philip Roy" userId="a442a26b-b5f5-44d0-90b3-caaea39669b7" providerId="ADAL" clId="{81314AFC-4EBD-489A-91B0-7BEB3FFA354E}" dt="2025-10-14T20:31:07.846" v="2310"/>
          <ac:spMkLst>
            <pc:docMk/>
            <pc:sldMk cId="1657582020" sldId="354"/>
            <ac:spMk id="3" creationId="{E7995478-691C-2963-521F-CF9398B7A4A1}"/>
          </ac:spMkLst>
        </pc:spChg>
      </pc:sldChg>
      <pc:sldChg chg="modSp add mod ord">
        <pc:chgData name="Philip Roy" userId="a442a26b-b5f5-44d0-90b3-caaea39669b7" providerId="ADAL" clId="{81314AFC-4EBD-489A-91B0-7BEB3FFA354E}" dt="2025-10-13T03:25:27.499" v="962" actId="20577"/>
        <pc:sldMkLst>
          <pc:docMk/>
          <pc:sldMk cId="1521127441" sldId="355"/>
        </pc:sldMkLst>
        <pc:spChg chg="mod">
          <ac:chgData name="Philip Roy" userId="a442a26b-b5f5-44d0-90b3-caaea39669b7" providerId="ADAL" clId="{81314AFC-4EBD-489A-91B0-7BEB3FFA354E}" dt="2025-10-13T03:25:27.499" v="962" actId="20577"/>
          <ac:spMkLst>
            <pc:docMk/>
            <pc:sldMk cId="1521127441" sldId="355"/>
            <ac:spMk id="3" creationId="{ED5E9132-FD2E-0B16-400D-D724011A037F}"/>
          </ac:spMkLst>
        </pc:spChg>
      </pc:sldChg>
      <pc:sldChg chg="addSp delSp modSp new mod modClrScheme modAnim chgLayout">
        <pc:chgData name="Philip Roy" userId="a442a26b-b5f5-44d0-90b3-caaea39669b7" providerId="ADAL" clId="{81314AFC-4EBD-489A-91B0-7BEB3FFA354E}" dt="2025-10-14T19:40:24.197" v="1993" actId="14100"/>
        <pc:sldMkLst>
          <pc:docMk/>
          <pc:sldMk cId="592925127" sldId="357"/>
        </pc:sldMkLst>
        <pc:spChg chg="add mod ord">
          <ac:chgData name="Philip Roy" userId="a442a26b-b5f5-44d0-90b3-caaea39669b7" providerId="ADAL" clId="{81314AFC-4EBD-489A-91B0-7BEB3FFA354E}" dt="2025-10-14T19:27:53.833" v="1953" actId="20577"/>
          <ac:spMkLst>
            <pc:docMk/>
            <pc:sldMk cId="592925127" sldId="357"/>
            <ac:spMk id="3" creationId="{3BE4FDCF-5C80-462B-E8AA-341FF0561EBD}"/>
          </ac:spMkLst>
        </pc:spChg>
        <pc:spChg chg="add mod ord">
          <ac:chgData name="Philip Roy" userId="a442a26b-b5f5-44d0-90b3-caaea39669b7" providerId="ADAL" clId="{81314AFC-4EBD-489A-91B0-7BEB3FFA354E}" dt="2025-10-14T19:40:24.197" v="1993" actId="14100"/>
          <ac:spMkLst>
            <pc:docMk/>
            <pc:sldMk cId="592925127" sldId="357"/>
            <ac:spMk id="4" creationId="{74FB2B4C-BFBE-5E63-C0A9-EFA767782B24}"/>
          </ac:spMkLst>
        </pc:spChg>
        <pc:spChg chg="add mod topLvl">
          <ac:chgData name="Philip Roy" userId="a442a26b-b5f5-44d0-90b3-caaea39669b7" providerId="ADAL" clId="{81314AFC-4EBD-489A-91B0-7BEB3FFA354E}" dt="2025-10-14T02:53:05.998" v="1747" actId="164"/>
          <ac:spMkLst>
            <pc:docMk/>
            <pc:sldMk cId="592925127" sldId="357"/>
            <ac:spMk id="12" creationId="{A70F2527-B036-ED9C-C415-F5B33E7C5293}"/>
          </ac:spMkLst>
        </pc:spChg>
        <pc:spChg chg="add mod">
          <ac:chgData name="Philip Roy" userId="a442a26b-b5f5-44d0-90b3-caaea39669b7" providerId="ADAL" clId="{81314AFC-4EBD-489A-91B0-7BEB3FFA354E}" dt="2025-10-14T02:29:34.392" v="1546" actId="164"/>
          <ac:spMkLst>
            <pc:docMk/>
            <pc:sldMk cId="592925127" sldId="357"/>
            <ac:spMk id="13" creationId="{41CD6284-98E3-F9D2-A1B4-F48DD447A134}"/>
          </ac:spMkLst>
        </pc:spChg>
        <pc:spChg chg="add mod">
          <ac:chgData name="Philip Roy" userId="a442a26b-b5f5-44d0-90b3-caaea39669b7" providerId="ADAL" clId="{81314AFC-4EBD-489A-91B0-7BEB3FFA354E}" dt="2025-10-14T02:56:49.731" v="1763" actId="164"/>
          <ac:spMkLst>
            <pc:docMk/>
            <pc:sldMk cId="592925127" sldId="357"/>
            <ac:spMk id="30" creationId="{27A7DB83-6B9A-C9DF-1208-F35C1BD28018}"/>
          </ac:spMkLst>
        </pc:spChg>
        <pc:spChg chg="add mod">
          <ac:chgData name="Philip Roy" userId="a442a26b-b5f5-44d0-90b3-caaea39669b7" providerId="ADAL" clId="{81314AFC-4EBD-489A-91B0-7BEB3FFA354E}" dt="2025-10-14T02:56:56.846" v="1764" actId="164"/>
          <ac:spMkLst>
            <pc:docMk/>
            <pc:sldMk cId="592925127" sldId="357"/>
            <ac:spMk id="31" creationId="{A288AFA9-4A75-B672-F2F4-FE5C1F7ECE03}"/>
          </ac:spMkLst>
        </pc:spChg>
        <pc:spChg chg="add mod">
          <ac:chgData name="Philip Roy" userId="a442a26b-b5f5-44d0-90b3-caaea39669b7" providerId="ADAL" clId="{81314AFC-4EBD-489A-91B0-7BEB3FFA354E}" dt="2025-10-14T02:57:07.761" v="1765" actId="164"/>
          <ac:spMkLst>
            <pc:docMk/>
            <pc:sldMk cId="592925127" sldId="357"/>
            <ac:spMk id="32" creationId="{A2CA0CFA-CA38-AF4D-A948-CE3DEB6FCCF4}"/>
          </ac:spMkLst>
        </pc:spChg>
        <pc:grpChg chg="add mod">
          <ac:chgData name="Philip Roy" userId="a442a26b-b5f5-44d0-90b3-caaea39669b7" providerId="ADAL" clId="{81314AFC-4EBD-489A-91B0-7BEB3FFA354E}" dt="2025-10-14T02:29:34.392" v="1546" actId="164"/>
          <ac:grpSpMkLst>
            <pc:docMk/>
            <pc:sldMk cId="592925127" sldId="357"/>
            <ac:grpSpMk id="14" creationId="{B42BD401-FE67-659F-D43E-6369620ED9AF}"/>
          </ac:grpSpMkLst>
        </pc:grpChg>
        <pc:grpChg chg="add mod ord">
          <ac:chgData name="Philip Roy" userId="a442a26b-b5f5-44d0-90b3-caaea39669b7" providerId="ADAL" clId="{81314AFC-4EBD-489A-91B0-7BEB3FFA354E}" dt="2025-10-14T02:53:26.390" v="1749" actId="167"/>
          <ac:grpSpMkLst>
            <pc:docMk/>
            <pc:sldMk cId="592925127" sldId="357"/>
            <ac:grpSpMk id="33" creationId="{5927A53B-A88C-688E-8A3A-CF1323E1D518}"/>
          </ac:grpSpMkLst>
        </pc:grpChg>
        <pc:grpChg chg="add mod">
          <ac:chgData name="Philip Roy" userId="a442a26b-b5f5-44d0-90b3-caaea39669b7" providerId="ADAL" clId="{81314AFC-4EBD-489A-91B0-7BEB3FFA354E}" dt="2025-10-14T02:56:49.731" v="1763" actId="164"/>
          <ac:grpSpMkLst>
            <pc:docMk/>
            <pc:sldMk cId="592925127" sldId="357"/>
            <ac:grpSpMk id="34" creationId="{10E273FE-2B44-1A37-3B42-14C352334285}"/>
          </ac:grpSpMkLst>
        </pc:grpChg>
        <pc:grpChg chg="add mod">
          <ac:chgData name="Philip Roy" userId="a442a26b-b5f5-44d0-90b3-caaea39669b7" providerId="ADAL" clId="{81314AFC-4EBD-489A-91B0-7BEB3FFA354E}" dt="2025-10-14T02:56:56.846" v="1764" actId="164"/>
          <ac:grpSpMkLst>
            <pc:docMk/>
            <pc:sldMk cId="592925127" sldId="357"/>
            <ac:grpSpMk id="35" creationId="{59CBCF66-8006-4E01-1171-AFA39167C432}"/>
          </ac:grpSpMkLst>
        </pc:grpChg>
        <pc:grpChg chg="add mod">
          <ac:chgData name="Philip Roy" userId="a442a26b-b5f5-44d0-90b3-caaea39669b7" providerId="ADAL" clId="{81314AFC-4EBD-489A-91B0-7BEB3FFA354E}" dt="2025-10-14T02:57:07.761" v="1765" actId="164"/>
          <ac:grpSpMkLst>
            <pc:docMk/>
            <pc:sldMk cId="592925127" sldId="357"/>
            <ac:grpSpMk id="36" creationId="{3931117B-2622-23B9-9A68-CFB841E6D81A}"/>
          </ac:grpSpMkLst>
        </pc:grpChg>
        <pc:picChg chg="add mod ord">
          <ac:chgData name="Philip Roy" userId="a442a26b-b5f5-44d0-90b3-caaea39669b7" providerId="ADAL" clId="{81314AFC-4EBD-489A-91B0-7BEB3FFA354E}" dt="2025-10-14T02:37:10.226" v="1611" actId="166"/>
          <ac:picMkLst>
            <pc:docMk/>
            <pc:sldMk cId="592925127" sldId="357"/>
            <ac:picMk id="6" creationId="{BD541C11-AF2B-F805-85BC-E7BF24E60698}"/>
          </ac:picMkLst>
        </pc:picChg>
        <pc:picChg chg="add mod">
          <ac:chgData name="Philip Roy" userId="a442a26b-b5f5-44d0-90b3-caaea39669b7" providerId="ADAL" clId="{81314AFC-4EBD-489A-91B0-7BEB3FFA354E}" dt="2025-10-14T02:29:34.392" v="1546" actId="164"/>
          <ac:picMkLst>
            <pc:docMk/>
            <pc:sldMk cId="592925127" sldId="357"/>
            <ac:picMk id="8" creationId="{7A2ED03E-71A9-79CE-3198-8FB38CE7CF92}"/>
          </ac:picMkLst>
        </pc:picChg>
        <pc:picChg chg="mod topLvl">
          <ac:chgData name="Philip Roy" userId="a442a26b-b5f5-44d0-90b3-caaea39669b7" providerId="ADAL" clId="{81314AFC-4EBD-489A-91B0-7BEB3FFA354E}" dt="2025-10-14T02:53:05.998" v="1747" actId="164"/>
          <ac:picMkLst>
            <pc:docMk/>
            <pc:sldMk cId="592925127" sldId="357"/>
            <ac:picMk id="28" creationId="{CFFD7F24-A322-5B34-9B69-AF11B1C37C6C}"/>
          </ac:picMkLst>
        </pc:picChg>
        <pc:cxnChg chg="add mod">
          <ac:chgData name="Philip Roy" userId="a442a26b-b5f5-44d0-90b3-caaea39669b7" providerId="ADAL" clId="{81314AFC-4EBD-489A-91B0-7BEB3FFA354E}" dt="2025-10-14T02:56:49.731" v="1763" actId="164"/>
          <ac:cxnSpMkLst>
            <pc:docMk/>
            <pc:sldMk cId="592925127" sldId="357"/>
            <ac:cxnSpMk id="17" creationId="{D18B6BB9-83BE-474F-2CFB-4C33D2811EDB}"/>
          </ac:cxnSpMkLst>
        </pc:cxnChg>
        <pc:cxnChg chg="add mod">
          <ac:chgData name="Philip Roy" userId="a442a26b-b5f5-44d0-90b3-caaea39669b7" providerId="ADAL" clId="{81314AFC-4EBD-489A-91B0-7BEB3FFA354E}" dt="2025-10-14T02:56:56.846" v="1764" actId="164"/>
          <ac:cxnSpMkLst>
            <pc:docMk/>
            <pc:sldMk cId="592925127" sldId="357"/>
            <ac:cxnSpMk id="18" creationId="{7F911616-EF8B-A5DD-AAAC-B51860CFCF83}"/>
          </ac:cxnSpMkLst>
        </pc:cxnChg>
        <pc:cxnChg chg="add mod">
          <ac:chgData name="Philip Roy" userId="a442a26b-b5f5-44d0-90b3-caaea39669b7" providerId="ADAL" clId="{81314AFC-4EBD-489A-91B0-7BEB3FFA354E}" dt="2025-10-14T02:57:07.761" v="1765" actId="164"/>
          <ac:cxnSpMkLst>
            <pc:docMk/>
            <pc:sldMk cId="592925127" sldId="357"/>
            <ac:cxnSpMk id="22" creationId="{61D9214D-8A5D-74EC-A04D-83F6944E9A7F}"/>
          </ac:cxnSpMkLst>
        </pc:cxnChg>
      </pc:sldChg>
      <pc:sldChg chg="addSp modSp add mod ord modNotesTx">
        <pc:chgData name="Philip Roy" userId="a442a26b-b5f5-44d0-90b3-caaea39669b7" providerId="ADAL" clId="{81314AFC-4EBD-489A-91B0-7BEB3FFA354E}" dt="2025-10-14T20:21:33.328" v="2058" actId="20577"/>
        <pc:sldMkLst>
          <pc:docMk/>
          <pc:sldMk cId="1005532573" sldId="358"/>
        </pc:sldMkLst>
        <pc:spChg chg="mod">
          <ac:chgData name="Philip Roy" userId="a442a26b-b5f5-44d0-90b3-caaea39669b7" providerId="ADAL" clId="{81314AFC-4EBD-489A-91B0-7BEB3FFA354E}" dt="2025-10-14T20:21:33.328" v="2058" actId="20577"/>
          <ac:spMkLst>
            <pc:docMk/>
            <pc:sldMk cId="1005532573" sldId="358"/>
            <ac:spMk id="3" creationId="{755DE764-8A5C-BD34-F613-BC3922CBFD2E}"/>
          </ac:spMkLst>
        </pc:spChg>
        <pc:spChg chg="add mod ord">
          <ac:chgData name="Philip Roy" userId="a442a26b-b5f5-44d0-90b3-caaea39669b7" providerId="ADAL" clId="{81314AFC-4EBD-489A-91B0-7BEB3FFA354E}" dt="2025-10-14T20:19:41.625" v="2024" actId="167"/>
          <ac:spMkLst>
            <pc:docMk/>
            <pc:sldMk cId="1005532573" sldId="358"/>
            <ac:spMk id="5" creationId="{260E347C-BDBF-B3E5-1826-DBC497582DDF}"/>
          </ac:spMkLst>
        </pc:spChg>
        <pc:picChg chg="add mod">
          <ac:chgData name="Philip Roy" userId="a442a26b-b5f5-44d0-90b3-caaea39669b7" providerId="ADAL" clId="{81314AFC-4EBD-489A-91B0-7BEB3FFA354E}" dt="2025-10-14T20:19:01.875" v="2019" actId="14100"/>
          <ac:picMkLst>
            <pc:docMk/>
            <pc:sldMk cId="1005532573" sldId="358"/>
            <ac:picMk id="4" creationId="{C7D1D4F0-6A48-A55E-D0DF-957A9236783E}"/>
          </ac:picMkLst>
        </pc:picChg>
      </pc:sldChg>
      <pc:sldChg chg="addSp modSp add modNotesTx">
        <pc:chgData name="Philip Roy" userId="a442a26b-b5f5-44d0-90b3-caaea39669b7" providerId="ADAL" clId="{81314AFC-4EBD-489A-91B0-7BEB3FFA354E}" dt="2025-10-14T20:21:07.950" v="2032" actId="20577"/>
        <pc:sldMkLst>
          <pc:docMk/>
          <pc:sldMk cId="4082346185" sldId="359"/>
        </pc:sldMkLst>
        <pc:spChg chg="add mod">
          <ac:chgData name="Philip Roy" userId="a442a26b-b5f5-44d0-90b3-caaea39669b7" providerId="ADAL" clId="{81314AFC-4EBD-489A-91B0-7BEB3FFA354E}" dt="2025-10-14T20:20:11.896" v="2026"/>
          <ac:spMkLst>
            <pc:docMk/>
            <pc:sldMk cId="4082346185" sldId="359"/>
            <ac:spMk id="2" creationId="{42B7AAF2-5906-7CFA-9C41-99A448FC975C}"/>
          </ac:spMkLst>
        </pc:spChg>
        <pc:picChg chg="add mod">
          <ac:chgData name="Philip Roy" userId="a442a26b-b5f5-44d0-90b3-caaea39669b7" providerId="ADAL" clId="{81314AFC-4EBD-489A-91B0-7BEB3FFA354E}" dt="2025-10-14T20:20:11.896" v="2026"/>
          <ac:picMkLst>
            <pc:docMk/>
            <pc:sldMk cId="4082346185" sldId="359"/>
            <ac:picMk id="4" creationId="{6734956A-10ED-A9D9-0D7F-F467F7BB9419}"/>
          </ac:picMkLst>
        </pc:picChg>
      </pc:sldChg>
      <pc:sldChg chg="addSp modSp add modNotesTx">
        <pc:chgData name="Philip Roy" userId="a442a26b-b5f5-44d0-90b3-caaea39669b7" providerId="ADAL" clId="{81314AFC-4EBD-489A-91B0-7BEB3FFA354E}" dt="2025-10-14T20:21:11.549" v="2033" actId="20577"/>
        <pc:sldMkLst>
          <pc:docMk/>
          <pc:sldMk cId="1659062330" sldId="360"/>
        </pc:sldMkLst>
        <pc:spChg chg="add mod">
          <ac:chgData name="Philip Roy" userId="a442a26b-b5f5-44d0-90b3-caaea39669b7" providerId="ADAL" clId="{81314AFC-4EBD-489A-91B0-7BEB3FFA354E}" dt="2025-10-14T20:20:21.027" v="2028"/>
          <ac:spMkLst>
            <pc:docMk/>
            <pc:sldMk cId="1659062330" sldId="360"/>
            <ac:spMk id="2" creationId="{805FBB03-6474-3673-E6A6-EEBCAA172098}"/>
          </ac:spMkLst>
        </pc:spChg>
        <pc:picChg chg="add mod">
          <ac:chgData name="Philip Roy" userId="a442a26b-b5f5-44d0-90b3-caaea39669b7" providerId="ADAL" clId="{81314AFC-4EBD-489A-91B0-7BEB3FFA354E}" dt="2025-10-14T20:20:21.027" v="2028"/>
          <ac:picMkLst>
            <pc:docMk/>
            <pc:sldMk cId="1659062330" sldId="360"/>
            <ac:picMk id="4" creationId="{978D41B7-9DF6-5355-F52F-FD66F75B3E2B}"/>
          </ac:picMkLst>
        </pc:picChg>
      </pc:sldChg>
      <pc:sldChg chg="addSp delSp modSp add mod modClrScheme chgLayout modNotesTx">
        <pc:chgData name="Philip Roy" userId="a442a26b-b5f5-44d0-90b3-caaea39669b7" providerId="ADAL" clId="{81314AFC-4EBD-489A-91B0-7BEB3FFA354E}" dt="2025-10-14T22:34:36.692" v="2610" actId="255"/>
        <pc:sldMkLst>
          <pc:docMk/>
          <pc:sldMk cId="1309489215" sldId="362"/>
        </pc:sldMkLst>
        <pc:spChg chg="add mod">
          <ac:chgData name="Philip Roy" userId="a442a26b-b5f5-44d0-90b3-caaea39669b7" providerId="ADAL" clId="{81314AFC-4EBD-489A-91B0-7BEB3FFA354E}" dt="2025-10-14T22:34:36.692" v="2610" actId="255"/>
          <ac:spMkLst>
            <pc:docMk/>
            <pc:sldMk cId="1309489215" sldId="362"/>
            <ac:spMk id="5" creationId="{E0E3EBA1-E705-FE77-C768-F319A1A9B0B1}"/>
          </ac:spMkLst>
        </pc:spChg>
        <pc:picChg chg="add mod">
          <ac:chgData name="Philip Roy" userId="a442a26b-b5f5-44d0-90b3-caaea39669b7" providerId="ADAL" clId="{81314AFC-4EBD-489A-91B0-7BEB3FFA354E}" dt="2025-10-14T22:17:01.461" v="2396" actId="14826"/>
          <ac:picMkLst>
            <pc:docMk/>
            <pc:sldMk cId="1309489215" sldId="362"/>
            <ac:picMk id="4" creationId="{2C229EF0-91C2-E972-0FBD-F0C6C85DDD9C}"/>
          </ac:picMkLst>
        </pc:picChg>
      </pc:sldChg>
      <pc:sldChg chg="add">
        <pc:chgData name="Philip Roy" userId="a442a26b-b5f5-44d0-90b3-caaea39669b7" providerId="ADAL" clId="{81314AFC-4EBD-489A-91B0-7BEB3FFA354E}" dt="2025-10-15T00:05:19.097" v="2742" actId="2890"/>
        <pc:sldMkLst>
          <pc:docMk/>
          <pc:sldMk cId="2574501322" sldId="364"/>
        </pc:sldMkLst>
      </pc:sldChg>
      <pc:sldChg chg="modSp add mod ord">
        <pc:chgData name="Philip Roy" userId="a442a26b-b5f5-44d0-90b3-caaea39669b7" providerId="ADAL" clId="{81314AFC-4EBD-489A-91B0-7BEB3FFA354E}" dt="2025-10-15T00:51:04.844" v="2787" actId="20577"/>
        <pc:sldMkLst>
          <pc:docMk/>
          <pc:sldMk cId="2475093083" sldId="365"/>
        </pc:sldMkLst>
        <pc:spChg chg="mod">
          <ac:chgData name="Philip Roy" userId="a442a26b-b5f5-44d0-90b3-caaea39669b7" providerId="ADAL" clId="{81314AFC-4EBD-489A-91B0-7BEB3FFA354E}" dt="2025-10-15T00:51:04.844" v="2787" actId="20577"/>
          <ac:spMkLst>
            <pc:docMk/>
            <pc:sldMk cId="2475093083" sldId="365"/>
            <ac:spMk id="3" creationId="{2D19365C-4FBB-8D9F-615B-56F7760712F2}"/>
          </ac:spMkLst>
        </pc:spChg>
      </pc:sldChg>
      <pc:sldChg chg="modSp add mod ord">
        <pc:chgData name="Philip Roy" userId="a442a26b-b5f5-44d0-90b3-caaea39669b7" providerId="ADAL" clId="{81314AFC-4EBD-489A-91B0-7BEB3FFA354E}" dt="2025-10-15T01:11:25.152" v="2843" actId="13926"/>
        <pc:sldMkLst>
          <pc:docMk/>
          <pc:sldMk cId="3118249876" sldId="367"/>
        </pc:sldMkLst>
        <pc:spChg chg="mod">
          <ac:chgData name="Philip Roy" userId="a442a26b-b5f5-44d0-90b3-caaea39669b7" providerId="ADAL" clId="{81314AFC-4EBD-489A-91B0-7BEB3FFA354E}" dt="2025-10-15T01:11:25.152" v="2843" actId="13926"/>
          <ac:spMkLst>
            <pc:docMk/>
            <pc:sldMk cId="3118249876" sldId="367"/>
            <ac:spMk id="7" creationId="{29FB9A3D-A4FD-7400-108B-3FC5D33FB5E4}"/>
          </ac:spMkLst>
        </pc:spChg>
        <pc:spChg chg="mod">
          <ac:chgData name="Philip Roy" userId="a442a26b-b5f5-44d0-90b3-caaea39669b7" providerId="ADAL" clId="{81314AFC-4EBD-489A-91B0-7BEB3FFA354E}" dt="2025-10-15T01:10:47.996" v="2813" actId="13926"/>
          <ac:spMkLst>
            <pc:docMk/>
            <pc:sldMk cId="3118249876" sldId="367"/>
            <ac:spMk id="9" creationId="{22F0CFE8-881A-7ADD-1072-95B06BA7E41B}"/>
          </ac:spMkLst>
        </pc:spChg>
        <pc:picChg chg="mod">
          <ac:chgData name="Philip Roy" userId="a442a26b-b5f5-44d0-90b3-caaea39669b7" providerId="ADAL" clId="{81314AFC-4EBD-489A-91B0-7BEB3FFA354E}" dt="2025-10-15T01:11:03.542" v="2814" actId="14826"/>
          <ac:picMkLst>
            <pc:docMk/>
            <pc:sldMk cId="3118249876" sldId="367"/>
            <ac:picMk id="5" creationId="{2AC48BBA-CE2D-F1BA-0C23-6AB1678FFBD4}"/>
          </ac:picMkLst>
        </pc:picChg>
      </pc:sldChg>
      <pc:sldChg chg="add ord">
        <pc:chgData name="Philip Roy" userId="a442a26b-b5f5-44d0-90b3-caaea39669b7" providerId="ADAL" clId="{81314AFC-4EBD-489A-91B0-7BEB3FFA354E}" dt="2025-10-15T01:26:23.278" v="2863"/>
        <pc:sldMkLst>
          <pc:docMk/>
          <pc:sldMk cId="3455354606" sldId="368"/>
        </pc:sldMkLst>
      </pc:sldChg>
      <pc:sldChg chg="add">
        <pc:chgData name="Philip Roy" userId="a442a26b-b5f5-44d0-90b3-caaea39669b7" providerId="ADAL" clId="{81314AFC-4EBD-489A-91B0-7BEB3FFA354E}" dt="2025-10-15T02:53:43.045" v="2865" actId="2890"/>
        <pc:sldMkLst>
          <pc:docMk/>
          <pc:sldMk cId="1897097011" sldId="369"/>
        </pc:sldMkLst>
      </pc:sldChg>
    </pc:docChg>
  </pc:docChgLst>
  <pc:docChgLst>
    <pc:chgData name="Philip Roy" userId="a442a26b-b5f5-44d0-90b3-caaea39669b7" providerId="ADAL" clId="{8DC9C167-CCE5-48B8-BC18-60020E31F5F0}"/>
    <pc:docChg chg="undo custSel addSld delSld modSld sldOrd delSection modSection">
      <pc:chgData name="Philip Roy" userId="a442a26b-b5f5-44d0-90b3-caaea39669b7" providerId="ADAL" clId="{8DC9C167-CCE5-48B8-BC18-60020E31F5F0}" dt="2025-11-12T03:03:47.467" v="2594" actId="1076"/>
      <pc:docMkLst>
        <pc:docMk/>
      </pc:docMkLst>
      <pc:sldChg chg="modSp mod">
        <pc:chgData name="Philip Roy" userId="a442a26b-b5f5-44d0-90b3-caaea39669b7" providerId="ADAL" clId="{8DC9C167-CCE5-48B8-BC18-60020E31F5F0}" dt="2025-10-29T02:48:43.955" v="701" actId="33553"/>
        <pc:sldMkLst>
          <pc:docMk/>
          <pc:sldMk cId="3080511250" sldId="266"/>
        </pc:sldMkLst>
        <pc:spChg chg="mod">
          <ac:chgData name="Philip Roy" userId="a442a26b-b5f5-44d0-90b3-caaea39669b7" providerId="ADAL" clId="{8DC9C167-CCE5-48B8-BC18-60020E31F5F0}" dt="2025-10-29T02:48:43.955" v="701" actId="33553"/>
          <ac:spMkLst>
            <pc:docMk/>
            <pc:sldMk cId="3080511250" sldId="266"/>
            <ac:spMk id="2" creationId="{9643F28F-5BC1-A491-2A29-2B0FFEE6D9B5}"/>
          </ac:spMkLst>
        </pc:spChg>
      </pc:sldChg>
      <pc:sldChg chg="modSp mod">
        <pc:chgData name="Philip Roy" userId="a442a26b-b5f5-44d0-90b3-caaea39669b7" providerId="ADAL" clId="{8DC9C167-CCE5-48B8-BC18-60020E31F5F0}" dt="2025-10-31T00:24:07.321" v="1200" actId="14100"/>
        <pc:sldMkLst>
          <pc:docMk/>
          <pc:sldMk cId="619951161" sldId="268"/>
        </pc:sldMkLst>
        <pc:spChg chg="mod">
          <ac:chgData name="Philip Roy" userId="a442a26b-b5f5-44d0-90b3-caaea39669b7" providerId="ADAL" clId="{8DC9C167-CCE5-48B8-BC18-60020E31F5F0}" dt="2025-10-31T00:24:07.321" v="1200" actId="14100"/>
          <ac:spMkLst>
            <pc:docMk/>
            <pc:sldMk cId="619951161" sldId="268"/>
            <ac:spMk id="3" creationId="{FF5DFFAE-D337-9BF1-C695-FF9D75664BF4}"/>
          </ac:spMkLst>
        </pc:spChg>
      </pc:sldChg>
      <pc:sldChg chg="addSp modSp mod">
        <pc:chgData name="Philip Roy" userId="a442a26b-b5f5-44d0-90b3-caaea39669b7" providerId="ADAL" clId="{8DC9C167-CCE5-48B8-BC18-60020E31F5F0}" dt="2025-11-12T00:52:52.777" v="2592" actId="14100"/>
        <pc:sldMkLst>
          <pc:docMk/>
          <pc:sldMk cId="2805319526" sldId="343"/>
        </pc:sldMkLst>
        <pc:spChg chg="add mod">
          <ac:chgData name="Philip Roy" userId="a442a26b-b5f5-44d0-90b3-caaea39669b7" providerId="ADAL" clId="{8DC9C167-CCE5-48B8-BC18-60020E31F5F0}" dt="2025-11-12T00:52:52.777" v="2592" actId="14100"/>
          <ac:spMkLst>
            <pc:docMk/>
            <pc:sldMk cId="2805319526" sldId="343"/>
            <ac:spMk id="2" creationId="{4C902274-EA76-2848-0875-BA39B3116B5F}"/>
          </ac:spMkLst>
        </pc:spChg>
        <pc:spChg chg="mod">
          <ac:chgData name="Philip Roy" userId="a442a26b-b5f5-44d0-90b3-caaea39669b7" providerId="ADAL" clId="{8DC9C167-CCE5-48B8-BC18-60020E31F5F0}" dt="2025-10-29T02:50:54.013" v="814" actId="20577"/>
          <ac:spMkLst>
            <pc:docMk/>
            <pc:sldMk cId="2805319526" sldId="343"/>
            <ac:spMk id="5" creationId="{9A33A899-9D95-B963-8A5F-AC9635113D19}"/>
          </ac:spMkLst>
        </pc:spChg>
        <pc:picChg chg="mod">
          <ac:chgData name="Philip Roy" userId="a442a26b-b5f5-44d0-90b3-caaea39669b7" providerId="ADAL" clId="{8DC9C167-CCE5-48B8-BC18-60020E31F5F0}" dt="2025-11-12T00:38:36.240" v="2377" actId="1076"/>
          <ac:picMkLst>
            <pc:docMk/>
            <pc:sldMk cId="2805319526" sldId="343"/>
            <ac:picMk id="7" creationId="{87816FC5-83D8-B47A-8529-693A83DF6A98}"/>
          </ac:picMkLst>
        </pc:picChg>
      </pc:sldChg>
      <pc:sldChg chg="addSp modSp mod modAnim">
        <pc:chgData name="Philip Roy" userId="a442a26b-b5f5-44d0-90b3-caaea39669b7" providerId="ADAL" clId="{8DC9C167-CCE5-48B8-BC18-60020E31F5F0}" dt="2025-10-29T02:48:38.701" v="700" actId="962"/>
        <pc:sldMkLst>
          <pc:docMk/>
          <pc:sldMk cId="867987116" sldId="344"/>
        </pc:sldMkLst>
        <pc:spChg chg="mod">
          <ac:chgData name="Philip Roy" userId="a442a26b-b5f5-44d0-90b3-caaea39669b7" providerId="ADAL" clId="{8DC9C167-CCE5-48B8-BC18-60020E31F5F0}" dt="2025-10-29T02:47:43.118" v="699" actId="20577"/>
          <ac:spMkLst>
            <pc:docMk/>
            <pc:sldMk cId="867987116" sldId="344"/>
            <ac:spMk id="4" creationId="{378F0A9E-C7F4-4A48-6C73-60BDC8582121}"/>
          </ac:spMkLst>
        </pc:spChg>
        <pc:picChg chg="mod">
          <ac:chgData name="Philip Roy" userId="a442a26b-b5f5-44d0-90b3-caaea39669b7" providerId="ADAL" clId="{8DC9C167-CCE5-48B8-BC18-60020E31F5F0}" dt="2025-10-29T02:48:38.701" v="700" actId="962"/>
          <ac:picMkLst>
            <pc:docMk/>
            <pc:sldMk cId="867987116" sldId="344"/>
            <ac:picMk id="8" creationId="{1EA9996C-8BA3-5BB3-877B-61766348A4EE}"/>
          </ac:picMkLst>
        </pc:picChg>
      </pc:sldChg>
      <pc:sldChg chg="modSp mod modAnim">
        <pc:chgData name="Philip Roy" userId="a442a26b-b5f5-44d0-90b3-caaea39669b7" providerId="ADAL" clId="{8DC9C167-CCE5-48B8-BC18-60020E31F5F0}" dt="2025-11-07T02:03:35.426" v="1243" actId="20577"/>
        <pc:sldMkLst>
          <pc:docMk/>
          <pc:sldMk cId="3041760856" sldId="346"/>
        </pc:sldMkLst>
        <pc:spChg chg="mod">
          <ac:chgData name="Philip Roy" userId="a442a26b-b5f5-44d0-90b3-caaea39669b7" providerId="ADAL" clId="{8DC9C167-CCE5-48B8-BC18-60020E31F5F0}" dt="2025-11-07T02:03:35.426" v="1243" actId="20577"/>
          <ac:spMkLst>
            <pc:docMk/>
            <pc:sldMk cId="3041760856" sldId="346"/>
            <ac:spMk id="9" creationId="{32501B65-0472-7F2B-3664-BAA330EA44C2}"/>
          </ac:spMkLst>
        </pc:spChg>
        <pc:picChg chg="mod">
          <ac:chgData name="Philip Roy" userId="a442a26b-b5f5-44d0-90b3-caaea39669b7" providerId="ADAL" clId="{8DC9C167-CCE5-48B8-BC18-60020E31F5F0}" dt="2025-10-29T02:35:22.988" v="525" actId="962"/>
          <ac:picMkLst>
            <pc:docMk/>
            <pc:sldMk cId="3041760856" sldId="346"/>
            <ac:picMk id="5" creationId="{2517D791-4792-E2B0-EA9D-6C7FA272B0AE}"/>
          </ac:picMkLst>
        </pc:picChg>
      </pc:sldChg>
      <pc:sldChg chg="modSp mod modAnim">
        <pc:chgData name="Philip Roy" userId="a442a26b-b5f5-44d0-90b3-caaea39669b7" providerId="ADAL" clId="{8DC9C167-CCE5-48B8-BC18-60020E31F5F0}" dt="2025-11-11T23:27:10.287" v="2373"/>
        <pc:sldMkLst>
          <pc:docMk/>
          <pc:sldMk cId="3526825702" sldId="350"/>
        </pc:sldMkLst>
        <pc:spChg chg="mod">
          <ac:chgData name="Philip Roy" userId="a442a26b-b5f5-44d0-90b3-caaea39669b7" providerId="ADAL" clId="{8DC9C167-CCE5-48B8-BC18-60020E31F5F0}" dt="2025-11-10T01:18:06.341" v="1482" actId="20577"/>
          <ac:spMkLst>
            <pc:docMk/>
            <pc:sldMk cId="3526825702" sldId="350"/>
            <ac:spMk id="9" creationId="{92396824-8E6C-E4E7-DA5D-F363E4D6B86A}"/>
          </ac:spMkLst>
        </pc:spChg>
        <pc:picChg chg="mod">
          <ac:chgData name="Philip Roy" userId="a442a26b-b5f5-44d0-90b3-caaea39669b7" providerId="ADAL" clId="{8DC9C167-CCE5-48B8-BC18-60020E31F5F0}" dt="2025-10-29T02:35:24.514" v="526" actId="962"/>
          <ac:picMkLst>
            <pc:docMk/>
            <pc:sldMk cId="3526825702" sldId="350"/>
            <ac:picMk id="5" creationId="{ADF05F99-5B48-F7E1-DD9A-4A07F1A0F054}"/>
          </ac:picMkLst>
        </pc:picChg>
      </pc:sldChg>
      <pc:sldChg chg="delSp modSp mod delAnim modAnim">
        <pc:chgData name="Philip Roy" userId="a442a26b-b5f5-44d0-90b3-caaea39669b7" providerId="ADAL" clId="{8DC9C167-CCE5-48B8-BC18-60020E31F5F0}" dt="2025-11-11T19:37:30.118" v="2288" actId="113"/>
        <pc:sldMkLst>
          <pc:docMk/>
          <pc:sldMk cId="592925127" sldId="357"/>
        </pc:sldMkLst>
        <pc:spChg chg="mod ord">
          <ac:chgData name="Philip Roy" userId="a442a26b-b5f5-44d0-90b3-caaea39669b7" providerId="ADAL" clId="{8DC9C167-CCE5-48B8-BC18-60020E31F5F0}" dt="2025-11-10T00:01:43.881" v="1346" actId="20577"/>
          <ac:spMkLst>
            <pc:docMk/>
            <pc:sldMk cId="592925127" sldId="357"/>
            <ac:spMk id="3" creationId="{3BE4FDCF-5C80-462B-E8AA-341FF0561EBD}"/>
          </ac:spMkLst>
        </pc:spChg>
        <pc:spChg chg="mod ord">
          <ac:chgData name="Philip Roy" userId="a442a26b-b5f5-44d0-90b3-caaea39669b7" providerId="ADAL" clId="{8DC9C167-CCE5-48B8-BC18-60020E31F5F0}" dt="2025-11-11T19:37:30.118" v="2288" actId="113"/>
          <ac:spMkLst>
            <pc:docMk/>
            <pc:sldMk cId="592925127" sldId="357"/>
            <ac:spMk id="4" creationId="{74FB2B4C-BFBE-5E63-C0A9-EFA767782B24}"/>
          </ac:spMkLst>
        </pc:spChg>
        <pc:spChg chg="mod">
          <ac:chgData name="Philip Roy" userId="a442a26b-b5f5-44d0-90b3-caaea39669b7" providerId="ADAL" clId="{8DC9C167-CCE5-48B8-BC18-60020E31F5F0}" dt="2025-11-03T02:49:29.914" v="1210" actId="962"/>
          <ac:spMkLst>
            <pc:docMk/>
            <pc:sldMk cId="592925127" sldId="357"/>
            <ac:spMk id="5" creationId="{E73C0AEC-09BE-3DEC-569E-065A00080021}"/>
          </ac:spMkLst>
        </pc:spChg>
        <pc:grpChg chg="mod">
          <ac:chgData name="Philip Roy" userId="a442a26b-b5f5-44d0-90b3-caaea39669b7" providerId="ADAL" clId="{8DC9C167-CCE5-48B8-BC18-60020E31F5F0}" dt="2025-11-03T02:49:20.812" v="1205" actId="962"/>
          <ac:grpSpMkLst>
            <pc:docMk/>
            <pc:sldMk cId="592925127" sldId="357"/>
            <ac:grpSpMk id="14" creationId="{B42BD401-FE67-659F-D43E-6369620ED9AF}"/>
          </ac:grpSpMkLst>
        </pc:grpChg>
        <pc:grpChg chg="mod ord">
          <ac:chgData name="Philip Roy" userId="a442a26b-b5f5-44d0-90b3-caaea39669b7" providerId="ADAL" clId="{8DC9C167-CCE5-48B8-BC18-60020E31F5F0}" dt="2025-11-10T00:04:17.436" v="1369" actId="167"/>
          <ac:grpSpMkLst>
            <pc:docMk/>
            <pc:sldMk cId="592925127" sldId="357"/>
            <ac:grpSpMk id="33" creationId="{5927A53B-A88C-688E-8A3A-CF1323E1D518}"/>
          </ac:grpSpMkLst>
        </pc:grpChg>
        <pc:grpChg chg="mod">
          <ac:chgData name="Philip Roy" userId="a442a26b-b5f5-44d0-90b3-caaea39669b7" providerId="ADAL" clId="{8DC9C167-CCE5-48B8-BC18-60020E31F5F0}" dt="2025-11-03T02:49:24.620" v="1207" actId="962"/>
          <ac:grpSpMkLst>
            <pc:docMk/>
            <pc:sldMk cId="592925127" sldId="357"/>
            <ac:grpSpMk id="34" creationId="{10E273FE-2B44-1A37-3B42-14C352334285}"/>
          </ac:grpSpMkLst>
        </pc:grpChg>
        <pc:grpChg chg="mod">
          <ac:chgData name="Philip Roy" userId="a442a26b-b5f5-44d0-90b3-caaea39669b7" providerId="ADAL" clId="{8DC9C167-CCE5-48B8-BC18-60020E31F5F0}" dt="2025-11-03T02:49:26.671" v="1208" actId="962"/>
          <ac:grpSpMkLst>
            <pc:docMk/>
            <pc:sldMk cId="592925127" sldId="357"/>
            <ac:grpSpMk id="35" creationId="{59CBCF66-8006-4E01-1171-AFA39167C432}"/>
          </ac:grpSpMkLst>
        </pc:grpChg>
        <pc:grpChg chg="mod">
          <ac:chgData name="Philip Roy" userId="a442a26b-b5f5-44d0-90b3-caaea39669b7" providerId="ADAL" clId="{8DC9C167-CCE5-48B8-BC18-60020E31F5F0}" dt="2025-11-03T02:49:28.453" v="1209" actId="962"/>
          <ac:grpSpMkLst>
            <pc:docMk/>
            <pc:sldMk cId="592925127" sldId="357"/>
            <ac:grpSpMk id="36" creationId="{3931117B-2622-23B9-9A68-CFB841E6D81A}"/>
          </ac:grpSpMkLst>
        </pc:grpChg>
        <pc:picChg chg="mod">
          <ac:chgData name="Philip Roy" userId="a442a26b-b5f5-44d0-90b3-caaea39669b7" providerId="ADAL" clId="{8DC9C167-CCE5-48B8-BC18-60020E31F5F0}" dt="2025-11-03T02:49:22.713" v="1206" actId="962"/>
          <ac:picMkLst>
            <pc:docMk/>
            <pc:sldMk cId="592925127" sldId="357"/>
            <ac:picMk id="6" creationId="{BD541C11-AF2B-F805-85BC-E7BF24E60698}"/>
          </ac:picMkLst>
        </pc:picChg>
        <pc:picChg chg="mod">
          <ac:chgData name="Philip Roy" userId="a442a26b-b5f5-44d0-90b3-caaea39669b7" providerId="ADAL" clId="{8DC9C167-CCE5-48B8-BC18-60020E31F5F0}" dt="2025-10-29T02:35:10.686" v="524" actId="962"/>
          <ac:picMkLst>
            <pc:docMk/>
            <pc:sldMk cId="592925127" sldId="357"/>
            <ac:picMk id="28" creationId="{CFFD7F24-A322-5B34-9B69-AF11B1C37C6C}"/>
          </ac:picMkLst>
        </pc:picChg>
        <pc:cxnChg chg="mod">
          <ac:chgData name="Philip Roy" userId="a442a26b-b5f5-44d0-90b3-caaea39669b7" providerId="ADAL" clId="{8DC9C167-CCE5-48B8-BC18-60020E31F5F0}" dt="2025-11-10T00:04:20.531" v="1370" actId="478"/>
          <ac:cxnSpMkLst>
            <pc:docMk/>
            <pc:sldMk cId="592925127" sldId="357"/>
            <ac:cxnSpMk id="17" creationId="{D18B6BB9-83BE-474F-2CFB-4C33D2811EDB}"/>
          </ac:cxnSpMkLst>
        </pc:cxnChg>
      </pc:sldChg>
      <pc:sldChg chg="modSp mod">
        <pc:chgData name="Philip Roy" userId="a442a26b-b5f5-44d0-90b3-caaea39669b7" providerId="ADAL" clId="{8DC9C167-CCE5-48B8-BC18-60020E31F5F0}" dt="2025-10-29T02:37:43.818" v="549" actId="962"/>
        <pc:sldMkLst>
          <pc:docMk/>
          <pc:sldMk cId="1005532573" sldId="358"/>
        </pc:sldMkLst>
        <pc:spChg chg="mod">
          <ac:chgData name="Philip Roy" userId="a442a26b-b5f5-44d0-90b3-caaea39669b7" providerId="ADAL" clId="{8DC9C167-CCE5-48B8-BC18-60020E31F5F0}" dt="2025-10-29T02:37:42.313" v="548" actId="962"/>
          <ac:spMkLst>
            <pc:docMk/>
            <pc:sldMk cId="1005532573" sldId="358"/>
            <ac:spMk id="5" creationId="{260E347C-BDBF-B3E5-1826-DBC497582DDF}"/>
          </ac:spMkLst>
        </pc:spChg>
        <pc:picChg chg="mod">
          <ac:chgData name="Philip Roy" userId="a442a26b-b5f5-44d0-90b3-caaea39669b7" providerId="ADAL" clId="{8DC9C167-CCE5-48B8-BC18-60020E31F5F0}" dt="2025-10-29T02:37:43.818" v="549" actId="962"/>
          <ac:picMkLst>
            <pc:docMk/>
            <pc:sldMk cId="1005532573" sldId="358"/>
            <ac:picMk id="4" creationId="{C7D1D4F0-6A48-A55E-D0DF-957A9236783E}"/>
          </ac:picMkLst>
        </pc:picChg>
      </pc:sldChg>
      <pc:sldChg chg="modSp mod modNotesTx">
        <pc:chgData name="Philip Roy" userId="a442a26b-b5f5-44d0-90b3-caaea39669b7" providerId="ADAL" clId="{8DC9C167-CCE5-48B8-BC18-60020E31F5F0}" dt="2025-11-11T20:08:39.123" v="2303" actId="2"/>
        <pc:sldMkLst>
          <pc:docMk/>
          <pc:sldMk cId="4082346185" sldId="359"/>
        </pc:sldMkLst>
        <pc:spChg chg="mod">
          <ac:chgData name="Philip Roy" userId="a442a26b-b5f5-44d0-90b3-caaea39669b7" providerId="ADAL" clId="{8DC9C167-CCE5-48B8-BC18-60020E31F5F0}" dt="2025-10-29T02:35:41.766" v="531" actId="962"/>
          <ac:spMkLst>
            <pc:docMk/>
            <pc:sldMk cId="4082346185" sldId="359"/>
            <ac:spMk id="2" creationId="{42B7AAF2-5906-7CFA-9C41-99A448FC975C}"/>
          </ac:spMkLst>
        </pc:spChg>
        <pc:spChg chg="mod">
          <ac:chgData name="Philip Roy" userId="a442a26b-b5f5-44d0-90b3-caaea39669b7" providerId="ADAL" clId="{8DC9C167-CCE5-48B8-BC18-60020E31F5F0}" dt="2025-11-11T20:08:36.103" v="2302" actId="2"/>
          <ac:spMkLst>
            <pc:docMk/>
            <pc:sldMk cId="4082346185" sldId="359"/>
            <ac:spMk id="3" creationId="{E0B44F70-53A3-D2B1-0AB6-7EA95F5E7510}"/>
          </ac:spMkLst>
        </pc:spChg>
        <pc:picChg chg="mod">
          <ac:chgData name="Philip Roy" userId="a442a26b-b5f5-44d0-90b3-caaea39669b7" providerId="ADAL" clId="{8DC9C167-CCE5-48B8-BC18-60020E31F5F0}" dt="2025-10-29T02:33:52.432" v="120" actId="962"/>
          <ac:picMkLst>
            <pc:docMk/>
            <pc:sldMk cId="4082346185" sldId="359"/>
            <ac:picMk id="4" creationId="{6734956A-10ED-A9D9-0D7F-F467F7BB9419}"/>
          </ac:picMkLst>
        </pc:picChg>
      </pc:sldChg>
      <pc:sldChg chg="modSp mod">
        <pc:chgData name="Philip Roy" userId="a442a26b-b5f5-44d0-90b3-caaea39669b7" providerId="ADAL" clId="{8DC9C167-CCE5-48B8-BC18-60020E31F5F0}" dt="2025-10-29T02:50:21.529" v="735" actId="207"/>
        <pc:sldMkLst>
          <pc:docMk/>
          <pc:sldMk cId="1659062330" sldId="360"/>
        </pc:sldMkLst>
        <pc:spChg chg="mod">
          <ac:chgData name="Philip Roy" userId="a442a26b-b5f5-44d0-90b3-caaea39669b7" providerId="ADAL" clId="{8DC9C167-CCE5-48B8-BC18-60020E31F5F0}" dt="2025-10-29T02:35:43.170" v="532" actId="962"/>
          <ac:spMkLst>
            <pc:docMk/>
            <pc:sldMk cId="1659062330" sldId="360"/>
            <ac:spMk id="2" creationId="{805FBB03-6474-3673-E6A6-EEBCAA172098}"/>
          </ac:spMkLst>
        </pc:spChg>
        <pc:spChg chg="mod">
          <ac:chgData name="Philip Roy" userId="a442a26b-b5f5-44d0-90b3-caaea39669b7" providerId="ADAL" clId="{8DC9C167-CCE5-48B8-BC18-60020E31F5F0}" dt="2025-10-29T02:50:21.529" v="735" actId="207"/>
          <ac:spMkLst>
            <pc:docMk/>
            <pc:sldMk cId="1659062330" sldId="360"/>
            <ac:spMk id="3" creationId="{AF4A1F73-9256-0D0A-EC57-716643A83D28}"/>
          </ac:spMkLst>
        </pc:spChg>
        <pc:picChg chg="mod">
          <ac:chgData name="Philip Roy" userId="a442a26b-b5f5-44d0-90b3-caaea39669b7" providerId="ADAL" clId="{8DC9C167-CCE5-48B8-BC18-60020E31F5F0}" dt="2025-10-29T02:33:59.659" v="122" actId="962"/>
          <ac:picMkLst>
            <pc:docMk/>
            <pc:sldMk cId="1659062330" sldId="360"/>
            <ac:picMk id="4" creationId="{978D41B7-9DF6-5355-F52F-FD66F75B3E2B}"/>
          </ac:picMkLst>
        </pc:picChg>
      </pc:sldChg>
      <pc:sldChg chg="modSp mod">
        <pc:chgData name="Philip Roy" userId="a442a26b-b5f5-44d0-90b3-caaea39669b7" providerId="ADAL" clId="{8DC9C167-CCE5-48B8-BC18-60020E31F5F0}" dt="2025-11-09T23:42:36.035" v="1299" actId="20577"/>
        <pc:sldMkLst>
          <pc:docMk/>
          <pc:sldMk cId="1309489215" sldId="362"/>
        </pc:sldMkLst>
        <pc:spChg chg="mod">
          <ac:chgData name="Philip Roy" userId="a442a26b-b5f5-44d0-90b3-caaea39669b7" providerId="ADAL" clId="{8DC9C167-CCE5-48B8-BC18-60020E31F5F0}" dt="2025-11-09T23:42:36.035" v="1299" actId="20577"/>
          <ac:spMkLst>
            <pc:docMk/>
            <pc:sldMk cId="1309489215" sldId="362"/>
            <ac:spMk id="5" creationId="{E0E3EBA1-E705-FE77-C768-F319A1A9B0B1}"/>
          </ac:spMkLst>
        </pc:spChg>
        <pc:picChg chg="mod">
          <ac:chgData name="Philip Roy" userId="a442a26b-b5f5-44d0-90b3-caaea39669b7" providerId="ADAL" clId="{8DC9C167-CCE5-48B8-BC18-60020E31F5F0}" dt="2025-10-29T02:35:37.043" v="530" actId="962"/>
          <ac:picMkLst>
            <pc:docMk/>
            <pc:sldMk cId="1309489215" sldId="362"/>
            <ac:picMk id="4" creationId="{2C229EF0-91C2-E972-0FBD-F0C6C85DDD9C}"/>
          </ac:picMkLst>
        </pc:picChg>
      </pc:sldChg>
      <pc:sldChg chg="modSp mod">
        <pc:chgData name="Philip Roy" userId="a442a26b-b5f5-44d0-90b3-caaea39669b7" providerId="ADAL" clId="{8DC9C167-CCE5-48B8-BC18-60020E31F5F0}" dt="2025-10-29T02:35:25.611" v="527" actId="962"/>
        <pc:sldMkLst>
          <pc:docMk/>
          <pc:sldMk cId="3118249876" sldId="367"/>
        </pc:sldMkLst>
        <pc:picChg chg="mod">
          <ac:chgData name="Philip Roy" userId="a442a26b-b5f5-44d0-90b3-caaea39669b7" providerId="ADAL" clId="{8DC9C167-CCE5-48B8-BC18-60020E31F5F0}" dt="2025-10-29T02:35:25.611" v="527" actId="962"/>
          <ac:picMkLst>
            <pc:docMk/>
            <pc:sldMk cId="3118249876" sldId="367"/>
            <ac:picMk id="5" creationId="{2AC48BBA-CE2D-F1BA-0C23-6AB1678FFBD4}"/>
          </ac:picMkLst>
        </pc:picChg>
      </pc:sldChg>
      <pc:sldChg chg="modSp mod modAnim">
        <pc:chgData name="Philip Roy" userId="a442a26b-b5f5-44d0-90b3-caaea39669b7" providerId="ADAL" clId="{8DC9C167-CCE5-48B8-BC18-60020E31F5F0}" dt="2025-11-10T01:19:38.374" v="1483"/>
        <pc:sldMkLst>
          <pc:docMk/>
          <pc:sldMk cId="3455354606" sldId="368"/>
        </pc:sldMkLst>
        <pc:spChg chg="mod">
          <ac:chgData name="Philip Roy" userId="a442a26b-b5f5-44d0-90b3-caaea39669b7" providerId="ADAL" clId="{8DC9C167-CCE5-48B8-BC18-60020E31F5F0}" dt="2025-10-29T02:50:37.903" v="773" actId="20577"/>
          <ac:spMkLst>
            <pc:docMk/>
            <pc:sldMk cId="3455354606" sldId="368"/>
            <ac:spMk id="7" creationId="{A3783289-213A-665E-9DA6-6C230A719564}"/>
          </ac:spMkLst>
        </pc:spChg>
        <pc:spChg chg="mod">
          <ac:chgData name="Philip Roy" userId="a442a26b-b5f5-44d0-90b3-caaea39669b7" providerId="ADAL" clId="{8DC9C167-CCE5-48B8-BC18-60020E31F5F0}" dt="2025-11-10T01:19:38.374" v="1483"/>
          <ac:spMkLst>
            <pc:docMk/>
            <pc:sldMk cId="3455354606" sldId="368"/>
            <ac:spMk id="9" creationId="{9CA284E9-5EDF-2C93-D193-9402B5064EF5}"/>
          </ac:spMkLst>
        </pc:spChg>
        <pc:picChg chg="mod">
          <ac:chgData name="Philip Roy" userId="a442a26b-b5f5-44d0-90b3-caaea39669b7" providerId="ADAL" clId="{8DC9C167-CCE5-48B8-BC18-60020E31F5F0}" dt="2025-10-29T02:37:46.796" v="550" actId="962"/>
          <ac:picMkLst>
            <pc:docMk/>
            <pc:sldMk cId="3455354606" sldId="368"/>
            <ac:picMk id="5" creationId="{751D39DC-C9D0-D721-E0FE-76A226361B22}"/>
          </ac:picMkLst>
        </pc:picChg>
      </pc:sldChg>
      <pc:sldChg chg="modSp mod modAnim">
        <pc:chgData name="Philip Roy" userId="a442a26b-b5f5-44d0-90b3-caaea39669b7" providerId="ADAL" clId="{8DC9C167-CCE5-48B8-BC18-60020E31F5F0}" dt="2025-11-10T21:44:07.788" v="2040"/>
        <pc:sldMkLst>
          <pc:docMk/>
          <pc:sldMk cId="1897097011" sldId="369"/>
        </pc:sldMkLst>
        <pc:spChg chg="mod ord">
          <ac:chgData name="Philip Roy" userId="a442a26b-b5f5-44d0-90b3-caaea39669b7" providerId="ADAL" clId="{8DC9C167-CCE5-48B8-BC18-60020E31F5F0}" dt="2025-10-29T02:49:21.571" v="719" actId="167"/>
          <ac:spMkLst>
            <pc:docMk/>
            <pc:sldMk cId="1897097011" sldId="369"/>
            <ac:spMk id="7" creationId="{631292D4-D4ED-3A2F-AB6C-B3268209C5CF}"/>
          </ac:spMkLst>
        </pc:spChg>
        <pc:spChg chg="mod">
          <ac:chgData name="Philip Roy" userId="a442a26b-b5f5-44d0-90b3-caaea39669b7" providerId="ADAL" clId="{8DC9C167-CCE5-48B8-BC18-60020E31F5F0}" dt="2025-10-30T19:19:28.779" v="815" actId="1036"/>
          <ac:spMkLst>
            <pc:docMk/>
            <pc:sldMk cId="1897097011" sldId="369"/>
            <ac:spMk id="9" creationId="{2FF34EDF-49F1-5A5A-3641-953532C69434}"/>
          </ac:spMkLst>
        </pc:spChg>
        <pc:picChg chg="mod">
          <ac:chgData name="Philip Roy" userId="a442a26b-b5f5-44d0-90b3-caaea39669b7" providerId="ADAL" clId="{8DC9C167-CCE5-48B8-BC18-60020E31F5F0}" dt="2025-10-29T02:35:34.397" v="528" actId="962"/>
          <ac:picMkLst>
            <pc:docMk/>
            <pc:sldMk cId="1897097011" sldId="369"/>
            <ac:picMk id="5" creationId="{B9D69F06-34A7-223C-0718-46FC6B6C676E}"/>
          </ac:picMkLst>
        </pc:picChg>
      </pc:sldChg>
      <pc:sldChg chg="modSp mod">
        <pc:chgData name="Philip Roy" userId="a442a26b-b5f5-44d0-90b3-caaea39669b7" providerId="ADAL" clId="{8DC9C167-CCE5-48B8-BC18-60020E31F5F0}" dt="2025-11-10T00:32:55.999" v="1389" actId="20577"/>
        <pc:sldMkLst>
          <pc:docMk/>
          <pc:sldMk cId="2456063740" sldId="370"/>
        </pc:sldMkLst>
        <pc:spChg chg="mod">
          <ac:chgData name="Philip Roy" userId="a442a26b-b5f5-44d0-90b3-caaea39669b7" providerId="ADAL" clId="{8DC9C167-CCE5-48B8-BC18-60020E31F5F0}" dt="2025-11-10T00:32:55.999" v="1389" actId="20577"/>
          <ac:spMkLst>
            <pc:docMk/>
            <pc:sldMk cId="2456063740" sldId="370"/>
            <ac:spMk id="5" creationId="{8CE791B3-2B56-D674-0595-CD5B6C2135B8}"/>
          </ac:spMkLst>
        </pc:spChg>
        <pc:picChg chg="mod">
          <ac:chgData name="Philip Roy" userId="a442a26b-b5f5-44d0-90b3-caaea39669b7" providerId="ADAL" clId="{8DC9C167-CCE5-48B8-BC18-60020E31F5F0}" dt="2025-10-29T02:37:40.745" v="547" actId="962"/>
          <ac:picMkLst>
            <pc:docMk/>
            <pc:sldMk cId="2456063740" sldId="370"/>
            <ac:picMk id="4" creationId="{0F5910B7-2AC2-494D-A1D2-343C84C34BA2}"/>
          </ac:picMkLst>
        </pc:picChg>
      </pc:sldChg>
      <pc:sldChg chg="modSp mod">
        <pc:chgData name="Philip Roy" userId="a442a26b-b5f5-44d0-90b3-caaea39669b7" providerId="ADAL" clId="{8DC9C167-CCE5-48B8-BC18-60020E31F5F0}" dt="2025-10-30T19:44:03.620" v="823" actId="20577"/>
        <pc:sldMkLst>
          <pc:docMk/>
          <pc:sldMk cId="1144801461" sldId="371"/>
        </pc:sldMkLst>
        <pc:spChg chg="mod">
          <ac:chgData name="Philip Roy" userId="a442a26b-b5f5-44d0-90b3-caaea39669b7" providerId="ADAL" clId="{8DC9C167-CCE5-48B8-BC18-60020E31F5F0}" dt="2025-10-30T19:44:03.620" v="823" actId="20577"/>
          <ac:spMkLst>
            <pc:docMk/>
            <pc:sldMk cId="1144801461" sldId="371"/>
            <ac:spMk id="5" creationId="{E09F2B87-7403-57DA-F96C-4E140AC8ABC6}"/>
          </ac:spMkLst>
        </pc:spChg>
        <pc:picChg chg="mod">
          <ac:chgData name="Philip Roy" userId="a442a26b-b5f5-44d0-90b3-caaea39669b7" providerId="ADAL" clId="{8DC9C167-CCE5-48B8-BC18-60020E31F5F0}" dt="2025-10-29T02:35:35.834" v="529" actId="962"/>
          <ac:picMkLst>
            <pc:docMk/>
            <pc:sldMk cId="1144801461" sldId="371"/>
            <ac:picMk id="4" creationId="{86BF3C5C-9671-89FC-D380-8356FC84DA23}"/>
          </ac:picMkLst>
        </pc:picChg>
      </pc:sldChg>
      <pc:sldChg chg="addSp modSp add mod">
        <pc:chgData name="Philip Roy" userId="a442a26b-b5f5-44d0-90b3-caaea39669b7" providerId="ADAL" clId="{8DC9C167-CCE5-48B8-BC18-60020E31F5F0}" dt="2025-11-10T21:39:33.481" v="2017" actId="13244"/>
        <pc:sldMkLst>
          <pc:docMk/>
          <pc:sldMk cId="3995675309" sldId="376"/>
        </pc:sldMkLst>
        <pc:spChg chg="add mod ord">
          <ac:chgData name="Philip Roy" userId="a442a26b-b5f5-44d0-90b3-caaea39669b7" providerId="ADAL" clId="{8DC9C167-CCE5-48B8-BC18-60020E31F5F0}" dt="2025-11-10T21:39:26.467" v="2015" actId="13244"/>
          <ac:spMkLst>
            <pc:docMk/>
            <pc:sldMk cId="3995675309" sldId="376"/>
            <ac:spMk id="2" creationId="{8298C91B-7A08-11FC-514C-2E7354941287}"/>
          </ac:spMkLst>
        </pc:spChg>
        <pc:spChg chg="mod">
          <ac:chgData name="Philip Roy" userId="a442a26b-b5f5-44d0-90b3-caaea39669b7" providerId="ADAL" clId="{8DC9C167-CCE5-48B8-BC18-60020E31F5F0}" dt="2025-11-10T01:05:07.544" v="1393" actId="962"/>
          <ac:spMkLst>
            <pc:docMk/>
            <pc:sldMk cId="3995675309" sldId="376"/>
            <ac:spMk id="13" creationId="{68DC3724-E6DD-8047-F8C4-68425E172AA4}"/>
          </ac:spMkLst>
        </pc:spChg>
        <pc:spChg chg="mod">
          <ac:chgData name="Philip Roy" userId="a442a26b-b5f5-44d0-90b3-caaea39669b7" providerId="ADAL" clId="{8DC9C167-CCE5-48B8-BC18-60020E31F5F0}" dt="2025-11-10T01:05:08.544" v="1394" actId="962"/>
          <ac:spMkLst>
            <pc:docMk/>
            <pc:sldMk cId="3995675309" sldId="376"/>
            <ac:spMk id="14" creationId="{B824E1FF-3EF8-C1B1-4548-39C1AD4E3F86}"/>
          </ac:spMkLst>
        </pc:spChg>
        <pc:picChg chg="mod">
          <ac:chgData name="Philip Roy" userId="a442a26b-b5f5-44d0-90b3-caaea39669b7" providerId="ADAL" clId="{8DC9C167-CCE5-48B8-BC18-60020E31F5F0}" dt="2025-11-10T19:51:29.797" v="1485" actId="14100"/>
          <ac:picMkLst>
            <pc:docMk/>
            <pc:sldMk cId="3995675309" sldId="376"/>
            <ac:picMk id="3" creationId="{807AF386-58CF-1FEB-F9E8-09E48DE46A37}"/>
          </ac:picMkLst>
        </pc:picChg>
        <pc:picChg chg="ord">
          <ac:chgData name="Philip Roy" userId="a442a26b-b5f5-44d0-90b3-caaea39669b7" providerId="ADAL" clId="{8DC9C167-CCE5-48B8-BC18-60020E31F5F0}" dt="2025-11-10T21:39:33.481" v="2017" actId="13244"/>
          <ac:picMkLst>
            <pc:docMk/>
            <pc:sldMk cId="3995675309" sldId="376"/>
            <ac:picMk id="11" creationId="{CC46F40F-3A05-CFA3-65C2-9E48491F7BC3}"/>
          </ac:picMkLst>
        </pc:picChg>
      </pc:sldChg>
      <pc:sldChg chg="addSp delSp modSp add mod">
        <pc:chgData name="Philip Roy" userId="a442a26b-b5f5-44d0-90b3-caaea39669b7" providerId="ADAL" clId="{8DC9C167-CCE5-48B8-BC18-60020E31F5F0}" dt="2025-11-10T21:39:52.668" v="2018" actId="13244"/>
        <pc:sldMkLst>
          <pc:docMk/>
          <pc:sldMk cId="1391133472" sldId="627"/>
        </pc:sldMkLst>
        <pc:spChg chg="add mod ord">
          <ac:chgData name="Philip Roy" userId="a442a26b-b5f5-44d0-90b3-caaea39669b7" providerId="ADAL" clId="{8DC9C167-CCE5-48B8-BC18-60020E31F5F0}" dt="2025-11-10T21:39:52.668" v="2018" actId="13244"/>
          <ac:spMkLst>
            <pc:docMk/>
            <pc:sldMk cId="1391133472" sldId="627"/>
            <ac:spMk id="2" creationId="{E945D939-5937-3BFE-41EC-48004F002920}"/>
          </ac:spMkLst>
        </pc:spChg>
        <pc:grpChg chg="mod">
          <ac:chgData name="Philip Roy" userId="a442a26b-b5f5-44d0-90b3-caaea39669b7" providerId="ADAL" clId="{8DC9C167-CCE5-48B8-BC18-60020E31F5F0}" dt="2025-11-10T21:29:26.414" v="1487" actId="962"/>
          <ac:grpSpMkLst>
            <pc:docMk/>
            <pc:sldMk cId="1391133472" sldId="627"/>
            <ac:grpSpMk id="11" creationId="{A723567A-685E-C7C5-E1A8-3544E2211983}"/>
          </ac:grpSpMkLst>
        </pc:grpChg>
        <pc:picChg chg="ord">
          <ac:chgData name="Philip Roy" userId="a442a26b-b5f5-44d0-90b3-caaea39669b7" providerId="ADAL" clId="{8DC9C167-CCE5-48B8-BC18-60020E31F5F0}" dt="2025-11-10T21:39:13.898" v="2012" actId="13244"/>
          <ac:picMkLst>
            <pc:docMk/>
            <pc:sldMk cId="1391133472" sldId="627"/>
            <ac:picMk id="4" creationId="{12788D7F-DD28-CE42-10EA-C7D4D1B46F75}"/>
          </ac:picMkLst>
        </pc:picChg>
      </pc:sldChg>
      <pc:sldChg chg="addSp delSp modSp add mod">
        <pc:chgData name="Philip Roy" userId="a442a26b-b5f5-44d0-90b3-caaea39669b7" providerId="ADAL" clId="{8DC9C167-CCE5-48B8-BC18-60020E31F5F0}" dt="2025-11-10T21:39:58.710" v="2019"/>
        <pc:sldMkLst>
          <pc:docMk/>
          <pc:sldMk cId="1830147609" sldId="628"/>
        </pc:sldMkLst>
        <pc:spChg chg="add mod ord">
          <ac:chgData name="Philip Roy" userId="a442a26b-b5f5-44d0-90b3-caaea39669b7" providerId="ADAL" clId="{8DC9C167-CCE5-48B8-BC18-60020E31F5F0}" dt="2025-11-10T21:39:58.710" v="2019"/>
          <ac:spMkLst>
            <pc:docMk/>
            <pc:sldMk cId="1830147609" sldId="628"/>
            <ac:spMk id="2" creationId="{FE355675-E1E6-9C9B-956F-1954457E3DB6}"/>
          </ac:spMkLst>
        </pc:spChg>
        <pc:picChg chg="mod">
          <ac:chgData name="Philip Roy" userId="a442a26b-b5f5-44d0-90b3-caaea39669b7" providerId="ADAL" clId="{8DC9C167-CCE5-48B8-BC18-60020E31F5F0}" dt="2025-11-10T21:29:36.157" v="1489" actId="962"/>
          <ac:picMkLst>
            <pc:docMk/>
            <pc:sldMk cId="1830147609" sldId="628"/>
            <ac:picMk id="3" creationId="{49E5BD76-1B47-E3E2-418F-02870F9F9134}"/>
          </ac:picMkLst>
        </pc:picChg>
      </pc:sldChg>
      <pc:sldChg chg="addSp modSp add mod modAnim">
        <pc:chgData name="Philip Roy" userId="a442a26b-b5f5-44d0-90b3-caaea39669b7" providerId="ADAL" clId="{8DC9C167-CCE5-48B8-BC18-60020E31F5F0}" dt="2025-11-10T21:40:04.156" v="2020" actId="13244"/>
        <pc:sldMkLst>
          <pc:docMk/>
          <pc:sldMk cId="1593909861" sldId="629"/>
        </pc:sldMkLst>
        <pc:spChg chg="add mod ord">
          <ac:chgData name="Philip Roy" userId="a442a26b-b5f5-44d0-90b3-caaea39669b7" providerId="ADAL" clId="{8DC9C167-CCE5-48B8-BC18-60020E31F5F0}" dt="2025-11-10T21:40:04.156" v="2020" actId="13244"/>
          <ac:spMkLst>
            <pc:docMk/>
            <pc:sldMk cId="1593909861" sldId="629"/>
            <ac:spMk id="3" creationId="{DDC491A8-E482-1AF7-BE4C-E1BDF0D20581}"/>
          </ac:spMkLst>
        </pc:spChg>
        <pc:picChg chg="mod">
          <ac:chgData name="Philip Roy" userId="a442a26b-b5f5-44d0-90b3-caaea39669b7" providerId="ADAL" clId="{8DC9C167-CCE5-48B8-BC18-60020E31F5F0}" dt="2025-11-10T01:05:31.554" v="1396" actId="962"/>
          <ac:picMkLst>
            <pc:docMk/>
            <pc:sldMk cId="1593909861" sldId="629"/>
            <ac:picMk id="5" creationId="{5C43D2D0-1C90-CC35-F172-D10E7D30CFDB}"/>
          </ac:picMkLst>
        </pc:picChg>
        <pc:cxnChg chg="mod">
          <ac:chgData name="Philip Roy" userId="a442a26b-b5f5-44d0-90b3-caaea39669b7" providerId="ADAL" clId="{8DC9C167-CCE5-48B8-BC18-60020E31F5F0}" dt="2025-11-10T01:05:33.636" v="1397" actId="962"/>
          <ac:cxnSpMkLst>
            <pc:docMk/>
            <pc:sldMk cId="1593909861" sldId="629"/>
            <ac:cxnSpMk id="24" creationId="{1539F9DB-0AB9-1041-8E1E-3B3FA99A13CC}"/>
          </ac:cxnSpMkLst>
        </pc:cxnChg>
      </pc:sldChg>
      <pc:sldChg chg="addSp modSp add mod modAnim">
        <pc:chgData name="Philip Roy" userId="a442a26b-b5f5-44d0-90b3-caaea39669b7" providerId="ADAL" clId="{8DC9C167-CCE5-48B8-BC18-60020E31F5F0}" dt="2025-11-10T21:40:09.826" v="2021" actId="13244"/>
        <pc:sldMkLst>
          <pc:docMk/>
          <pc:sldMk cId="4124937215" sldId="630"/>
        </pc:sldMkLst>
        <pc:spChg chg="add mod ord">
          <ac:chgData name="Philip Roy" userId="a442a26b-b5f5-44d0-90b3-caaea39669b7" providerId="ADAL" clId="{8DC9C167-CCE5-48B8-BC18-60020E31F5F0}" dt="2025-11-10T21:40:09.826" v="2021" actId="13244"/>
          <ac:spMkLst>
            <pc:docMk/>
            <pc:sldMk cId="4124937215" sldId="630"/>
            <ac:spMk id="2" creationId="{8482606B-F412-27E2-8B41-EED566FA1407}"/>
          </ac:spMkLst>
        </pc:spChg>
        <pc:picChg chg="mod">
          <ac:chgData name="Philip Roy" userId="a442a26b-b5f5-44d0-90b3-caaea39669b7" providerId="ADAL" clId="{8DC9C167-CCE5-48B8-BC18-60020E31F5F0}" dt="2025-11-10T01:05:44.236" v="1399" actId="962"/>
          <ac:picMkLst>
            <pc:docMk/>
            <pc:sldMk cId="4124937215" sldId="630"/>
            <ac:picMk id="31" creationId="{D95D2900-576A-FF2C-5FBC-FC54380AF8E7}"/>
          </ac:picMkLst>
        </pc:picChg>
        <pc:cxnChg chg="mod">
          <ac:chgData name="Philip Roy" userId="a442a26b-b5f5-44d0-90b3-caaea39669b7" providerId="ADAL" clId="{8DC9C167-CCE5-48B8-BC18-60020E31F5F0}" dt="2025-11-10T01:05:45.861" v="1400" actId="962"/>
          <ac:cxnSpMkLst>
            <pc:docMk/>
            <pc:sldMk cId="4124937215" sldId="630"/>
            <ac:cxnSpMk id="225" creationId="{A2309A84-94B9-FD93-986D-890712EF9596}"/>
          </ac:cxnSpMkLst>
        </pc:cxnChg>
      </pc:sldChg>
      <pc:sldChg chg="addSp modSp add mod modAnim">
        <pc:chgData name="Philip Roy" userId="a442a26b-b5f5-44d0-90b3-caaea39669b7" providerId="ADAL" clId="{8DC9C167-CCE5-48B8-BC18-60020E31F5F0}" dt="2025-11-10T21:40:15.767" v="2022" actId="13244"/>
        <pc:sldMkLst>
          <pc:docMk/>
          <pc:sldMk cId="3719338609" sldId="647"/>
        </pc:sldMkLst>
        <pc:spChg chg="add mod ord">
          <ac:chgData name="Philip Roy" userId="a442a26b-b5f5-44d0-90b3-caaea39669b7" providerId="ADAL" clId="{8DC9C167-CCE5-48B8-BC18-60020E31F5F0}" dt="2025-11-10T01:06:05.961" v="1403" actId="962"/>
          <ac:spMkLst>
            <pc:docMk/>
            <pc:sldMk cId="3719338609" sldId="647"/>
            <ac:spMk id="2" creationId="{D780A159-98AB-87F9-5BEC-4A46326F526B}"/>
          </ac:spMkLst>
        </pc:spChg>
        <pc:spChg chg="add mod ord">
          <ac:chgData name="Philip Roy" userId="a442a26b-b5f5-44d0-90b3-caaea39669b7" providerId="ADAL" clId="{8DC9C167-CCE5-48B8-BC18-60020E31F5F0}" dt="2025-11-10T21:40:15.767" v="2022" actId="13244"/>
          <ac:spMkLst>
            <pc:docMk/>
            <pc:sldMk cId="3719338609" sldId="647"/>
            <ac:spMk id="3" creationId="{6290047D-903F-5405-E8BF-BEC157615899}"/>
          </ac:spMkLst>
        </pc:spChg>
        <pc:picChg chg="ord">
          <ac:chgData name="Philip Roy" userId="a442a26b-b5f5-44d0-90b3-caaea39669b7" providerId="ADAL" clId="{8DC9C167-CCE5-48B8-BC18-60020E31F5F0}" dt="2025-11-09T23:59:48.413" v="1333" actId="167"/>
          <ac:picMkLst>
            <pc:docMk/>
            <pc:sldMk cId="3719338609" sldId="647"/>
            <ac:picMk id="28" creationId="{9CFFA18F-BC34-C438-3DF5-A8F31AD25204}"/>
          </ac:picMkLst>
        </pc:picChg>
        <pc:picChg chg="mod ord">
          <ac:chgData name="Philip Roy" userId="a442a26b-b5f5-44d0-90b3-caaea39669b7" providerId="ADAL" clId="{8DC9C167-CCE5-48B8-BC18-60020E31F5F0}" dt="2025-11-10T01:06:02.484" v="1402" actId="962"/>
          <ac:picMkLst>
            <pc:docMk/>
            <pc:sldMk cId="3719338609" sldId="647"/>
            <ac:picMk id="31" creationId="{9CBFEF48-6149-555C-4E83-28C0390ED165}"/>
          </ac:picMkLst>
        </pc:picChg>
        <pc:cxnChg chg="mod">
          <ac:chgData name="Philip Roy" userId="a442a26b-b5f5-44d0-90b3-caaea39669b7" providerId="ADAL" clId="{8DC9C167-CCE5-48B8-BC18-60020E31F5F0}" dt="2025-11-10T01:06:06.745" v="1404" actId="962"/>
          <ac:cxnSpMkLst>
            <pc:docMk/>
            <pc:sldMk cId="3719338609" sldId="647"/>
            <ac:cxnSpMk id="225" creationId="{5C721D5A-DAA6-A1AA-3E55-377AD8F24479}"/>
          </ac:cxnSpMkLst>
        </pc:cxnChg>
      </pc:sldChg>
      <pc:sldChg chg="addSp modSp add mod modAnim">
        <pc:chgData name="Philip Roy" userId="a442a26b-b5f5-44d0-90b3-caaea39669b7" providerId="ADAL" clId="{8DC9C167-CCE5-48B8-BC18-60020E31F5F0}" dt="2025-11-10T21:40:26.065" v="2023" actId="13244"/>
        <pc:sldMkLst>
          <pc:docMk/>
          <pc:sldMk cId="1984681606" sldId="648"/>
        </pc:sldMkLst>
        <pc:spChg chg="add mod ord">
          <ac:chgData name="Philip Roy" userId="a442a26b-b5f5-44d0-90b3-caaea39669b7" providerId="ADAL" clId="{8DC9C167-CCE5-48B8-BC18-60020E31F5F0}" dt="2025-11-10T21:40:26.065" v="2023" actId="13244"/>
          <ac:spMkLst>
            <pc:docMk/>
            <pc:sldMk cId="1984681606" sldId="648"/>
            <ac:spMk id="2" creationId="{7A669D1D-F1A6-3906-A538-60D8953B506D}"/>
          </ac:spMkLst>
        </pc:spChg>
        <pc:picChg chg="mod">
          <ac:chgData name="Philip Roy" userId="a442a26b-b5f5-44d0-90b3-caaea39669b7" providerId="ADAL" clId="{8DC9C167-CCE5-48B8-BC18-60020E31F5F0}" dt="2025-11-10T01:06:12.964" v="1406" actId="962"/>
          <ac:picMkLst>
            <pc:docMk/>
            <pc:sldMk cId="1984681606" sldId="648"/>
            <ac:picMk id="31" creationId="{9C82CBDE-BECF-BBA1-93E4-65CB8653F94D}"/>
          </ac:picMkLst>
        </pc:picChg>
        <pc:cxnChg chg="mod">
          <ac:chgData name="Philip Roy" userId="a442a26b-b5f5-44d0-90b3-caaea39669b7" providerId="ADAL" clId="{8DC9C167-CCE5-48B8-BC18-60020E31F5F0}" dt="2025-11-10T01:07:01.032" v="1407" actId="962"/>
          <ac:cxnSpMkLst>
            <pc:docMk/>
            <pc:sldMk cId="1984681606" sldId="648"/>
            <ac:cxnSpMk id="225" creationId="{792E1BB4-2FF0-E7C0-5B4F-1CE50AB9C597}"/>
          </ac:cxnSpMkLst>
        </pc:cxnChg>
      </pc:sldChg>
      <pc:sldChg chg="addSp delSp modSp add mod modAnim">
        <pc:chgData name="Philip Roy" userId="a442a26b-b5f5-44d0-90b3-caaea39669b7" providerId="ADAL" clId="{8DC9C167-CCE5-48B8-BC18-60020E31F5F0}" dt="2025-11-10T21:40:33.491" v="2024" actId="13244"/>
        <pc:sldMkLst>
          <pc:docMk/>
          <pc:sldMk cId="848303637" sldId="649"/>
        </pc:sldMkLst>
        <pc:spChg chg="add mod ord">
          <ac:chgData name="Philip Roy" userId="a442a26b-b5f5-44d0-90b3-caaea39669b7" providerId="ADAL" clId="{8DC9C167-CCE5-48B8-BC18-60020E31F5F0}" dt="2025-11-10T21:40:33.491" v="2024" actId="13244"/>
          <ac:spMkLst>
            <pc:docMk/>
            <pc:sldMk cId="848303637" sldId="649"/>
            <ac:spMk id="2" creationId="{8CAB8AE0-F6AE-781B-D026-E940A9984E4C}"/>
          </ac:spMkLst>
        </pc:spChg>
        <pc:picChg chg="mod">
          <ac:chgData name="Philip Roy" userId="a442a26b-b5f5-44d0-90b3-caaea39669b7" providerId="ADAL" clId="{8DC9C167-CCE5-48B8-BC18-60020E31F5F0}" dt="2025-11-10T01:07:10.576" v="1409" actId="962"/>
          <ac:picMkLst>
            <pc:docMk/>
            <pc:sldMk cId="848303637" sldId="649"/>
            <ac:picMk id="31" creationId="{ECB5885D-F27B-0F36-E362-A3BB952BB25E}"/>
          </ac:picMkLst>
        </pc:picChg>
        <pc:cxnChg chg="mod">
          <ac:chgData name="Philip Roy" userId="a442a26b-b5f5-44d0-90b3-caaea39669b7" providerId="ADAL" clId="{8DC9C167-CCE5-48B8-BC18-60020E31F5F0}" dt="2025-11-10T01:07:13.034" v="1410" actId="962"/>
          <ac:cxnSpMkLst>
            <pc:docMk/>
            <pc:sldMk cId="848303637" sldId="649"/>
            <ac:cxnSpMk id="225" creationId="{83DD52F9-DCAA-6AB5-1E8E-EF651F3EAC00}"/>
          </ac:cxnSpMkLst>
        </pc:cxnChg>
      </pc:sldChg>
      <pc:sldChg chg="addSp delSp modSp add mod">
        <pc:chgData name="Philip Roy" userId="a442a26b-b5f5-44d0-90b3-caaea39669b7" providerId="ADAL" clId="{8DC9C167-CCE5-48B8-BC18-60020E31F5F0}" dt="2025-11-10T21:40:57.296" v="2028" actId="13244"/>
        <pc:sldMkLst>
          <pc:docMk/>
          <pc:sldMk cId="2638523317" sldId="650"/>
        </pc:sldMkLst>
        <pc:spChg chg="add mod ord">
          <ac:chgData name="Philip Roy" userId="a442a26b-b5f5-44d0-90b3-caaea39669b7" providerId="ADAL" clId="{8DC9C167-CCE5-48B8-BC18-60020E31F5F0}" dt="2025-11-10T21:40:57.296" v="2028" actId="13244"/>
          <ac:spMkLst>
            <pc:docMk/>
            <pc:sldMk cId="2638523317" sldId="650"/>
            <ac:spMk id="2" creationId="{0B5C907B-FEF5-DAC5-22AE-C634D7A5572F}"/>
          </ac:spMkLst>
        </pc:spChg>
        <pc:picChg chg="mod">
          <ac:chgData name="Philip Roy" userId="a442a26b-b5f5-44d0-90b3-caaea39669b7" providerId="ADAL" clId="{8DC9C167-CCE5-48B8-BC18-60020E31F5F0}" dt="2025-11-10T21:29:49.996" v="1491" actId="962"/>
          <ac:picMkLst>
            <pc:docMk/>
            <pc:sldMk cId="2638523317" sldId="650"/>
            <ac:picMk id="3" creationId="{43C4E8E3-6A83-5A69-A726-F5D20F035D98}"/>
          </ac:picMkLst>
        </pc:picChg>
      </pc:sldChg>
      <pc:sldChg chg="addSp modSp add mod modAnim">
        <pc:chgData name="Philip Roy" userId="a442a26b-b5f5-44d0-90b3-caaea39669b7" providerId="ADAL" clId="{8DC9C167-CCE5-48B8-BC18-60020E31F5F0}" dt="2025-11-10T21:41:02.644" v="2029" actId="13244"/>
        <pc:sldMkLst>
          <pc:docMk/>
          <pc:sldMk cId="2936812544" sldId="651"/>
        </pc:sldMkLst>
        <pc:spChg chg="add mod ord">
          <ac:chgData name="Philip Roy" userId="a442a26b-b5f5-44d0-90b3-caaea39669b7" providerId="ADAL" clId="{8DC9C167-CCE5-48B8-BC18-60020E31F5F0}" dt="2025-11-10T21:41:02.644" v="2029" actId="13244"/>
          <ac:spMkLst>
            <pc:docMk/>
            <pc:sldMk cId="2936812544" sldId="651"/>
            <ac:spMk id="4" creationId="{CF1C55E7-9939-3A77-0B2A-10EEE6910AD2}"/>
          </ac:spMkLst>
        </pc:spChg>
        <pc:picChg chg="mod">
          <ac:chgData name="Philip Roy" userId="a442a26b-b5f5-44d0-90b3-caaea39669b7" providerId="ADAL" clId="{8DC9C167-CCE5-48B8-BC18-60020E31F5F0}" dt="2025-11-10T01:07:47.418" v="1416" actId="962"/>
          <ac:picMkLst>
            <pc:docMk/>
            <pc:sldMk cId="2936812544" sldId="651"/>
            <ac:picMk id="3" creationId="{6995970D-0111-54AC-910E-C52948217F96}"/>
          </ac:picMkLst>
        </pc:picChg>
        <pc:cxnChg chg="mod">
          <ac:chgData name="Philip Roy" userId="a442a26b-b5f5-44d0-90b3-caaea39669b7" providerId="ADAL" clId="{8DC9C167-CCE5-48B8-BC18-60020E31F5F0}" dt="2025-11-10T01:07:48.625" v="1417" actId="962"/>
          <ac:cxnSpMkLst>
            <pc:docMk/>
            <pc:sldMk cId="2936812544" sldId="651"/>
            <ac:cxnSpMk id="2" creationId="{FEDC38AF-AF14-F146-6ED2-5AC89F9A3EF6}"/>
          </ac:cxnSpMkLst>
        </pc:cxnChg>
      </pc:sldChg>
      <pc:sldChg chg="addSp delSp modSp add del mod">
        <pc:chgData name="Philip Roy" userId="a442a26b-b5f5-44d0-90b3-caaea39669b7" providerId="ADAL" clId="{8DC9C167-CCE5-48B8-BC18-60020E31F5F0}" dt="2025-11-11T03:40:09.499" v="2145" actId="47"/>
        <pc:sldMkLst>
          <pc:docMk/>
          <pc:sldMk cId="4112457501" sldId="652"/>
        </pc:sldMkLst>
      </pc:sldChg>
      <pc:sldChg chg="addSp delSp modSp add mod modAnim">
        <pc:chgData name="Philip Roy" userId="a442a26b-b5f5-44d0-90b3-caaea39669b7" providerId="ADAL" clId="{8DC9C167-CCE5-48B8-BC18-60020E31F5F0}" dt="2025-11-12T03:03:47.467" v="2594" actId="1076"/>
        <pc:sldMkLst>
          <pc:docMk/>
          <pc:sldMk cId="3005921253" sldId="653"/>
        </pc:sldMkLst>
        <pc:spChg chg="add mod ord">
          <ac:chgData name="Philip Roy" userId="a442a26b-b5f5-44d0-90b3-caaea39669b7" providerId="ADAL" clId="{8DC9C167-CCE5-48B8-BC18-60020E31F5F0}" dt="2025-11-10T21:41:11.199" v="2031" actId="13244"/>
          <ac:spMkLst>
            <pc:docMk/>
            <pc:sldMk cId="3005921253" sldId="653"/>
            <ac:spMk id="2" creationId="{D41FDA47-A2A4-8077-269E-E773A32301F1}"/>
          </ac:spMkLst>
        </pc:spChg>
        <pc:picChg chg="mod">
          <ac:chgData name="Philip Roy" userId="a442a26b-b5f5-44d0-90b3-caaea39669b7" providerId="ADAL" clId="{8DC9C167-CCE5-48B8-BC18-60020E31F5F0}" dt="2025-11-10T21:30:14.249" v="1495" actId="962"/>
          <ac:picMkLst>
            <pc:docMk/>
            <pc:sldMk cId="3005921253" sldId="653"/>
            <ac:picMk id="3" creationId="{85E84CCC-A583-4BEE-EAC3-E72F46A10A86}"/>
          </ac:picMkLst>
        </pc:picChg>
        <pc:picChg chg="add mod">
          <ac:chgData name="Philip Roy" userId="a442a26b-b5f5-44d0-90b3-caaea39669b7" providerId="ADAL" clId="{8DC9C167-CCE5-48B8-BC18-60020E31F5F0}" dt="2025-11-12T03:03:47.467" v="2594" actId="1076"/>
          <ac:picMkLst>
            <pc:docMk/>
            <pc:sldMk cId="3005921253" sldId="653"/>
            <ac:picMk id="5" creationId="{8AF9D439-8214-4DB8-2859-8FE68742E941}"/>
          </ac:picMkLst>
        </pc:picChg>
      </pc:sldChg>
      <pc:sldChg chg="addSp delSp modSp add mod">
        <pc:chgData name="Philip Roy" userId="a442a26b-b5f5-44d0-90b3-caaea39669b7" providerId="ADAL" clId="{8DC9C167-CCE5-48B8-BC18-60020E31F5F0}" dt="2025-11-10T21:41:18.324" v="2032" actId="13244"/>
        <pc:sldMkLst>
          <pc:docMk/>
          <pc:sldMk cId="146172730" sldId="654"/>
        </pc:sldMkLst>
        <pc:spChg chg="add mod ord">
          <ac:chgData name="Philip Roy" userId="a442a26b-b5f5-44d0-90b3-caaea39669b7" providerId="ADAL" clId="{8DC9C167-CCE5-48B8-BC18-60020E31F5F0}" dt="2025-11-10T21:41:18.324" v="2032" actId="13244"/>
          <ac:spMkLst>
            <pc:docMk/>
            <pc:sldMk cId="146172730" sldId="654"/>
            <ac:spMk id="2" creationId="{F345199A-64E5-8CBE-BD65-1FFB890F09BB}"/>
          </ac:spMkLst>
        </pc:spChg>
        <pc:picChg chg="mod">
          <ac:chgData name="Philip Roy" userId="a442a26b-b5f5-44d0-90b3-caaea39669b7" providerId="ADAL" clId="{8DC9C167-CCE5-48B8-BC18-60020E31F5F0}" dt="2025-11-10T21:30:25.057" v="1497" actId="962"/>
          <ac:picMkLst>
            <pc:docMk/>
            <pc:sldMk cId="146172730" sldId="654"/>
            <ac:picMk id="3" creationId="{FC41CAAF-60A2-F0E5-C0FD-9F49C8448FEF}"/>
          </ac:picMkLst>
        </pc:picChg>
      </pc:sldChg>
      <pc:sldChg chg="addSp delSp modSp add mod">
        <pc:chgData name="Philip Roy" userId="a442a26b-b5f5-44d0-90b3-caaea39669b7" providerId="ADAL" clId="{8DC9C167-CCE5-48B8-BC18-60020E31F5F0}" dt="2025-11-10T21:41:21.289" v="2033" actId="13244"/>
        <pc:sldMkLst>
          <pc:docMk/>
          <pc:sldMk cId="1515910766" sldId="655"/>
        </pc:sldMkLst>
        <pc:spChg chg="add mod ord">
          <ac:chgData name="Philip Roy" userId="a442a26b-b5f5-44d0-90b3-caaea39669b7" providerId="ADAL" clId="{8DC9C167-CCE5-48B8-BC18-60020E31F5F0}" dt="2025-11-10T21:41:21.289" v="2033" actId="13244"/>
          <ac:spMkLst>
            <pc:docMk/>
            <pc:sldMk cId="1515910766" sldId="655"/>
            <ac:spMk id="2" creationId="{1C60D1DD-A4D4-F758-A3F4-D286479A2D5C}"/>
          </ac:spMkLst>
        </pc:spChg>
        <pc:picChg chg="mod">
          <ac:chgData name="Philip Roy" userId="a442a26b-b5f5-44d0-90b3-caaea39669b7" providerId="ADAL" clId="{8DC9C167-CCE5-48B8-BC18-60020E31F5F0}" dt="2025-11-10T21:30:36.702" v="1499" actId="962"/>
          <ac:picMkLst>
            <pc:docMk/>
            <pc:sldMk cId="1515910766" sldId="655"/>
            <ac:picMk id="3" creationId="{22C2A9C8-17CE-4A6B-3E53-ED83A578BE3D}"/>
          </ac:picMkLst>
        </pc:picChg>
      </pc:sldChg>
      <pc:sldChg chg="addSp delSp modSp add del mod">
        <pc:chgData name="Philip Roy" userId="a442a26b-b5f5-44d0-90b3-caaea39669b7" providerId="ADAL" clId="{8DC9C167-CCE5-48B8-BC18-60020E31F5F0}" dt="2025-11-11T03:39:10.125" v="2144" actId="47"/>
        <pc:sldMkLst>
          <pc:docMk/>
          <pc:sldMk cId="2999654875" sldId="656"/>
        </pc:sldMkLst>
      </pc:sldChg>
      <pc:sldChg chg="addSp modSp add mod">
        <pc:chgData name="Philip Roy" userId="a442a26b-b5f5-44d0-90b3-caaea39669b7" providerId="ADAL" clId="{8DC9C167-CCE5-48B8-BC18-60020E31F5F0}" dt="2025-11-10T21:40:48.508" v="2027" actId="13244"/>
        <pc:sldMkLst>
          <pc:docMk/>
          <pc:sldMk cId="3914826656" sldId="657"/>
        </pc:sldMkLst>
        <pc:spChg chg="mod">
          <ac:chgData name="Philip Roy" userId="a442a26b-b5f5-44d0-90b3-caaea39669b7" providerId="ADAL" clId="{8DC9C167-CCE5-48B8-BC18-60020E31F5F0}" dt="2025-11-10T01:07:27.926" v="1413" actId="962"/>
          <ac:spMkLst>
            <pc:docMk/>
            <pc:sldMk cId="3914826656" sldId="657"/>
            <ac:spMk id="2" creationId="{3FEC751F-7212-751E-5B12-5897A874F393}"/>
          </ac:spMkLst>
        </pc:spChg>
        <pc:spChg chg="add mod ord">
          <ac:chgData name="Philip Roy" userId="a442a26b-b5f5-44d0-90b3-caaea39669b7" providerId="ADAL" clId="{8DC9C167-CCE5-48B8-BC18-60020E31F5F0}" dt="2025-11-10T21:40:48.508" v="2027" actId="13244"/>
          <ac:spMkLst>
            <pc:docMk/>
            <pc:sldMk cId="3914826656" sldId="657"/>
            <ac:spMk id="3" creationId="{6AC543C9-0D6F-5CE0-00E9-53160061608C}"/>
          </ac:spMkLst>
        </pc:spChg>
        <pc:picChg chg="mod">
          <ac:chgData name="Philip Roy" userId="a442a26b-b5f5-44d0-90b3-caaea39669b7" providerId="ADAL" clId="{8DC9C167-CCE5-48B8-BC18-60020E31F5F0}" dt="2025-11-10T01:07:25.449" v="1412" actId="962"/>
          <ac:picMkLst>
            <pc:docMk/>
            <pc:sldMk cId="3914826656" sldId="657"/>
            <ac:picMk id="31" creationId="{92774D3C-5E61-A59E-AE9A-D0A30369D744}"/>
          </ac:picMkLst>
        </pc:picChg>
        <pc:cxnChg chg="mod">
          <ac:chgData name="Philip Roy" userId="a442a26b-b5f5-44d0-90b3-caaea39669b7" providerId="ADAL" clId="{8DC9C167-CCE5-48B8-BC18-60020E31F5F0}" dt="2025-11-10T01:07:29.365" v="1414" actId="962"/>
          <ac:cxnSpMkLst>
            <pc:docMk/>
            <pc:sldMk cId="3914826656" sldId="657"/>
            <ac:cxnSpMk id="225" creationId="{58358BAD-FCD2-927B-9172-F2ADEB2731BB}"/>
          </ac:cxnSpMkLst>
        </pc:cxnChg>
      </pc:sldChg>
      <pc:sldChg chg="addSp modSp new mod ord modAnim">
        <pc:chgData name="Philip Roy" userId="a442a26b-b5f5-44d0-90b3-caaea39669b7" providerId="ADAL" clId="{8DC9C167-CCE5-48B8-BC18-60020E31F5F0}" dt="2025-11-11T20:09:27.836" v="2334" actId="962"/>
        <pc:sldMkLst>
          <pc:docMk/>
          <pc:sldMk cId="2659255805" sldId="658"/>
        </pc:sldMkLst>
        <pc:spChg chg="mod">
          <ac:chgData name="Philip Roy" userId="a442a26b-b5f5-44d0-90b3-caaea39669b7" providerId="ADAL" clId="{8DC9C167-CCE5-48B8-BC18-60020E31F5F0}" dt="2025-11-10T23:17:17.937" v="2122" actId="20577"/>
          <ac:spMkLst>
            <pc:docMk/>
            <pc:sldMk cId="2659255805" sldId="658"/>
            <ac:spMk id="2" creationId="{C852BFD8-C127-7DBA-D004-4E95116D4024}"/>
          </ac:spMkLst>
        </pc:spChg>
        <pc:spChg chg="mod">
          <ac:chgData name="Philip Roy" userId="a442a26b-b5f5-44d0-90b3-caaea39669b7" providerId="ADAL" clId="{8DC9C167-CCE5-48B8-BC18-60020E31F5F0}" dt="2025-11-10T23:17:25.934" v="2124" actId="20577"/>
          <ac:spMkLst>
            <pc:docMk/>
            <pc:sldMk cId="2659255805" sldId="658"/>
            <ac:spMk id="3" creationId="{2B0A98A6-EE3E-55B3-10DF-B276FEB7416A}"/>
          </ac:spMkLst>
        </pc:spChg>
        <pc:picChg chg="add mod">
          <ac:chgData name="Philip Roy" userId="a442a26b-b5f5-44d0-90b3-caaea39669b7" providerId="ADAL" clId="{8DC9C167-CCE5-48B8-BC18-60020E31F5F0}" dt="2025-11-11T20:09:27.836" v="2334" actId="962"/>
          <ac:picMkLst>
            <pc:docMk/>
            <pc:sldMk cId="2659255805" sldId="658"/>
            <ac:picMk id="5" creationId="{DE996D6F-1BDC-3EF7-18B7-C0083D2E780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8C7C-42C3-4D18-B1ED-95CF65737C45}" type="datetimeFigureOut">
              <a:rPr lang="en-NZ" smtClean="0"/>
              <a:t>14/11/2025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AD65-0BB9-44FD-A649-6C9EED628E1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25751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E2A5-4A5C-4510-8065-C22DA71DA0F5}" type="datetimeFigureOut">
              <a:rPr lang="en-NZ" smtClean="0"/>
              <a:t>14/11/2025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345AC-9F92-4C74-839D-24044B61ADE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119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issacristina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woman-writing-using-pen-N9uOrBICcjY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hsanjaya?utm_source=unsplash&amp;utm_medium=referral&amp;utm_content=creditCopyTex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yellow-and-black-road-sign-4eeG4Mn0HVY?utm_source=unsplash&amp;utm_medium=referral&amp;utm_content=creditCopyText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imonesecci?utm_source=unsplash&amp;utm_medium=referral&amp;utm_content=creditCopyTex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red-letters-neon-light-49uySSA678U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ysikkema?utm_content=creditCopyText&amp;utm_medium=referral&amp;utm_source=unsplas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writing-on-white-paper-Kl1gC0ve620?utm_content=creditCopyText&amp;utm_medium=referral&amp;utm_source=unsplash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imonesecci?utm_source=unsplash&amp;utm_medium=referral&amp;utm_content=creditCopyText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red-letters-neon-light-49uySSA678U?utm_source=unsplash&amp;utm_medium=referral&amp;utm_content=creditCopyText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hsanjaya?utm_source=unsplash&amp;utm_medium=referral&amp;utm_content=creditCopyText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yellow-and-black-road-sign-4eeG4Mn0HVY?utm_source=unsplash&amp;utm_medium=referral&amp;utm_content=creditCopyText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imonesecci?utm_source=unsplash&amp;utm_medium=referral&amp;utm_content=creditCopyText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red-letters-neon-light-49uySSA678U?utm_source=unsplash&amp;utm_medium=referral&amp;utm_content=creditCopyText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ysikkema?utm_content=creditCopyText&amp;utm_medium=referral&amp;utm_source=unsplash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writing-on-white-paper-Kl1gC0ve620?utm_content=creditCopyText&amp;utm_medium=referral&amp;utm_source=unsplash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hn_cardamone?utm_content=creditCopyText&amp;utm_medium=referral&amp;utm_source=unsplash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a-black-and-white-photo-of-a-door-with-a-question-mark-on-it-sR3RVo9mp-0?utm_content=creditCopyText&amp;utm_medium=referral&amp;utm_source=unsplash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ilhelmgunkel?utm_content=creditCopyText&amp;utm_medium=referral&amp;utm_source=unsplash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text-h4KYT7X1HM4?utm_content=creditCopyText&amp;utm_medium=referral&amp;utm_source=unsplash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ysikkema?utm_content=creditCopyText&amp;utm_medium=referral&amp;utm_source=unsplas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writing-on-white-paper-Kl1gC0ve620?utm_content=creditCopyText&amp;utm_medium=referral&amp;utm_source=unsplash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ysikkema?utm_content=creditCopyText&amp;utm_medium=referral&amp;utm_source=unsplas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writing-on-white-paper-Kl1gC0ve620?utm_content=creditCopyText&amp;utm_medium=referral&amp;utm_source=unsplash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hsanjaya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yellow-and-black-road-sign-4eeG4Mn0HVY?utm_source=unsplash&amp;utm_medium=referral&amp;utm_content=creditCopyTex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Marissa Grootes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2930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BC0AF-61ED-FC1A-209B-3A893A015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B0219-0CF0-87B8-29FE-B3EE696B3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2000" cy="25717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42D74-9060-5746-1349-19C81DAB9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prstClr val="black"/>
                </a:solidFill>
                <a:latin typeface="Roboto"/>
              </a:rPr>
              <a:t>In the assessment screens the NASC enters information used for the personal plan and allocation weightings.</a:t>
            </a:r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BBFA4-9013-4917-6291-F0FB08497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84757">
              <a:defRPr/>
            </a:pPr>
            <a:fld id="{D40345AC-9F92-4C74-839D-24044B61ADEB}" type="slidenum">
              <a:rPr lang="en-NZ">
                <a:solidFill>
                  <a:prstClr val="black"/>
                </a:solidFill>
                <a:latin typeface="Calibri"/>
              </a:rPr>
              <a:pPr defTabSz="1084757">
                <a:defRPr/>
              </a:pPr>
              <a:t>13</a:t>
            </a:fld>
            <a:endParaRPr lang="en-N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75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2CB76-D17D-7077-19F4-B6AC77A17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570E48-C415-A7E9-4CE8-CC8B994BE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2000" cy="25717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B247F-A2C0-2072-B813-909A09B1B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E16A2-5C9F-E5D4-D9A2-1AC1EB36B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84757">
              <a:defRPr/>
            </a:pPr>
            <a:fld id="{D40345AC-9F92-4C74-839D-24044B61ADEB}" type="slidenum">
              <a:rPr lang="en-NZ">
                <a:solidFill>
                  <a:prstClr val="black"/>
                </a:solidFill>
                <a:latin typeface="Calibri"/>
              </a:rPr>
              <a:pPr defTabSz="1084757">
                <a:defRPr/>
              </a:pPr>
              <a:t>14</a:t>
            </a:fld>
            <a:endParaRPr lang="en-N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71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E53DF-A54B-FE3D-3ED3-218B483EF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BA002-E2E2-3481-CC2F-38FE477CA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2000" cy="25717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DC395-714B-4973-050D-B50F428C1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9E69C-6A7A-BB46-B8FF-E0A25AFB0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84757">
              <a:defRPr/>
            </a:pPr>
            <a:fld id="{D40345AC-9F92-4C74-839D-24044B61ADEB}" type="slidenum">
              <a:rPr lang="en-NZ">
                <a:solidFill>
                  <a:prstClr val="black"/>
                </a:solidFill>
                <a:latin typeface="Calibri"/>
              </a:rPr>
              <a:pPr defTabSz="1084757">
                <a:defRPr/>
              </a:pPr>
              <a:t>15</a:t>
            </a:fld>
            <a:endParaRPr lang="en-N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423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13782-0A5F-6FCA-A7BE-08B4A892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995E9-5215-521C-305A-126F7A790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2000" cy="25717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3DBB1-66BB-8356-93B2-4ABD13FBB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8454B-B56B-876B-6BF5-323689BD0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84757">
              <a:defRPr/>
            </a:pPr>
            <a:fld id="{D40345AC-9F92-4C74-839D-24044B61ADEB}" type="slidenum">
              <a:rPr lang="en-NZ">
                <a:solidFill>
                  <a:prstClr val="black"/>
                </a:solidFill>
                <a:latin typeface="Calibri"/>
              </a:rPr>
              <a:pPr defTabSz="1084757">
                <a:defRPr/>
              </a:pPr>
              <a:t>16</a:t>
            </a:fld>
            <a:endParaRPr lang="en-N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91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6A6E4-71C2-E40B-274F-6AEDDD8A3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B3982-60B3-7F9B-8D1B-460AD6B68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2000" cy="25717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8AB65-9C99-ECDC-8878-9880CF564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85BC5-3D78-C6BB-486C-DDDC3D84E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84757">
              <a:defRPr/>
            </a:pPr>
            <a:fld id="{D40345AC-9F92-4C74-839D-24044B61ADEB}" type="slidenum">
              <a:rPr lang="en-NZ">
                <a:solidFill>
                  <a:prstClr val="black"/>
                </a:solidFill>
                <a:latin typeface="Calibri"/>
              </a:rPr>
              <a:pPr defTabSz="1084757">
                <a:defRPr/>
              </a:pPr>
              <a:t>17</a:t>
            </a:fld>
            <a:endParaRPr lang="en-N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154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6E80D-6A3C-DF93-ABE9-F389EE89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18E01B-A2EE-FB9A-A01D-475DDB262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2000" cy="25717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D58B1-3BFD-6C97-A529-FD674B885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24E9C-C17B-FF34-8992-117B00CD7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84757">
              <a:defRPr/>
            </a:pPr>
            <a:fld id="{D40345AC-9F92-4C74-839D-24044B61ADEB}" type="slidenum">
              <a:rPr lang="en-NZ">
                <a:solidFill>
                  <a:prstClr val="black"/>
                </a:solidFill>
                <a:latin typeface="Calibri"/>
              </a:rPr>
              <a:pPr defTabSz="1084757">
                <a:defRPr/>
              </a:pPr>
              <a:t>18</a:t>
            </a:fld>
            <a:endParaRPr lang="en-N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19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ABC03-8D28-FEB9-0AA5-9872D6173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421A7A-3BA1-A6AC-B5E0-EF64D6A27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47955-6E3F-E0D5-17AC-83C6371BC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Muhammad Daudy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27CDC-6CAD-8FD6-7DB9-C928751DA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8205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68CD5-EBB1-4690-E8E5-A1F23DC7C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A67D8-7C7A-3013-7EEE-9B908C3B5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D62E5-96F5-9AE2-3D35-A24D16468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B9486-6B97-75D8-FD7E-7B938438E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3222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9939-AD5A-C757-153B-BD5B2E9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05124-27E6-1933-7D2F-8E08E9D6C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BDA98-6225-AC1F-73CD-1C7DA4649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5C5E8-C438-2C2C-A24B-586519757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6763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FE00-1E29-4829-EE7D-607D42122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7D97E-A47D-63CD-826D-B6FFC1FB9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4E8A1-3955-B061-EB00-10EC2906F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Simone Secci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42882-25C1-5C34-6BEF-6E1F0D795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046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[IMAGE CREDIT </a:t>
            </a:r>
            <a:r>
              <a:rPr lang="fi-FI"/>
              <a:t>Photo by </a:t>
            </a:r>
            <a:r>
              <a:rPr lang="fi-FI">
                <a:hlinkClick r:id="rId3"/>
              </a:rPr>
              <a:t>Kelly Sikkema</a:t>
            </a:r>
            <a:r>
              <a:rPr lang="fi-FI"/>
              <a:t> on </a:t>
            </a:r>
            <a:r>
              <a:rPr lang="fi-FI">
                <a:hlinkClick r:id="rId4"/>
              </a:rPr>
              <a:t>Unsplash</a:t>
            </a:r>
            <a:r>
              <a:rPr lang="fi-FI"/>
              <a:t>]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24983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9EF6-14AD-4236-AE5B-4079B9C85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4BA8C-4330-932B-E8B8-278AB21FD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749959-2027-CA33-4360-4169E7F33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D922A-4106-AD46-0BF1-EB6446722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03865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DC128-A7E3-A058-E1FB-93730E9D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7AC065-E6DB-8443-C5B9-007B7DD15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CF269-3F42-8FA1-C51F-D29CD49B0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Simone Secci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24A10-F04E-6A03-9837-E73F7BA8B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62938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46755-B592-EFC3-B87B-BA0AE2001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6D6D06-FDFB-5227-FD0E-238D070DF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3954E-CDB3-F5FB-16B8-F9D406645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6AF7B-46D7-D7C6-DE62-2EBAFD64C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5269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835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092DD-D591-45C3-3DB1-4FCF4107B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DFD9D-C01E-E437-8818-DD55F8DD0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2000" cy="25717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C0DE35-D1F2-1F0A-6E28-91FE942C2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58747-5CE9-C8AD-4AD3-64E7D7CB6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84757">
              <a:defRPr/>
            </a:pPr>
            <a:fld id="{D40345AC-9F92-4C74-839D-24044B61ADEB}" type="slidenum">
              <a:rPr lang="en-NZ">
                <a:solidFill>
                  <a:prstClr val="black"/>
                </a:solidFill>
                <a:latin typeface="Calibri"/>
              </a:rPr>
              <a:pPr defTabSz="1084757">
                <a:defRPr/>
              </a:pPr>
              <a:t>28</a:t>
            </a:fld>
            <a:endParaRPr lang="en-N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9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952F4-CE07-8EF1-9D9C-8FF76C7C4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C68A0-E785-2E97-2592-EEC147A3B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3BD06F-4CCD-DD8C-708E-AE1F274AE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Muhammad Daudy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1162-0827-4246-F973-3C138DC6F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5652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67CED-F9D3-507F-EDE5-0A86B8016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6FF33-BDD8-0853-673C-08E529132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15944-6B60-AB8C-D3FD-74546A29F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Simone Secci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73F4A-98B1-6206-1E5C-9A9F386CC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39603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FC044-D931-0126-4C52-22715D53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F7FD1-9C50-A3E3-24CA-B4B1098C0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795BC-49C7-0784-8637-B4C66F82F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2535B-D837-ACA7-91F4-D2E7603A7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3131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CB5C5-EFAE-4402-A50D-5455DCBA6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1E83E-1422-03C7-9EEF-88D4E705E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2DF9F-5310-E32F-2E35-F3B033DFB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[IMAGE CREDIT </a:t>
            </a:r>
            <a:r>
              <a:rPr lang="fi-FI" dirty="0"/>
              <a:t>Photo by </a:t>
            </a:r>
            <a:r>
              <a:rPr lang="fi-FI" dirty="0">
                <a:hlinkClick r:id="rId3"/>
              </a:rPr>
              <a:t>Kelly Sikkema</a:t>
            </a:r>
            <a:r>
              <a:rPr lang="fi-FI" dirty="0"/>
              <a:t> on </a:t>
            </a:r>
            <a:r>
              <a:rPr lang="fi-FI" dirty="0">
                <a:hlinkClick r:id="rId4"/>
              </a:rPr>
              <a:t>Unsplash</a:t>
            </a:r>
            <a:r>
              <a:rPr lang="fi-FI" dirty="0"/>
              <a:t>]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F0B45-2BEB-C6BD-F9DA-67965529C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00902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9FC39-D361-9DC8-57AC-2DE6C097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48725-E0E5-53AF-2A79-4FCC6ACC5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BBE14-7223-DF6D-A860-CDB0DBEB8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John Cardamone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B405C-F31B-BBD0-3969-9EEB04AC1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557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433E6-5477-BFE1-0A17-AE776961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6A9084-A3BA-BF05-DF15-4D29BEC7C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631084-357F-BE39-660F-09F7F2E2E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4DAA-CCDD-E705-4FE5-E2C5EEB31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8075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FC08F-CADA-CBBC-E486-70A357F4E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80783-64FC-6AD5-9209-4F55B1D31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5B9A44-F004-096D-5ED8-66801DD0A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Wilhelm Gunkel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 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1E0C1-99F3-AD01-DB18-C870A22A9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162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BDF9C-A091-FE14-4B43-935804D40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5F362-884F-8CAF-5487-C750744CD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DD820-8059-9053-E8C8-7294453A7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[IMAGE CREDIT </a:t>
            </a:r>
            <a:r>
              <a:rPr lang="fi-FI"/>
              <a:t>Photo by </a:t>
            </a:r>
            <a:r>
              <a:rPr lang="fi-FI">
                <a:hlinkClick r:id="rId3"/>
              </a:rPr>
              <a:t>Kelly Sikkema</a:t>
            </a:r>
            <a:r>
              <a:rPr lang="fi-FI"/>
              <a:t> on </a:t>
            </a:r>
            <a:r>
              <a:rPr lang="fi-FI">
                <a:hlinkClick r:id="rId4"/>
              </a:rPr>
              <a:t>Unsplash</a:t>
            </a:r>
            <a:r>
              <a:rPr lang="fi-FI"/>
              <a:t>]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EB7F6-6C7D-1123-BED9-CDD02976F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901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1BE62-D8C3-4D7D-3C39-DB0B4CF98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668E9-1FF4-E34F-2731-174652F77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FD4DA-AEFE-5F1D-4CBE-7D2103D73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[IMAGE CREDIT </a:t>
            </a:r>
            <a:r>
              <a:rPr lang="fi-FI"/>
              <a:t>Photo by </a:t>
            </a:r>
            <a:r>
              <a:rPr lang="fi-FI">
                <a:hlinkClick r:id="rId3"/>
              </a:rPr>
              <a:t>Kelly Sikkema</a:t>
            </a:r>
            <a:r>
              <a:rPr lang="fi-FI"/>
              <a:t> on </a:t>
            </a:r>
            <a:r>
              <a:rPr lang="fi-FI">
                <a:hlinkClick r:id="rId4"/>
              </a:rPr>
              <a:t>Unsplash</a:t>
            </a:r>
            <a:r>
              <a:rPr lang="fi-FI"/>
              <a:t>]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F10D9-4B01-23FE-5206-851EFB4E0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8269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353DB-F2FF-DDDB-9E9E-DB0C2030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A7BBC-BA4D-4FDE-C135-AE149AB0A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75483-5090-E869-5532-F5FCB475D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73075-A96C-62B4-9D4A-E8C319C11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0991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CD18E-0188-D05C-602A-C02E0D8FD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D1365-BD01-5DC3-6C6A-1A289168E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6727A-20C7-FA2D-8EA6-8212023B9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 Photo by </a:t>
            </a:r>
            <a:r>
              <a:rPr lang="en-US" dirty="0">
                <a:hlinkClick r:id="rId3"/>
              </a:rPr>
              <a:t>Muhammad Daudy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]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6658E-C08C-2201-790B-9A993F9E2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316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14C07-CC0D-BD57-1F83-4104C019B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C8E4A-890A-DD77-63EE-28D0B455F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67E7A-B84C-F7C2-B71D-CE52B52BD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DEBE1-F18E-2477-BD3A-57039CB14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673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8BEB5-D884-4552-B7CC-3C03DBDFA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4E7662-4772-940D-E530-977890A53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2000" cy="25717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643A6E-1C66-A038-72D8-3BF6E584F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6B64C-EBBD-DBB1-F392-C9F7B35F1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84757">
              <a:defRPr/>
            </a:pPr>
            <a:fld id="{D40345AC-9F92-4C74-839D-24044B61ADEB}" type="slidenum">
              <a:rPr lang="en-NZ">
                <a:solidFill>
                  <a:prstClr val="black"/>
                </a:solidFill>
                <a:latin typeface="Calibri"/>
              </a:rPr>
              <a:pPr defTabSz="1084757">
                <a:defRPr/>
              </a:pPr>
              <a:t>12</a:t>
            </a:fld>
            <a:endParaRPr lang="en-N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93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SS hold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7524A7-84AF-D043-DE66-318FF0894366}"/>
              </a:ext>
            </a:extLst>
          </p:cNvPr>
          <p:cNvSpPr/>
          <p:nvPr userDrawn="1"/>
        </p:nvSpPr>
        <p:spPr>
          <a:xfrm>
            <a:off x="236173" y="188914"/>
            <a:ext cx="11728815" cy="6450426"/>
          </a:xfrm>
          <a:prstGeom prst="rect">
            <a:avLst/>
          </a:prstGeom>
          <a:solidFill>
            <a:srgbClr val="F3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19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ight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ADAEF-E074-2B1B-2B95-AD5223A05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249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rk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818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u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613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ark Purpl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100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ight Pink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433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ight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855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ark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655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u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AFB00-4BD6-9759-BDBA-72B702FB6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AC37B-94FA-AC2B-E5BE-E92941E43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013E75-EDA4-62D4-302E-FAC12C65A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401260"/>
            <a:ext cx="4752926" cy="1734167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7423"/>
            <a:ext cx="4752926" cy="1273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96812"/>
            <a:ext cx="6096000" cy="5369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766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ark Purpl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680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right Pink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933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SS holding t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236173" y="188913"/>
            <a:ext cx="11728815" cy="6460365"/>
          </a:xfrm>
          <a:prstGeom prst="rect">
            <a:avLst/>
          </a:prstGeom>
          <a:solidFill>
            <a:srgbClr val="F2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287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ight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45978"/>
            <a:ext cx="12192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4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k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F721B-DD46-2222-5187-FC30D67F7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474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u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DC8C-A51C-42D0-E5E5-79CDA52B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7351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rp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27460-2FC0-B416-31D3-1034A3454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222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9F9850-5E75-A6F7-7CA2-4EBA894E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121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1E12B0-883A-8A8D-AADC-DD02ADDAC831}"/>
              </a:ext>
            </a:extLst>
          </p:cNvPr>
          <p:cNvSpPr/>
          <p:nvPr userDrawn="1"/>
        </p:nvSpPr>
        <p:spPr>
          <a:xfrm>
            <a:off x="0" y="5868391"/>
            <a:ext cx="12192000" cy="882362"/>
          </a:xfrm>
          <a:prstGeom prst="rect">
            <a:avLst/>
          </a:prstGeom>
          <a:solidFill>
            <a:srgbClr val="F3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96" y="499071"/>
            <a:ext cx="11617291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97" y="1533525"/>
            <a:ext cx="11617291" cy="41757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D8D1B-669C-4576-CBE5-F4516A6EC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7C6283-5959-C98E-C1DA-250EC247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C2D29C-BE65-9299-1FE9-ED3A4B2E3A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881" y="5865782"/>
            <a:ext cx="4135120" cy="8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SS holding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236173" y="188913"/>
            <a:ext cx="11728815" cy="6460365"/>
          </a:xfrm>
          <a:prstGeom prst="rect">
            <a:avLst/>
          </a:prstGeom>
          <a:solidFill>
            <a:srgbClr val="F1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8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SS hold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822F09-572C-ADA5-5ABF-461354E18CC7}"/>
              </a:ext>
            </a:extLst>
          </p:cNvPr>
          <p:cNvSpPr/>
          <p:nvPr userDrawn="1"/>
        </p:nvSpPr>
        <p:spPr>
          <a:xfrm>
            <a:off x="155275" y="155275"/>
            <a:ext cx="11809563" cy="81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176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u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6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nk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6B38B-874D-5763-2B1B-9ECC25863C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32603" y="-324533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IN-CONFIDENCE</a:t>
            </a:r>
          </a:p>
        </p:txBody>
      </p:sp>
    </p:spTree>
    <p:extLst>
      <p:ext uri="{BB962C8B-B14F-4D97-AF65-F5344CB8AC3E}">
        <p14:creationId xmlns:p14="http://schemas.microsoft.com/office/powerpoint/2010/main" val="197834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19" r:id="rId3"/>
    <p:sldLayoutId id="2147483713" r:id="rId4"/>
    <p:sldLayoutId id="2147483724" r:id="rId5"/>
    <p:sldLayoutId id="2147483709" r:id="rId6"/>
    <p:sldLayoutId id="2147483725" r:id="rId7"/>
    <p:sldLayoutId id="2147483726" r:id="rId8"/>
    <p:sldLayoutId id="2147483727" r:id="rId9"/>
    <p:sldLayoutId id="2147483723" r:id="rId10"/>
    <p:sldLayoutId id="2147483710" r:id="rId11"/>
    <p:sldLayoutId id="2147483717" r:id="rId12"/>
    <p:sldLayoutId id="2147483715" r:id="rId13"/>
    <p:sldLayoutId id="2147483718" r:id="rId14"/>
    <p:sldLayoutId id="2147483705" r:id="rId15"/>
    <p:sldLayoutId id="2147483721" r:id="rId16"/>
    <p:sldLayoutId id="2147483707" r:id="rId17"/>
    <p:sldLayoutId id="2147483720" r:id="rId18"/>
    <p:sldLayoutId id="2147483722" r:id="rId19"/>
    <p:sldLayoutId id="2147483714" r:id="rId20"/>
    <p:sldLayoutId id="2147483728" r:id="rId21"/>
    <p:sldLayoutId id="2147483731" r:id="rId22"/>
    <p:sldLayoutId id="2147483730" r:id="rId23"/>
    <p:sldLayoutId id="2147483729" r:id="rId24"/>
    <p:sldLayoutId id="2147483706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643F28F-5BC1-A491-2A29-2B0FFEE6D9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0896" y="4111172"/>
            <a:ext cx="11650208" cy="1320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to Residential Pricing changes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BAT in action</a:t>
            </a:r>
          </a:p>
        </p:txBody>
      </p:sp>
    </p:spTree>
    <p:extLst>
      <p:ext uri="{BB962C8B-B14F-4D97-AF65-F5344CB8AC3E}">
        <p14:creationId xmlns:p14="http://schemas.microsoft.com/office/powerpoint/2010/main" val="308051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6F84-8D65-13A7-A965-03F4D7B1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86BF3C5C-9671-89FC-D380-8356FC84D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09F2B87-7403-57DA-F96C-4E140AC8AB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1444" y="412596"/>
            <a:ext cx="6400800" cy="52299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ALWAYS open the Facilities List on Socrates.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 NOT save a copy and reuse it.</a:t>
            </a:r>
            <a:endParaRPr kumimoji="0" lang="en-NZ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4DB7F-6CA3-1BDF-A5D5-EDDBF16DC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83FF92-55A6-C52D-583D-46BB26C2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Accessing and saving a BAT tool copy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25745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D96E1-C36B-AFFC-545B-60B317F0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88D7F-DD28-CE42-10EA-C7D4D1B46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5D939-5937-3BFE-41EC-48004F00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Task List</a:t>
            </a:r>
            <a:endParaRPr lang="en-NZ" dirty="0"/>
          </a:p>
        </p:txBody>
      </p:sp>
      <p:grpSp>
        <p:nvGrpSpPr>
          <p:cNvPr id="11" name="Group 10" descr="Socrates task list">
            <a:extLst>
              <a:ext uri="{FF2B5EF4-FFF2-40B4-BE49-F238E27FC236}">
                <a16:creationId xmlns:a16="http://schemas.microsoft.com/office/drawing/2014/main" id="{A723567A-685E-C7C5-E1A8-3544E2211983}"/>
              </a:ext>
            </a:extLst>
          </p:cNvPr>
          <p:cNvGrpSpPr/>
          <p:nvPr/>
        </p:nvGrpSpPr>
        <p:grpSpPr>
          <a:xfrm>
            <a:off x="3331639" y="335428"/>
            <a:ext cx="5129999" cy="2337861"/>
            <a:chOff x="1949570" y="1871866"/>
            <a:chExt cx="5129999" cy="23378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C4F7D0-FFC7-8428-5451-FE3CD9408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9570" y="1871866"/>
              <a:ext cx="5129999" cy="233786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88A1BC-CD5F-A433-5744-800BE588D137}"/>
                </a:ext>
              </a:extLst>
            </p:cNvPr>
            <p:cNvSpPr/>
            <p:nvPr/>
          </p:nvSpPr>
          <p:spPr>
            <a:xfrm>
              <a:off x="5755886" y="1952625"/>
              <a:ext cx="1200150" cy="442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13911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C2882-FF40-6AE7-68D0-AB26435AE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C70DD2-5655-2DFB-DEBC-EE8FEE072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55675-E1E6-9C9B-956F-1954457E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Client Search</a:t>
            </a:r>
            <a:endParaRPr lang="en-NZ" dirty="0"/>
          </a:p>
        </p:txBody>
      </p:sp>
      <p:pic>
        <p:nvPicPr>
          <p:cNvPr id="3" name="Picture 2" descr="Socrates client search">
            <a:extLst>
              <a:ext uri="{FF2B5EF4-FFF2-40B4-BE49-F238E27FC236}">
                <a16:creationId xmlns:a16="http://schemas.microsoft.com/office/drawing/2014/main" id="{49E5BD76-1B47-E3E2-418F-02870F9F9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0978" y="319927"/>
            <a:ext cx="5097295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9768C-144C-60DA-7A28-CDAC4A26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F272DE-A4A3-D93A-F2B4-EC4BBB26C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C491A8-E482-1AF7-BE4C-E1BDF0D2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Reports and Letters</a:t>
            </a:r>
            <a:endParaRPr lang="en-NZ" dirty="0"/>
          </a:p>
        </p:txBody>
      </p:sp>
      <p:pic>
        <p:nvPicPr>
          <p:cNvPr id="5" name="Picture 4" descr="Select Reports and Letters">
            <a:extLst>
              <a:ext uri="{FF2B5EF4-FFF2-40B4-BE49-F238E27FC236}">
                <a16:creationId xmlns:a16="http://schemas.microsoft.com/office/drawing/2014/main" id="{5C43D2D0-1C90-CC35-F172-D10E7D30C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" b="145"/>
          <a:stretch/>
        </p:blipFill>
        <p:spPr>
          <a:xfrm>
            <a:off x="3302355" y="312089"/>
            <a:ext cx="5088136" cy="322365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39F9DB-0AB9-1041-8E1E-3B3FA99A1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57676" y="2492943"/>
            <a:ext cx="1544855" cy="878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9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ED807-3EB2-D2D0-DE49-A4A5B9F26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362B1BE-AB84-83C8-8110-A79CD91B3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82606B-F412-27E2-8B41-EED566F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Review Services Letter</a:t>
            </a:r>
            <a:endParaRPr lang="en-NZ" dirty="0"/>
          </a:p>
        </p:txBody>
      </p:sp>
      <p:pic>
        <p:nvPicPr>
          <p:cNvPr id="31" name="Picture 30" descr="Select a letter type">
            <a:extLst>
              <a:ext uri="{FF2B5EF4-FFF2-40B4-BE49-F238E27FC236}">
                <a16:creationId xmlns:a16="http://schemas.microsoft.com/office/drawing/2014/main" id="{D95D2900-576A-FF2C-5FBC-FC54380AF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20" y="312822"/>
            <a:ext cx="5040000" cy="3830151"/>
          </a:xfrm>
          <a:prstGeom prst="rect">
            <a:avLst/>
          </a:prstGeom>
        </p:spPr>
      </p:pic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2309A84-94B9-FD93-986D-890712EF9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13108" y="2141621"/>
            <a:ext cx="1544855" cy="878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9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C3E9A-FB59-E42F-58FA-756E7036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CFFA18F-BC34-C438-3DF5-A8F31AD25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90047D-903F-5405-E8BF-BEC15761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files in client area</a:t>
            </a:r>
            <a:endParaRPr lang="en-NZ" dirty="0"/>
          </a:p>
        </p:txBody>
      </p:sp>
      <p:pic>
        <p:nvPicPr>
          <p:cNvPr id="31" name="Picture 30" descr="Choose a letter type">
            <a:extLst>
              <a:ext uri="{FF2B5EF4-FFF2-40B4-BE49-F238E27FC236}">
                <a16:creationId xmlns:a16="http://schemas.microsoft.com/office/drawing/2014/main" id="{9CBFEF48-6149-555C-4E83-28C0390ED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420" y="317524"/>
            <a:ext cx="5040000" cy="3820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80A159-98AB-87F9-5BEC-4A46326F5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1875" y="3897368"/>
            <a:ext cx="723128" cy="251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5C721D5A-DAA6-A1AA-3E55-377AD8F2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18548" y="3041583"/>
            <a:ext cx="1544855" cy="878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FA330-528B-325B-8711-B1A3CCB2C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1C00B6-0E3F-9467-C207-3A2CD192B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69D1D-F1A6-3906-A538-60D8953B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Generate Letter</a:t>
            </a:r>
            <a:endParaRPr lang="en-NZ" dirty="0"/>
          </a:p>
        </p:txBody>
      </p:sp>
      <p:pic>
        <p:nvPicPr>
          <p:cNvPr id="31" name="Picture 30" descr="Generate Letter">
            <a:extLst>
              <a:ext uri="{FF2B5EF4-FFF2-40B4-BE49-F238E27FC236}">
                <a16:creationId xmlns:a16="http://schemas.microsoft.com/office/drawing/2014/main" id="{9C82CBDE-BECF-BBA1-93E4-65CB8653F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2183" y="317524"/>
            <a:ext cx="5026473" cy="3820746"/>
          </a:xfrm>
          <a:prstGeom prst="rect">
            <a:avLst/>
          </a:prstGeom>
        </p:spPr>
      </p:pic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792E1BB4-2FF0-E7C0-5B4F-1CE50AB9C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22219" y="2329314"/>
            <a:ext cx="1544855" cy="878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C98D4-58CD-F7E7-90B3-B4CAC1D75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BB7E0E2-7F0C-8C5E-38EB-99B529145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AB8AE0-F6AE-781B-D026-E940A998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Select saved BAT</a:t>
            </a:r>
            <a:endParaRPr lang="en-NZ" dirty="0"/>
          </a:p>
        </p:txBody>
      </p:sp>
      <p:pic>
        <p:nvPicPr>
          <p:cNvPr id="31" name="Picture 30" descr="BAT file created">
            <a:extLst>
              <a:ext uri="{FF2B5EF4-FFF2-40B4-BE49-F238E27FC236}">
                <a16:creationId xmlns:a16="http://schemas.microsoft.com/office/drawing/2014/main" id="{ECB5885D-F27B-0F36-E362-A3BB952BB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7275" y="317524"/>
            <a:ext cx="5016289" cy="3820746"/>
          </a:xfrm>
          <a:prstGeom prst="rect">
            <a:avLst/>
          </a:prstGeom>
        </p:spPr>
      </p:pic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83DD52F9-DCAA-6AB5-1E8E-EF651F3EA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72038" y="2902017"/>
            <a:ext cx="1544855" cy="878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3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8F45F-28CA-951B-6F90-F7696C50B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2C229EF0-91C2-E972-0FBD-F0C6C85DD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0E3EBA1-E705-FE77-C768-F319A1A9B0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1444" y="412596"/>
            <a:ext cx="6400800" cy="52299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ALWAYS </a:t>
            </a:r>
            <a:r>
              <a:rPr lang="en-US" sz="5000" dirty="0">
                <a:solidFill>
                  <a:srgbClr val="FF0000"/>
                </a:solidFill>
                <a:latin typeface="+mn-lt"/>
              </a:rPr>
              <a:t>create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 new BAT </a:t>
            </a:r>
            <a:r>
              <a:rPr lang="en-US" sz="5000" dirty="0">
                <a:solidFill>
                  <a:srgbClr val="FF0000"/>
                </a:solidFill>
                <a:latin typeface="+mn-lt"/>
              </a:rPr>
              <a:t>in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Socrates.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 NOT duplicate a copy that you already have and reuse it.</a:t>
            </a:r>
            <a:endParaRPr kumimoji="0" lang="en-NZ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DFFAE-D337-9BF1-C695-FF9D7566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184400"/>
            <a:ext cx="7353216" cy="3121526"/>
          </a:xfrm>
        </p:spPr>
        <p:txBody>
          <a:bodyPr/>
          <a:lstStyle/>
          <a:p>
            <a:r>
              <a:rPr lang="en-NZ" i="1" dirty="0"/>
              <a:t>Nau mai, haere mai</a:t>
            </a:r>
            <a:br>
              <a:rPr lang="en-NZ" i="1" dirty="0"/>
            </a:br>
            <a:br>
              <a:rPr lang="en-NZ" i="1" dirty="0"/>
            </a:br>
            <a:r>
              <a:rPr lang="en-NZ" i="1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6199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BAB12-4EC6-554C-B88F-CBD0370B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8131AD-44F7-240D-44FB-33CA0035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Exploring the Purpose, </a:t>
            </a:r>
            <a:r>
              <a:rPr lang="en-NZ" dirty="0"/>
              <a:t>Plan View and List View tabs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14715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2A1A-BCE5-43FA-62A0-E6A51F113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5E9132-FD2E-0B16-400D-D724011A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Plan View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Entering &amp; sharing information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15211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98CDC-496F-8773-3B1C-24DA5C8E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B44F70-53A3-D2B1-0AB6-7EA95F5E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Plan View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Entering &amp; sharing information </a:t>
            </a:r>
            <a:r>
              <a:rPr lang="en-US" dirty="0">
                <a:solidFill>
                  <a:srgbClr val="F7F6F9"/>
                </a:solidFill>
              </a:rPr>
              <a:t>(cont)</a:t>
            </a:r>
            <a:endParaRPr lang="en-NZ" i="1" dirty="0">
              <a:solidFill>
                <a:srgbClr val="F7F6F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B7AAF2-5906-7CFA-9C41-99A448FC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4644" y="0"/>
            <a:ext cx="9047356" cy="1895707"/>
          </a:xfrm>
          <a:prstGeom prst="rect">
            <a:avLst/>
          </a:prstGeom>
          <a:solidFill>
            <a:srgbClr val="F7F6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 descr="A red neon question mark">
            <a:extLst>
              <a:ext uri="{FF2B5EF4-FFF2-40B4-BE49-F238E27FC236}">
                <a16:creationId xmlns:a16="http://schemas.microsoft.com/office/drawing/2014/main" id="{6734956A-10ED-A9D9-0D7F-F467F7BB9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42" y="0"/>
            <a:ext cx="5015158" cy="67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4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E6A07-832A-479B-43D0-EFF14817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D69DA8-AF86-57C8-8280-224C2C6E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List View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Entering &amp; sharing information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39556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4001B-92C4-21EC-7E4D-426317653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A1F73-9256-0D0A-EC57-716643A8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List View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Entering &amp; sharing information </a:t>
            </a:r>
            <a:r>
              <a:rPr lang="en-US" dirty="0">
                <a:solidFill>
                  <a:srgbClr val="F7F6F9"/>
                </a:solidFill>
              </a:rPr>
              <a:t>(cont)</a:t>
            </a:r>
            <a:endParaRPr lang="en-NZ" i="1" dirty="0">
              <a:solidFill>
                <a:srgbClr val="F7F6F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5FBB03-6474-3673-E6A6-EEBCAA172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4644" y="0"/>
            <a:ext cx="9047356" cy="1895707"/>
          </a:xfrm>
          <a:prstGeom prst="rect">
            <a:avLst/>
          </a:prstGeom>
          <a:solidFill>
            <a:srgbClr val="F7F6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 descr="A red neon question mark">
            <a:extLst>
              <a:ext uri="{FF2B5EF4-FFF2-40B4-BE49-F238E27FC236}">
                <a16:creationId xmlns:a16="http://schemas.microsoft.com/office/drawing/2014/main" id="{978D41B7-9DF6-5355-F52F-FD66F75B3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42" y="0"/>
            <a:ext cx="5015158" cy="67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0E431-F9B2-8594-A232-6F3D3B85B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995478-691C-2963-521F-CF9398B7A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Entering information into GPT and Socrates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16575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BFD8-C127-7DBA-D004-4E95116D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the funding allocation in Socrates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98A6-EE3E-55B3-10DF-B276FEB74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000" dirty="0">
                <a:latin typeface="+mn-lt"/>
              </a:rPr>
              <a:t>All individual funding allocations must first be discussed and agreed with the Provider to ensure the Provider has the capability to support the person in a CGH service.</a:t>
            </a:r>
          </a:p>
          <a:p>
            <a:pPr marL="0" indent="0">
              <a:buNone/>
            </a:pPr>
            <a:endParaRPr lang="en-NZ" sz="2000" dirty="0">
              <a:latin typeface="+mn-lt"/>
            </a:endParaRPr>
          </a:p>
          <a:p>
            <a:pPr marL="0" indent="0">
              <a:buNone/>
            </a:pPr>
            <a:r>
              <a:rPr lang="en-NZ" sz="2000" dirty="0">
                <a:latin typeface="+mn-lt"/>
              </a:rPr>
              <a:t>Once the allocation is agreed, the NASC organisation or EGL site must enter a service allocation under Service Coordination in Socrates, ensuring that: </a:t>
            </a:r>
          </a:p>
          <a:p>
            <a:r>
              <a:rPr lang="en-NZ" sz="2000" dirty="0">
                <a:latin typeface="+mn-lt"/>
              </a:rPr>
              <a:t>the service ID corresponds to the person's region, and GPT output, </a:t>
            </a:r>
          </a:p>
          <a:p>
            <a:pPr lvl="0" fontAlgn="ctr"/>
            <a:r>
              <a:rPr lang="en-NZ" sz="2000" dirty="0">
                <a:latin typeface="+mn-lt"/>
              </a:rPr>
              <a:t>the correct provider region is selected,</a:t>
            </a:r>
          </a:p>
          <a:p>
            <a:pPr lvl="0" fontAlgn="ctr"/>
            <a:r>
              <a:rPr lang="en-NZ" sz="2000" dirty="0">
                <a:latin typeface="+mn-lt"/>
              </a:rPr>
              <a:t>the BAT rationale is copied and pasted.</a:t>
            </a:r>
          </a:p>
          <a:p>
            <a:pPr marL="0" indent="0">
              <a:buNone/>
            </a:pPr>
            <a:endParaRPr lang="en-NZ" sz="2000" dirty="0">
              <a:latin typeface="+mn-lt"/>
            </a:endParaRPr>
          </a:p>
          <a:p>
            <a:pPr marL="0" indent="0">
              <a:buNone/>
            </a:pPr>
            <a:r>
              <a:rPr lang="en-NZ" sz="2000" dirty="0">
                <a:latin typeface="+mn-lt"/>
              </a:rPr>
              <a:t>In client documents the following are saved:</a:t>
            </a:r>
          </a:p>
          <a:p>
            <a:pPr lvl="0" fontAlgn="ctr"/>
            <a:r>
              <a:rPr lang="en-NZ" sz="2000" dirty="0">
                <a:latin typeface="+mn-lt"/>
              </a:rPr>
              <a:t>The completed BAT and GPT files,</a:t>
            </a:r>
          </a:p>
          <a:p>
            <a:pPr lvl="0" fontAlgn="ctr"/>
            <a:r>
              <a:rPr lang="en-NZ" sz="2000" dirty="0">
                <a:latin typeface="+mn-lt"/>
              </a:rPr>
              <a:t>the rationale for the allocated funding rate, including peer review, Quality Assurance and Review Panel outcomes.</a:t>
            </a:r>
          </a:p>
        </p:txBody>
      </p:sp>
      <p:pic>
        <p:nvPicPr>
          <p:cNvPr id="5" name="Picture 4" descr="Socrates logo">
            <a:extLst>
              <a:ext uri="{FF2B5EF4-FFF2-40B4-BE49-F238E27FC236}">
                <a16:creationId xmlns:a16="http://schemas.microsoft.com/office/drawing/2014/main" id="{DE996D6F-1BDC-3EF7-18B7-C0083D2E7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00" y="3327389"/>
            <a:ext cx="4076190" cy="170476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2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5927A53B-A88C-688E-8A3A-CF1323E1D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10365" y="1391201"/>
            <a:ext cx="1888571" cy="1893463"/>
            <a:chOff x="5510365" y="1391201"/>
            <a:chExt cx="1888571" cy="1893463"/>
          </a:xfrm>
        </p:grpSpPr>
        <p:sp>
          <p:nvSpPr>
            <p:cNvPr id="12" name="Content Placeholder 3">
              <a:extLst>
                <a:ext uri="{FF2B5EF4-FFF2-40B4-BE49-F238E27FC236}">
                  <a16:creationId xmlns:a16="http://schemas.microsoft.com/office/drawing/2014/main" id="{A70F2527-B036-ED9C-C415-F5B33E7C5293}"/>
                </a:ext>
              </a:extLst>
            </p:cNvPr>
            <p:cNvSpPr txBox="1">
              <a:spLocks/>
            </p:cNvSpPr>
            <p:nvPr/>
          </p:nvSpPr>
          <p:spPr>
            <a:xfrm>
              <a:off x="5825679" y="2851201"/>
              <a:ext cx="1257942" cy="4334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latin typeface="+mn-lt"/>
                </a:rPr>
                <a:t>BAT Tool</a:t>
              </a:r>
              <a:endParaRPr lang="en-NZ" sz="2000" dirty="0">
                <a:latin typeface="+mn-lt"/>
              </a:endParaRPr>
            </a:p>
          </p:txBody>
        </p:sp>
        <p:pic>
          <p:nvPicPr>
            <p:cNvPr id="28" name="Picture 27" descr="A screenshot of the BAT tool.">
              <a:extLst>
                <a:ext uri="{FF2B5EF4-FFF2-40B4-BE49-F238E27FC236}">
                  <a16:creationId xmlns:a16="http://schemas.microsoft.com/office/drawing/2014/main" id="{CFFD7F24-A322-5B34-9B69-AF11B1C37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365" y="1391201"/>
              <a:ext cx="1888571" cy="1460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BE4FDCF-5C80-462B-E8AA-341FF056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data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B2B4C-BFBE-5E63-C0A9-EFA76778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07" y="1228877"/>
            <a:ext cx="4861904" cy="4694845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+mn-lt"/>
                <a:ea typeface="Verdana"/>
              </a:rPr>
              <a:t>Generate a copy of the GPT in Socrates</a:t>
            </a:r>
          </a:p>
          <a:p>
            <a:r>
              <a:rPr lang="en-US" sz="1800" dirty="0">
                <a:latin typeface="+mn-lt"/>
                <a:ea typeface="Verdana"/>
              </a:rPr>
              <a:t>Copy the </a:t>
            </a:r>
            <a:r>
              <a:rPr lang="en-US" sz="1800" b="1" dirty="0">
                <a:latin typeface="+mn-lt"/>
                <a:ea typeface="Verdana"/>
              </a:rPr>
              <a:t>Inputs for GPT</a:t>
            </a:r>
            <a:r>
              <a:rPr lang="en-US" sz="1800" dirty="0">
                <a:latin typeface="+mn-lt"/>
                <a:ea typeface="Verdana"/>
              </a:rPr>
              <a:t> from the BAT to the GPT to determine the rate that should be offered to the provider</a:t>
            </a:r>
          </a:p>
          <a:p>
            <a:r>
              <a:rPr lang="en-US" sz="1800" dirty="0">
                <a:latin typeface="+mn-lt"/>
                <a:ea typeface="Verdana"/>
              </a:rPr>
              <a:t>Allocate a service in Socrates, choosing the appropriate </a:t>
            </a:r>
            <a:r>
              <a:rPr lang="en-US" sz="1800" b="1" dirty="0">
                <a:latin typeface="+mn-lt"/>
                <a:ea typeface="Verdana"/>
              </a:rPr>
              <a:t>Service ID</a:t>
            </a:r>
          </a:p>
          <a:p>
            <a:r>
              <a:rPr lang="en-US" sz="1800" dirty="0">
                <a:latin typeface="+mn-lt"/>
                <a:ea typeface="Verdana"/>
              </a:rPr>
              <a:t>Close the GPT</a:t>
            </a:r>
          </a:p>
          <a:p>
            <a:r>
              <a:rPr lang="en-US" sz="1800" dirty="0">
                <a:latin typeface="+mn-lt"/>
                <a:ea typeface="Verdana"/>
              </a:rPr>
              <a:t>Copy the </a:t>
            </a:r>
            <a:r>
              <a:rPr lang="en-US" sz="1800" b="1" dirty="0">
                <a:latin typeface="+mn-lt"/>
                <a:ea typeface="Verdana"/>
              </a:rPr>
              <a:t>Data string for Socrates</a:t>
            </a:r>
            <a:r>
              <a:rPr lang="en-US" sz="1800" dirty="0">
                <a:latin typeface="+mn-lt"/>
                <a:ea typeface="Verdana"/>
              </a:rPr>
              <a:t> from the BAT into the </a:t>
            </a:r>
            <a:r>
              <a:rPr lang="en-US" sz="1800" b="1" dirty="0">
                <a:latin typeface="+mn-lt"/>
                <a:ea typeface="Verdana"/>
              </a:rPr>
              <a:t>BAT Rationale</a:t>
            </a:r>
            <a:r>
              <a:rPr lang="en-US" sz="1800" dirty="0">
                <a:latin typeface="+mn-lt"/>
                <a:ea typeface="Verdana"/>
              </a:rPr>
              <a:t> in Socrates</a:t>
            </a:r>
          </a:p>
          <a:p>
            <a:r>
              <a:rPr lang="en-US" sz="1800" dirty="0">
                <a:latin typeface="+mn-lt"/>
                <a:ea typeface="Verdana"/>
              </a:rPr>
              <a:t>Close the BAT file in Socrates</a:t>
            </a:r>
          </a:p>
          <a:p>
            <a:r>
              <a:rPr lang="en-US" sz="1800" dirty="0">
                <a:latin typeface="+mn-lt"/>
                <a:ea typeface="Verdana"/>
              </a:rPr>
              <a:t>Update the disabled person’s address in Socrates</a:t>
            </a:r>
            <a:endParaRPr lang="en-NZ" sz="1800" dirty="0">
              <a:latin typeface="+mn-lt"/>
              <a:ea typeface="Verdana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2BD401-FE67-659F-D43E-6369620ED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30872" y="1464058"/>
            <a:ext cx="1888571" cy="1820606"/>
            <a:chOff x="9830872" y="1464058"/>
            <a:chExt cx="1888571" cy="18206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2ED03E-71A9-79CE-3198-8FB38CE7C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0872" y="1464058"/>
              <a:ext cx="1888571" cy="1314286"/>
            </a:xfrm>
            <a:prstGeom prst="rect">
              <a:avLst/>
            </a:prstGeom>
          </p:spPr>
        </p:pic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41CD6284-98E3-F9D2-A1B4-F48DD447A134}"/>
                </a:ext>
              </a:extLst>
            </p:cNvPr>
            <p:cNvSpPr txBox="1">
              <a:spLocks/>
            </p:cNvSpPr>
            <p:nvPr/>
          </p:nvSpPr>
          <p:spPr>
            <a:xfrm>
              <a:off x="10146186" y="2851201"/>
              <a:ext cx="1257942" cy="4334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latin typeface="+mn-lt"/>
                </a:rPr>
                <a:t>GPT Tool</a:t>
              </a:r>
              <a:endParaRPr lang="en-NZ" sz="2000" dirty="0">
                <a:latin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D541C11-AF2B-F805-85BC-E7BF24E60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9" y="4449120"/>
            <a:ext cx="2213030" cy="9255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0E273FE-2B44-1A37-3B42-14C352334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98936" y="1712008"/>
            <a:ext cx="2431936" cy="409193"/>
            <a:chOff x="7398936" y="1712008"/>
            <a:chExt cx="2431936" cy="4091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18B6BB9-83BE-474F-2CFB-4C33D2811EDB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7398936" y="2121201"/>
              <a:ext cx="2431936" cy="0"/>
            </a:xfrm>
            <a:prstGeom prst="straightConnector1">
              <a:avLst/>
            </a:prstGeom>
            <a:ln w="762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A7DB83-6B9A-C9DF-1208-F35C1BD28018}"/>
                </a:ext>
              </a:extLst>
            </p:cNvPr>
            <p:cNvSpPr txBox="1"/>
            <p:nvPr/>
          </p:nvSpPr>
          <p:spPr>
            <a:xfrm>
              <a:off x="7945490" y="1712008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/>
                <a:t>Inputs for GPT</a:t>
              </a:r>
              <a:endParaRPr lang="en-NZ" sz="1400" b="1" i="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CBCF66-8006-4E01-1171-AFA39167C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43267" y="3284664"/>
            <a:ext cx="2086631" cy="1026537"/>
            <a:chOff x="9443267" y="3284664"/>
            <a:chExt cx="2086631" cy="102653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F911616-EF8B-A5DD-AAAC-B51860CFCF83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9443267" y="3284664"/>
              <a:ext cx="1331890" cy="1026537"/>
            </a:xfrm>
            <a:prstGeom prst="straightConnector1">
              <a:avLst/>
            </a:prstGeom>
            <a:ln w="762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88AFA9-4A75-B672-F2F4-FE5C1F7ECE03}"/>
                </a:ext>
              </a:extLst>
            </p:cNvPr>
            <p:cNvSpPr txBox="1"/>
            <p:nvPr/>
          </p:nvSpPr>
          <p:spPr>
            <a:xfrm>
              <a:off x="10146186" y="3790984"/>
              <a:ext cx="13837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/>
                <a:t>Allocated Band</a:t>
              </a:r>
              <a:endParaRPr lang="en-NZ" sz="1400" b="1" i="1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31117B-2622-23B9-9A68-CFB841E6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06869" y="3284664"/>
            <a:ext cx="2679671" cy="1026537"/>
            <a:chOff x="5106869" y="3284664"/>
            <a:chExt cx="2679671" cy="102653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1D9214D-8A5D-74EC-A04D-83F6944E9A7F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6454650" y="3284664"/>
              <a:ext cx="1331890" cy="1026537"/>
            </a:xfrm>
            <a:prstGeom prst="straightConnector1">
              <a:avLst/>
            </a:prstGeom>
            <a:ln w="762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CA0CFA-CA38-AF4D-A948-CE3DEB6FCCF4}"/>
                </a:ext>
              </a:extLst>
            </p:cNvPr>
            <p:cNvSpPr txBox="1"/>
            <p:nvPr/>
          </p:nvSpPr>
          <p:spPr>
            <a:xfrm>
              <a:off x="5106869" y="3789383"/>
              <a:ext cx="2066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/>
                <a:t>Data string for Socrates</a:t>
              </a:r>
              <a:endParaRPr lang="en-NZ" sz="1400" b="1" i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3C0AEC-09BE-3DEC-569E-065A00080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82220" y="5498671"/>
            <a:ext cx="226536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Disabled person’s address</a:t>
            </a:r>
            <a:endParaRPr lang="en-US" sz="1400" dirty="0">
              <a:solidFill>
                <a:srgbClr val="FF0000"/>
              </a:solidFill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929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D306A-B41E-F2F2-09CE-C477E6F3E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3106C2A-6D8D-D804-BD3A-A1AC3F526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C543C9-0D6F-5CE0-00E9-53160061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Select BAT and GPT files</a:t>
            </a:r>
            <a:endParaRPr lang="en-NZ" dirty="0"/>
          </a:p>
        </p:txBody>
      </p:sp>
      <p:pic>
        <p:nvPicPr>
          <p:cNvPr id="31" name="Picture 30" descr="Generate a GPT file">
            <a:extLst>
              <a:ext uri="{FF2B5EF4-FFF2-40B4-BE49-F238E27FC236}">
                <a16:creationId xmlns:a16="http://schemas.microsoft.com/office/drawing/2014/main" id="{92774D3C-5E61-A59E-AE9A-D0A30369D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420" y="317524"/>
            <a:ext cx="5040000" cy="3820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EC751F-7212-751E-5B12-5897A874F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1875" y="3897368"/>
            <a:ext cx="723128" cy="251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58358BAD-FCD2-927B-9172-F2ADEB273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18548" y="3041583"/>
            <a:ext cx="1544855" cy="878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8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3232B-0D7D-5C5D-0607-964F2AD58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F661A5-09C4-3D07-5EA1-C8F117FA0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C907B-FEF5-DAC5-22AE-C634D7A5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Service Coordination</a:t>
            </a:r>
            <a:endParaRPr lang="en-NZ" dirty="0"/>
          </a:p>
        </p:txBody>
      </p:sp>
      <p:pic>
        <p:nvPicPr>
          <p:cNvPr id="3" name="Picture 2" descr="Socrates Service Coordination">
            <a:extLst>
              <a:ext uri="{FF2B5EF4-FFF2-40B4-BE49-F238E27FC236}">
                <a16:creationId xmlns:a16="http://schemas.microsoft.com/office/drawing/2014/main" id="{43C4E8E3-6A83-5A69-A726-F5D20F035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76" y="312820"/>
            <a:ext cx="5265439" cy="40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F2EE5014-B271-9CA4-72FE-1F8667DF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this session will cover</a:t>
            </a:r>
            <a:endParaRPr lang="en-NZ" sz="400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2501B65-0472-7F2B-3664-BAA330EA44C2}"/>
              </a:ext>
            </a:extLst>
          </p:cNvPr>
          <p:cNvSpPr txBox="1">
            <a:spLocks/>
          </p:cNvSpPr>
          <p:nvPr/>
        </p:nvSpPr>
        <p:spPr>
          <a:xfrm>
            <a:off x="239348" y="1158424"/>
            <a:ext cx="6631351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How to access the Facilities List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How to access the BAT tool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The Purpose, Plan View and List View tabs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Entering and sharing information (using a scenario example) in Plan View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Entering and sharing information in List View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Entering information into GPT and Socrates</a:t>
            </a: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2517D791-4792-E2B0-EA9D-6C7FA272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</p:spTree>
    <p:extLst>
      <p:ext uri="{BB962C8B-B14F-4D97-AF65-F5344CB8AC3E}">
        <p14:creationId xmlns:p14="http://schemas.microsoft.com/office/powerpoint/2010/main" val="30417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01262-A725-5E3D-CA78-59F59A9B0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77037B-60AE-4DD0-6966-6F78A6CEC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1C55E7-9939-3A77-0B2A-10EEE691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Add New DSS Service</a:t>
            </a:r>
            <a:endParaRPr lang="en-NZ" dirty="0"/>
          </a:p>
        </p:txBody>
      </p:sp>
      <p:pic>
        <p:nvPicPr>
          <p:cNvPr id="3" name="Picture 2" descr="Add New DSS Service">
            <a:extLst>
              <a:ext uri="{FF2B5EF4-FFF2-40B4-BE49-F238E27FC236}">
                <a16:creationId xmlns:a16="http://schemas.microsoft.com/office/drawing/2014/main" id="{6995970D-0111-54AC-910E-C52948217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476" y="313200"/>
            <a:ext cx="5265439" cy="3101605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EDC38AF-AF14-F146-6ED2-5AC89F9A3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94195" y="1169470"/>
            <a:ext cx="1544855" cy="878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8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BEAC9-19CE-B2B8-D22E-B375A98EE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8A9CA8-296E-F926-C8B1-C4F8C6114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1FDA47-A2A4-8077-269E-E773A323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Service ID</a:t>
            </a:r>
            <a:endParaRPr lang="en-NZ" dirty="0"/>
          </a:p>
        </p:txBody>
      </p:sp>
      <p:pic>
        <p:nvPicPr>
          <p:cNvPr id="3" name="Picture 2" descr="Service ID">
            <a:extLst>
              <a:ext uri="{FF2B5EF4-FFF2-40B4-BE49-F238E27FC236}">
                <a16:creationId xmlns:a16="http://schemas.microsoft.com/office/drawing/2014/main" id="{85E84CCC-A583-4BEE-EAC3-E72F46A10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476" y="324789"/>
            <a:ext cx="5265439" cy="4011132"/>
          </a:xfrm>
          <a:prstGeom prst="rect">
            <a:avLst/>
          </a:prstGeom>
        </p:spPr>
      </p:pic>
      <p:pic>
        <p:nvPicPr>
          <p:cNvPr id="5" name="Picture 4" descr="Service ID close up">
            <a:extLst>
              <a:ext uri="{FF2B5EF4-FFF2-40B4-BE49-F238E27FC236}">
                <a16:creationId xmlns:a16="http://schemas.microsoft.com/office/drawing/2014/main" id="{8AF9D439-8214-4DB8-2859-8FE68742E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475072"/>
            <a:ext cx="11593306" cy="390785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9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35533-EA51-3252-75AA-DE274D21F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02C68E-4FB6-F9CC-D96D-5D8260C1C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5199A-64E5-8CBE-BD65-1FFB890F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– BAT Rationale</a:t>
            </a:r>
            <a:endParaRPr lang="en-NZ" dirty="0"/>
          </a:p>
        </p:txBody>
      </p:sp>
      <p:pic>
        <p:nvPicPr>
          <p:cNvPr id="3" name="Picture 2" descr="BAT Rationale in Socrates">
            <a:extLst>
              <a:ext uri="{FF2B5EF4-FFF2-40B4-BE49-F238E27FC236}">
                <a16:creationId xmlns:a16="http://schemas.microsoft.com/office/drawing/2014/main" id="{FC41CAAF-60A2-F0E5-C0FD-9F49C8448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476" y="324000"/>
            <a:ext cx="5265439" cy="30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75FFE-C363-67BB-296B-988AA263B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043843-21C1-DFAE-876A-430F2051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0D1DD-A4D4-F758-A3F4-D286479A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BAT Rationale</a:t>
            </a:r>
            <a:endParaRPr lang="en-NZ" dirty="0"/>
          </a:p>
        </p:txBody>
      </p:sp>
      <p:pic>
        <p:nvPicPr>
          <p:cNvPr id="3" name="Picture 2" descr="BAT Rationale in Socrates">
            <a:extLst>
              <a:ext uri="{FF2B5EF4-FFF2-40B4-BE49-F238E27FC236}">
                <a16:creationId xmlns:a16="http://schemas.microsoft.com/office/drawing/2014/main" id="{22C2A9C8-17CE-4A6B-3E53-ED83A578B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5987" y="319187"/>
            <a:ext cx="5266800" cy="39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B511F-F29B-A1E5-E3B9-31261A2C5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0F5910B7-2AC2-494D-A1D2-343C84C3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8CE791B3-2B56-D674-0595-CD5B6C2135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1444" y="412596"/>
            <a:ext cx="6400800" cy="52299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ALWAYS open GPT from Socrates.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 NOT save a copy and reuse it.</a:t>
            </a:r>
            <a:endParaRPr kumimoji="0" lang="en-NZ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E8D5E-ED27-D1E6-8592-100888B58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0E347C-BDBF-B3E5-1826-DBC497582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4644" y="0"/>
            <a:ext cx="9047356" cy="1895707"/>
          </a:xfrm>
          <a:prstGeom prst="rect">
            <a:avLst/>
          </a:prstGeom>
          <a:solidFill>
            <a:srgbClr val="F7F6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5DE764-8A5C-BD34-F613-BC3922CB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  <a:endParaRPr lang="en-NZ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1D4F0-6A48-A55E-D0DF-957A92367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42" y="0"/>
            <a:ext cx="5015158" cy="67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B25D2-86DA-1C71-9D79-431043B8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9EE9FF-BCC5-AAB5-49EC-8C8BC4EA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Wrap Up / Q&amp;A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560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C4AA2-01DB-50C0-F079-72FC63EC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A3783289-213A-665E-9DA6-6C230A71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                               (cont)</a:t>
            </a:r>
            <a:endParaRPr lang="en-NZ" sz="400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CA284E9-5EDF-2C93-D193-9402B5064EF5}"/>
              </a:ext>
            </a:extLst>
          </p:cNvPr>
          <p:cNvSpPr txBox="1">
            <a:spLocks/>
          </p:cNvSpPr>
          <p:nvPr/>
        </p:nvSpPr>
        <p:spPr>
          <a:xfrm>
            <a:off x="239348" y="1124971"/>
            <a:ext cx="6631351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How to access the Facilities List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How to access the BAT tool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The Purpose, Plan View and List View tabs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Entering and sharing information (using a scenario example) in Plan View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Entering and sharing information in List View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What information in the BAT needs to be transposed into the GPT tool and Socrates</a:t>
            </a: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751D39DC-C9D0-D721-E0FE-76A226361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</p:spTree>
    <p:extLst>
      <p:ext uri="{BB962C8B-B14F-4D97-AF65-F5344CB8AC3E}">
        <p14:creationId xmlns:p14="http://schemas.microsoft.com/office/powerpoint/2010/main" val="34553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89457-73FE-F831-6078-E465D12F8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33A899-9D95-B963-8A5F-AC963511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                                   (cont)</a:t>
            </a:r>
            <a:endParaRPr lang="en-NZ" sz="4000" dirty="0"/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87816FC5-83D8-B47A-8529-693A83DF6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4C902274-EA76-2848-0875-BA39B3116B5F}"/>
              </a:ext>
            </a:extLst>
          </p:cNvPr>
          <p:cNvSpPr txBox="1">
            <a:spLocks/>
          </p:cNvSpPr>
          <p:nvPr/>
        </p:nvSpPr>
        <p:spPr>
          <a:xfrm>
            <a:off x="239349" y="4867653"/>
            <a:ext cx="6499381" cy="1003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1800" b="0" i="1" dirty="0">
                <a:latin typeface="+mn-lt"/>
              </a:rPr>
              <a:t>A lot of what you have seen in this session is covered in the User Guide. We also suggest you work through a self-paced learning activity to become more familiar with the tools.</a:t>
            </a:r>
            <a:endParaRPr lang="en-NZ" sz="18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53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14471-1190-0FFD-E245-145CAFC03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A54E62-1B55-EC55-36D1-8797170F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Thank You</a:t>
            </a:r>
            <a:endParaRPr lang="en-NZ" sz="400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78F0A9E-C7F4-4A48-6C73-60BDC8582121}"/>
              </a:ext>
            </a:extLst>
          </p:cNvPr>
          <p:cNvSpPr txBox="1">
            <a:spLocks/>
          </p:cNvSpPr>
          <p:nvPr/>
        </p:nvSpPr>
        <p:spPr>
          <a:xfrm>
            <a:off x="239348" y="1158424"/>
            <a:ext cx="6678287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b="0" dirty="0">
                <a:latin typeface="+mn-lt"/>
              </a:rPr>
              <a:t>Next session:</a:t>
            </a:r>
          </a:p>
          <a:p>
            <a:endParaRPr lang="en-US" sz="2800" b="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Recap – The funding allocation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Exceptional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Where to access training and support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What’s next for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What’s on the Radar?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Training conclusion</a:t>
            </a:r>
            <a:endParaRPr lang="en-NZ" sz="2800" b="0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1EA9996C-8BA3-5BB3-877B-61766348A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</p:spTree>
    <p:extLst>
      <p:ext uri="{BB962C8B-B14F-4D97-AF65-F5344CB8AC3E}">
        <p14:creationId xmlns:p14="http://schemas.microsoft.com/office/powerpoint/2010/main" val="8679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2EE54F71-DEC5-739E-9A23-13EE95F0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</a:t>
            </a:r>
            <a:endParaRPr lang="en-NZ" sz="400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2396824-8E6C-E4E7-DA5D-F363E4D6B86A}"/>
              </a:ext>
            </a:extLst>
          </p:cNvPr>
          <p:cNvSpPr txBox="1">
            <a:spLocks/>
          </p:cNvSpPr>
          <p:nvPr/>
        </p:nvSpPr>
        <p:spPr>
          <a:xfrm>
            <a:off x="239348" y="1124971"/>
            <a:ext cx="6631351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The reasons for using the BAT tool and GPT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How to access the BAT tool, ready to enter information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The Purpose, Plan View and List View tabs and when best to use each tab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The ways in which you can enter information into and share information in the BAT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What information in the BAT needs to be transposed into the GPT tool and Socrates</a:t>
            </a: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ADF05F99-5B48-F7E1-DD9A-4A07F1A0F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</p:spTree>
    <p:extLst>
      <p:ext uri="{BB962C8B-B14F-4D97-AF65-F5344CB8AC3E}">
        <p14:creationId xmlns:p14="http://schemas.microsoft.com/office/powerpoint/2010/main" val="35268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9B20C-63AD-0A6E-E47D-AC671FBC8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9365C-4FBB-8D9F-615B-56F77607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Conversations with the disabled person and their whanau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50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8EC0E-31E5-6944-A1E9-DAB989E90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29FB9A3D-A4FD-7400-108B-3FC5D33F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6730163" cy="648072"/>
          </a:xfrm>
        </p:spPr>
        <p:txBody>
          <a:bodyPr>
            <a:noAutofit/>
          </a:bodyPr>
          <a:lstStyle/>
          <a:p>
            <a:r>
              <a:rPr lang="en-US" sz="4000" dirty="0"/>
              <a:t>Using BAT in conversations</a:t>
            </a:r>
            <a:endParaRPr lang="en-NZ" sz="400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22F0CFE8-881A-7ADD-1072-95B06BA7E41B}"/>
              </a:ext>
            </a:extLst>
          </p:cNvPr>
          <p:cNvSpPr txBox="1">
            <a:spLocks/>
          </p:cNvSpPr>
          <p:nvPr/>
        </p:nvSpPr>
        <p:spPr>
          <a:xfrm>
            <a:off x="239348" y="1158424"/>
            <a:ext cx="6631351" cy="48613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ea typeface="Verdana"/>
              </a:rPr>
              <a:t>Through the service specification, disabled people are provided with a number of choices. The use of the BAT tool is intended to assist you to explore those choices.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ea typeface="Verdana"/>
              </a:rPr>
              <a:t>Not all of these choices will play a direct role in pricing the service.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Planning is intended to make clear what the disabled person and their family are looking for, and what the provider is committing to.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ea typeface="Verdana"/>
              </a:rPr>
              <a:t>It’s intended to support you to capture the information needed to price residential care packages appropriately.</a:t>
            </a:r>
            <a:endParaRPr lang="en-US" sz="2400" b="0" dirty="0">
              <a:highlight>
                <a:srgbClr val="FFFF00"/>
              </a:highlight>
              <a:latin typeface="+mn-lt"/>
              <a:ea typeface="Verdana"/>
            </a:endParaRP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2AC48BBA-CE2D-F1BA-0C23-6AB1678FF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</p:spTree>
    <p:extLst>
      <p:ext uri="{BB962C8B-B14F-4D97-AF65-F5344CB8AC3E}">
        <p14:creationId xmlns:p14="http://schemas.microsoft.com/office/powerpoint/2010/main" val="31182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0587D-144C-8F37-ECEC-EEB2AA0A8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631292D4-D4ED-3A2F-AB6C-B3268209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8984164" cy="648072"/>
          </a:xfrm>
        </p:spPr>
        <p:txBody>
          <a:bodyPr/>
          <a:lstStyle/>
          <a:p>
            <a:r>
              <a:rPr lang="en-US" sz="4000" dirty="0"/>
              <a:t>Using BAT in conversations      (cont)</a:t>
            </a:r>
            <a:endParaRPr lang="en-NZ" sz="4000" dirty="0">
              <a:latin typeface="+mn-lt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2FF34EDF-49F1-5A5A-3641-953532C69434}"/>
              </a:ext>
            </a:extLst>
          </p:cNvPr>
          <p:cNvSpPr txBox="1">
            <a:spLocks/>
          </p:cNvSpPr>
          <p:nvPr/>
        </p:nvSpPr>
        <p:spPr>
          <a:xfrm>
            <a:off x="239348" y="1170456"/>
            <a:ext cx="6631351" cy="48613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ea typeface="Verdana"/>
              </a:rPr>
              <a:t>Supports you to capture and summarise service needs, before that information is entered into GPT to generate a daily rate.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ea typeface="Verdana"/>
              </a:rPr>
              <a:t>BAT does not include pricing information. Instead, it captures:</a:t>
            </a:r>
          </a:p>
          <a:p>
            <a:pPr marL="850900" lvl="1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location, size and support arrangements of the house a person will live in</a:t>
            </a:r>
          </a:p>
          <a:p>
            <a:pPr marL="850900" lvl="1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The support requirements of the person in question, across:</a:t>
            </a:r>
          </a:p>
          <a:p>
            <a:pPr marL="1308100" lvl="2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the busy times of the day (morning and evening)</a:t>
            </a:r>
          </a:p>
          <a:p>
            <a:pPr marL="1308100" lvl="2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through the middle of the day, when they may be out and about, and</a:t>
            </a:r>
          </a:p>
          <a:p>
            <a:pPr marL="1308100" lvl="2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overnight.</a:t>
            </a: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B9D69F06-34A7-223C-0718-46FC6B6C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</p:spTree>
    <p:extLst>
      <p:ext uri="{BB962C8B-B14F-4D97-AF65-F5344CB8AC3E}">
        <p14:creationId xmlns:p14="http://schemas.microsoft.com/office/powerpoint/2010/main" val="18970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AE76D-9DF0-DB8B-B8D4-E965DEAE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63DA80-53B3-5091-89FA-0259886C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Accessing the Facilities List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42330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46F40F-3A05-CFA3-65C2-9E48491F7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" y="48338"/>
            <a:ext cx="9982161" cy="605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8C91B-7A08-11FC-514C-2E735494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-648072"/>
            <a:ext cx="11725639" cy="648072"/>
          </a:xfrm>
        </p:spPr>
        <p:txBody>
          <a:bodyPr anchor="b"/>
          <a:lstStyle/>
          <a:p>
            <a:r>
              <a:rPr lang="en-US" dirty="0"/>
              <a:t>Socrates reporting server</a:t>
            </a:r>
            <a:endParaRPr lang="en-NZ" dirty="0"/>
          </a:p>
        </p:txBody>
      </p:sp>
      <p:pic>
        <p:nvPicPr>
          <p:cNvPr id="3" name="Picture 2" descr="SQL Server Reporting Services">
            <a:extLst>
              <a:ext uri="{FF2B5EF4-FFF2-40B4-BE49-F238E27FC236}">
                <a16:creationId xmlns:a16="http://schemas.microsoft.com/office/drawing/2014/main" id="{807AF386-58CF-1FEB-F9E8-09E48DE46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04" y="290030"/>
            <a:ext cx="6234840" cy="26344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DC3724-E6DD-8047-F8C4-68425E172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2569" y="158818"/>
            <a:ext cx="2310063" cy="486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24E1FF-3EF8-C1B1-4548-39C1AD4E3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7593" y="2637221"/>
            <a:ext cx="1748588" cy="287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56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SS colours">
      <a:dk1>
        <a:sysClr val="windowText" lastClr="000000"/>
      </a:dk1>
      <a:lt1>
        <a:sysClr val="window" lastClr="FFFFFF"/>
      </a:lt1>
      <a:dk2>
        <a:srgbClr val="2C602F"/>
      </a:dk2>
      <a:lt2>
        <a:srgbClr val="D4F2B6"/>
      </a:lt2>
      <a:accent1>
        <a:srgbClr val="5C9A42"/>
      </a:accent1>
      <a:accent2>
        <a:srgbClr val="BD982F"/>
      </a:accent2>
      <a:accent3>
        <a:srgbClr val="19196F"/>
      </a:accent3>
      <a:accent4>
        <a:srgbClr val="5E3979"/>
      </a:accent4>
      <a:accent5>
        <a:srgbClr val="AF3405"/>
      </a:accent5>
      <a:accent6>
        <a:srgbClr val="F9D8DA"/>
      </a:accent6>
      <a:hlink>
        <a:srgbClr val="0000FF"/>
      </a:hlink>
      <a:folHlink>
        <a:srgbClr val="800080"/>
      </a:folHlink>
    </a:clrScheme>
    <a:fontScheme name="DSS fontse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55826E6036C84DAA2D7C16BD0D9BF6" ma:contentTypeVersion="17" ma:contentTypeDescription="Create a new document." ma:contentTypeScope="" ma:versionID="3b960196883a95162870c1b08fefd5a3">
  <xsd:schema xmlns:xsd="http://www.w3.org/2001/XMLSchema" xmlns:xs="http://www.w3.org/2001/XMLSchema" xmlns:p="http://schemas.microsoft.com/office/2006/metadata/properties" xmlns:ns1="http://schemas.microsoft.com/sharepoint/v3" xmlns:ns2="f5655c14-143d-4812-9d48-85cb4e9489a4" xmlns:ns3="ea7f3347-cc1f-4827-9798-b3543c6f111f" xmlns:ns4="24a4208d-6389-4ccf-93db-5bf6e7a6ca4d" targetNamespace="http://schemas.microsoft.com/office/2006/metadata/properties" ma:root="true" ma:fieldsID="e9c0065ae5f521e2613bb6ce39d74c67" ns1:_="" ns2:_="" ns3:_="" ns4:_="">
    <xsd:import namespace="http://schemas.microsoft.com/sharepoint/v3"/>
    <xsd:import namespace="f5655c14-143d-4812-9d48-85cb4e9489a4"/>
    <xsd:import namespace="ea7f3347-cc1f-4827-9798-b3543c6f111f"/>
    <xsd:import namespace="24a4208d-6389-4ccf-93db-5bf6e7a6ca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_Flow_SignoffStatu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55c14-143d-4812-9d48-85cb4e9489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f3347-cc1f-4827-9798-b3543c6f111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4208d-6389-4ccf-93db-5bf6e7a6ca4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76d7867-0f03-4f3c-a3a7-5fc9fb7c8240}" ma:internalName="TaxCatchAll" ma:showField="CatchAllData" ma:web="f5655c14-143d-4812-9d48-85cb4e948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5655c14-143d-4812-9d48-85cb4e9489a4">INFO-98201929-9359</_dlc_DocId>
    <_dlc_DocIdUrl xmlns="f5655c14-143d-4812-9d48-85cb4e9489a4">
      <Url>https://msdgovtnz.sharepoint.com/sites/PRJ-DSS-Taskforce-project-work/_layouts/15/DocIdRedir.aspx?ID=INFO-98201929-9359</Url>
      <Description>INFO-98201929-9359</Description>
    </_dlc_DocIdUrl>
    <_dlc_DocIdPersistId xmlns="f5655c14-143d-4812-9d48-85cb4e9489a4">false</_dlc_DocIdPersistId>
    <lcf76f155ced4ddcb4097134ff3c332f xmlns="ea7f3347-cc1f-4827-9798-b3543c6f111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_Flow_SignoffStatus xmlns="ea7f3347-cc1f-4827-9798-b3543c6f111f" xsi:nil="true"/>
    <TaxCatchAll xmlns="24a4208d-6389-4ccf-93db-5bf6e7a6ca4d" xsi:nil="true"/>
  </documentManagement>
</p:properties>
</file>

<file path=customXml/itemProps1.xml><?xml version="1.0" encoding="utf-8"?>
<ds:datastoreItem xmlns:ds="http://schemas.openxmlformats.org/officeDocument/2006/customXml" ds:itemID="{974A14C7-7FF5-4D45-8F5D-99A70B98CAC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6205FB3-A23D-4FDE-8DE5-2BAE0B84BC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FE637F-87D4-4470-8541-F8C84415E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655c14-143d-4812-9d48-85cb4e9489a4"/>
    <ds:schemaRef ds:uri="ea7f3347-cc1f-4827-9798-b3543c6f111f"/>
    <ds:schemaRef ds:uri="24a4208d-6389-4ccf-93db-5bf6e7a6c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0747634-7C12-4B4B-AC86-4881D765C04C}">
  <ds:schemaRefs>
    <ds:schemaRef ds:uri="24a4208d-6389-4ccf-93db-5bf6e7a6ca4d"/>
    <ds:schemaRef ds:uri="ea7f3347-cc1f-4827-9798-b3543c6f111f"/>
    <ds:schemaRef ds:uri="f5655c14-143d-4812-9d48-85cb4e9489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Widescreen</PresentationFormat>
  <Paragraphs>150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Roboto</vt:lpstr>
      <vt:lpstr>Verdana</vt:lpstr>
      <vt:lpstr>Office Theme</vt:lpstr>
      <vt:lpstr>Introduction to Residential Pricing changes BAT in action</vt:lpstr>
      <vt:lpstr>Nau mai, haere mai  Welcome</vt:lpstr>
      <vt:lpstr>What this session will cover</vt:lpstr>
      <vt:lpstr>Learning Goals</vt:lpstr>
      <vt:lpstr>Conversations with the disabled person and their whanau</vt:lpstr>
      <vt:lpstr>Using BAT in conversations</vt:lpstr>
      <vt:lpstr>Using BAT in conversations      (cont)</vt:lpstr>
      <vt:lpstr>Accessing the Facilities List</vt:lpstr>
      <vt:lpstr>Socrates reporting server</vt:lpstr>
      <vt:lpstr>ALWAYS open the Facilities List on Socrates.  Do NOT save a copy and reuse it.</vt:lpstr>
      <vt:lpstr>Accessing and saving a BAT tool copy</vt:lpstr>
      <vt:lpstr>Socrates – Task List</vt:lpstr>
      <vt:lpstr>Socrates Client Search</vt:lpstr>
      <vt:lpstr>Socrates – Reports and Letters</vt:lpstr>
      <vt:lpstr>Socrates – Review Services Letter</vt:lpstr>
      <vt:lpstr>Socrates – files in client area</vt:lpstr>
      <vt:lpstr>Socrates – Generate Letter</vt:lpstr>
      <vt:lpstr>Socrates – Select saved BAT</vt:lpstr>
      <vt:lpstr>ALWAYS create a new BAT in Socrates.  Do NOT duplicate a copy that you already have and reuse it.</vt:lpstr>
      <vt:lpstr>Exploring the Purpose, Plan View and List View tabs</vt:lpstr>
      <vt:lpstr>Plan View  Entering &amp; sharing information</vt:lpstr>
      <vt:lpstr>Plan View  Entering &amp; sharing information (cont)</vt:lpstr>
      <vt:lpstr>List View  Entering &amp; sharing information</vt:lpstr>
      <vt:lpstr>List View  Entering &amp; sharing information (cont)</vt:lpstr>
      <vt:lpstr>Entering information into GPT and Socrates</vt:lpstr>
      <vt:lpstr>Recording the funding allocation in Socrates</vt:lpstr>
      <vt:lpstr>Entering data</vt:lpstr>
      <vt:lpstr>Socrates – Select BAT and GPT files</vt:lpstr>
      <vt:lpstr>Socrates – Service Coordination</vt:lpstr>
      <vt:lpstr>Socrates – Add New DSS Service</vt:lpstr>
      <vt:lpstr>Socrates – Service ID</vt:lpstr>
      <vt:lpstr>Socrates – BAT Rationale</vt:lpstr>
      <vt:lpstr>Socrates BAT Rationale</vt:lpstr>
      <vt:lpstr>ALWAYS open GPT from Socrates.  Do NOT save a copy and reuse it.</vt:lpstr>
      <vt:lpstr>Questions?</vt:lpstr>
      <vt:lpstr>Wrap Up / Q&amp;A</vt:lpstr>
      <vt:lpstr>Learning Goals                                (cont)</vt:lpstr>
      <vt:lpstr>Questions?                                   (cont)</vt:lpstr>
      <vt:lpstr>Thank You</vt:lpstr>
    </vt:vector>
  </TitlesOfParts>
  <Company>Ministry of Social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MSD Unity Pattern PowerPoint Template</dc:title>
  <dc:creator>Michelle D'Souza</dc:creator>
  <cp:keywords>PowerPoint Template, Unity pattern</cp:keywords>
  <cp:lastModifiedBy>Philip Roy</cp:lastModifiedBy>
  <cp:revision>3</cp:revision>
  <cp:lastPrinted>2019-04-02T21:31:29Z</cp:lastPrinted>
  <dcterms:created xsi:type="dcterms:W3CDTF">2019-01-07T02:20:51Z</dcterms:created>
  <dcterms:modified xsi:type="dcterms:W3CDTF">2025-11-14T01:52:48Z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2024-03-04T21:34:23Z</vt:lpwstr>
  </property>
  <property fmtid="{D5CDD505-2E9C-101B-9397-08002B2CF9AE}" pid="4" name="MSIP_Label_f43e46a9-9901-46e9-bfae-bb6189d4cb66_Method">
    <vt:lpwstr>Privileged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38a9489f-932f-4c49-9c7f-73519752a8a2</vt:lpwstr>
  </property>
  <property fmtid="{D5CDD505-2E9C-101B-9397-08002B2CF9AE}" pid="8" name="MSIP_Label_f43e46a9-9901-46e9-bfae-bb6189d4cb66_ContentBits">
    <vt:lpwstr>1</vt:lpwstr>
  </property>
  <property fmtid="{D5CDD505-2E9C-101B-9397-08002B2CF9AE}" pid="9" name="ClassificationContentMarkingHeaderLocations">
    <vt:lpwstr>Office Theme:3</vt:lpwstr>
  </property>
  <property fmtid="{D5CDD505-2E9C-101B-9397-08002B2CF9AE}" pid="10" name="ClassificationContentMarkingHeaderText">
    <vt:lpwstr>IN-CONFIDENCE</vt:lpwstr>
  </property>
  <property fmtid="{D5CDD505-2E9C-101B-9397-08002B2CF9AE}" pid="11" name="ContentTypeId">
    <vt:lpwstr>0x010100D255826E6036C84DAA2D7C16BD0D9BF6</vt:lpwstr>
  </property>
  <property fmtid="{D5CDD505-2E9C-101B-9397-08002B2CF9AE}" pid="12" name="_dlc_DocIdItemGuid">
    <vt:lpwstr>ebcb913f-6ac0-489f-835b-1e795712f135</vt:lpwstr>
  </property>
  <property fmtid="{D5CDD505-2E9C-101B-9397-08002B2CF9AE}" pid="13" name="Topic">
    <vt:lpwstr/>
  </property>
  <property fmtid="{D5CDD505-2E9C-101B-9397-08002B2CF9AE}" pid="14" name="m9723a55395648e4be2eca5940cd18ad">
    <vt:lpwstr/>
  </property>
  <property fmtid="{D5CDD505-2E9C-101B-9397-08002B2CF9AE}" pid="15" name="MediaServiceImageTags">
    <vt:lpwstr/>
  </property>
  <property fmtid="{D5CDD505-2E9C-101B-9397-08002B2CF9AE}" pid="16" name="BCS">
    <vt:lpwstr/>
  </property>
  <property fmtid="{D5CDD505-2E9C-101B-9397-08002B2CF9AE}" pid="17" name="DocumentType">
    <vt:lpwstr/>
  </property>
  <property fmtid="{D5CDD505-2E9C-101B-9397-08002B2CF9AE}" pid="18" name="b1b07801cc1f48bc97eb71b42ffad3e3">
    <vt:lpwstr/>
  </property>
  <property fmtid="{D5CDD505-2E9C-101B-9397-08002B2CF9AE}" pid="19" name="n3e7d51dc9ed4717829e532813330b6f">
    <vt:lpwstr/>
  </property>
  <property fmtid="{D5CDD505-2E9C-101B-9397-08002B2CF9AE}" pid="20" name="xd_ProgID">
    <vt:lpwstr/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_ExtendedDescription">
    <vt:lpwstr/>
  </property>
  <property fmtid="{D5CDD505-2E9C-101B-9397-08002B2CF9AE}" pid="24" name="TriggerFlowInfo">
    <vt:lpwstr/>
  </property>
  <property fmtid="{D5CDD505-2E9C-101B-9397-08002B2CF9AE}" pid="25" name="xd_Signature">
    <vt:bool>false</vt:bool>
  </property>
  <property fmtid="{D5CDD505-2E9C-101B-9397-08002B2CF9AE}" pid="26" name="abe53b9722184f3a80529765dd5eb953">
    <vt:lpwstr/>
  </property>
  <property fmtid="{D5CDD505-2E9C-101B-9397-08002B2CF9AE}" pid="27" name="ObjectiveFolderPath">
    <vt:lpwstr/>
  </property>
  <property fmtid="{D5CDD505-2E9C-101B-9397-08002B2CF9AE}" pid="28" name="TaxCatchAll">
    <vt:lpwstr/>
  </property>
</Properties>
</file>