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387" r:id="rId6"/>
    <p:sldId id="268" r:id="rId7"/>
    <p:sldId id="346" r:id="rId8"/>
    <p:sldId id="347" r:id="rId9"/>
    <p:sldId id="348" r:id="rId10"/>
    <p:sldId id="366" r:id="rId11"/>
    <p:sldId id="372" r:id="rId12"/>
    <p:sldId id="371" r:id="rId13"/>
    <p:sldId id="374" r:id="rId14"/>
    <p:sldId id="353" r:id="rId15"/>
    <p:sldId id="377" r:id="rId16"/>
    <p:sldId id="389" r:id="rId17"/>
    <p:sldId id="355" r:id="rId18"/>
    <p:sldId id="360" r:id="rId19"/>
    <p:sldId id="381" r:id="rId20"/>
    <p:sldId id="380" r:id="rId21"/>
    <p:sldId id="385" r:id="rId22"/>
    <p:sldId id="383" r:id="rId23"/>
    <p:sldId id="356" r:id="rId24"/>
    <p:sldId id="386" r:id="rId25"/>
    <p:sldId id="367" r:id="rId26"/>
    <p:sldId id="364" r:id="rId27"/>
    <p:sldId id="343" r:id="rId28"/>
    <p:sldId id="344" r:id="rId2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E55724-FED6-78D2-E045-2AC85A9E7F39}" name="Sara Kidd" initials="" userId="S::Sara.Kidd002@msd.govt.nz::dabce084-8a7f-4ddc-b0d8-e42f1d5b738a" providerId="AD"/>
  <p188:author id="{F7F5775C-D2CF-C344-91A2-12EC53BAC875}" name="Sara Kidd" initials="SK" userId="S::sara.kidd002@msd.govt.nz::dabce084-8a7f-4ddc-b0d8-e42f1d5b738a" providerId="AD"/>
  <p188:author id="{CF3F09DD-B4EB-FA58-CD63-335AC186B4FD}" name="Philip Roy" initials="PR" userId="S::philip.roy004@msd.govt.nz::a442a26b-b5f5-44d0-90b3-caaea39669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88C"/>
    <a:srgbClr val="BFBFBF"/>
    <a:srgbClr val="F3FBEB"/>
    <a:srgbClr val="F7FAF5"/>
    <a:srgbClr val="D61A61"/>
    <a:srgbClr val="5F3A7A"/>
    <a:srgbClr val="7CAA5F"/>
    <a:srgbClr val="537549"/>
    <a:srgbClr val="262626"/>
    <a:srgbClr val="2A6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B11F8-535B-43D8-AB75-FAED2178DB77}" v="833" dt="2025-11-11T22:44:34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Roy" userId="a442a26b-b5f5-44d0-90b3-caaea39669b7" providerId="ADAL" clId="{10FE0E2A-8384-4287-9DE2-356EDC2DB010}"/>
    <pc:docChg chg="undo redo custSel addSld delSld modSld sldOrd">
      <pc:chgData name="Philip Roy" userId="a442a26b-b5f5-44d0-90b3-caaea39669b7" providerId="ADAL" clId="{10FE0E2A-8384-4287-9DE2-356EDC2DB010}" dt="2025-10-14T23:04:33.363" v="8877" actId="20577"/>
      <pc:docMkLst>
        <pc:docMk/>
      </pc:docMkLst>
      <pc:sldChg chg="modSp add mod ord modClrScheme chgLayout">
        <pc:chgData name="Philip Roy" userId="a442a26b-b5f5-44d0-90b3-caaea39669b7" providerId="ADAL" clId="{10FE0E2A-8384-4287-9DE2-356EDC2DB010}" dt="2025-10-07T02:46:12.023" v="209" actId="14100"/>
        <pc:sldMkLst>
          <pc:docMk/>
          <pc:sldMk cId="619951161" sldId="268"/>
        </pc:sldMkLst>
        <pc:spChg chg="mod ord">
          <ac:chgData name="Philip Roy" userId="a442a26b-b5f5-44d0-90b3-caaea39669b7" providerId="ADAL" clId="{10FE0E2A-8384-4287-9DE2-356EDC2DB010}" dt="2025-10-07T02:46:12.023" v="209" actId="14100"/>
          <ac:spMkLst>
            <pc:docMk/>
            <pc:sldMk cId="619951161" sldId="268"/>
            <ac:spMk id="3" creationId="{FF5DFFAE-D337-9BF1-C695-FF9D75664BF4}"/>
          </ac:spMkLst>
        </pc:spChg>
      </pc:sldChg>
      <pc:sldChg chg="add">
        <pc:chgData name="Philip Roy" userId="a442a26b-b5f5-44d0-90b3-caaea39669b7" providerId="ADAL" clId="{10FE0E2A-8384-4287-9DE2-356EDC2DB010}" dt="2025-10-08T02:02:43.703" v="2159"/>
        <pc:sldMkLst>
          <pc:docMk/>
          <pc:sldMk cId="2805319526" sldId="343"/>
        </pc:sldMkLst>
      </pc:sldChg>
      <pc:sldChg chg="modSp add modAnim">
        <pc:chgData name="Philip Roy" userId="a442a26b-b5f5-44d0-90b3-caaea39669b7" providerId="ADAL" clId="{10FE0E2A-8384-4287-9DE2-356EDC2DB010}" dt="2025-10-13T00:10:37.296" v="8876" actId="13926"/>
        <pc:sldMkLst>
          <pc:docMk/>
          <pc:sldMk cId="867987116" sldId="344"/>
        </pc:sldMkLst>
        <pc:spChg chg="mod">
          <ac:chgData name="Philip Roy" userId="a442a26b-b5f5-44d0-90b3-caaea39669b7" providerId="ADAL" clId="{10FE0E2A-8384-4287-9DE2-356EDC2DB010}" dt="2025-10-13T00:10:37.296" v="8876" actId="13926"/>
          <ac:spMkLst>
            <pc:docMk/>
            <pc:sldMk cId="867987116" sldId="344"/>
            <ac:spMk id="4" creationId="{378F0A9E-C7F4-4A48-6C73-60BDC8582121}"/>
          </ac:spMkLst>
        </pc:spChg>
      </pc:sldChg>
      <pc:sldChg chg="addSp delSp modSp new mod ord modClrScheme modAnim chgLayout modNotesTx">
        <pc:chgData name="Philip Roy" userId="a442a26b-b5f5-44d0-90b3-caaea39669b7" providerId="ADAL" clId="{10FE0E2A-8384-4287-9DE2-356EDC2DB010}" dt="2025-10-14T23:04:33.363" v="8877" actId="20577"/>
        <pc:sldMkLst>
          <pc:docMk/>
          <pc:sldMk cId="3041760856" sldId="346"/>
        </pc:sldMkLst>
        <pc:spChg chg="add mod">
          <ac:chgData name="Philip Roy" userId="a442a26b-b5f5-44d0-90b3-caaea39669b7" providerId="ADAL" clId="{10FE0E2A-8384-4287-9DE2-356EDC2DB010}" dt="2025-10-07T02:49:07.285" v="232"/>
          <ac:spMkLst>
            <pc:docMk/>
            <pc:sldMk cId="3041760856" sldId="346"/>
            <ac:spMk id="7" creationId="{F2EE5014-B271-9CA4-72FE-1F8667DFD805}"/>
          </ac:spMkLst>
        </pc:spChg>
        <pc:spChg chg="add mod">
          <ac:chgData name="Philip Roy" userId="a442a26b-b5f5-44d0-90b3-caaea39669b7" providerId="ADAL" clId="{10FE0E2A-8384-4287-9DE2-356EDC2DB010}" dt="2025-10-07T20:49:10.230" v="1831" actId="20577"/>
          <ac:spMkLst>
            <pc:docMk/>
            <pc:sldMk cId="3041760856" sldId="346"/>
            <ac:spMk id="9" creationId="{32501B65-0472-7F2B-3664-BAA330EA44C2}"/>
          </ac:spMkLst>
        </pc:spChg>
        <pc:picChg chg="add mod">
          <ac:chgData name="Philip Roy" userId="a442a26b-b5f5-44d0-90b3-caaea39669b7" providerId="ADAL" clId="{10FE0E2A-8384-4287-9DE2-356EDC2DB010}" dt="2025-10-07T02:49:07.285" v="232"/>
          <ac:picMkLst>
            <pc:docMk/>
            <pc:sldMk cId="3041760856" sldId="346"/>
            <ac:picMk id="8" creationId="{2517D791-4792-E2B0-EA9D-6C7FA272B0AE}"/>
          </ac:picMkLst>
        </pc:picChg>
      </pc:sldChg>
      <pc:sldChg chg="addSp delSp modSp new mod ord modClrScheme modAnim chgLayout modNotesTx">
        <pc:chgData name="Philip Roy" userId="a442a26b-b5f5-44d0-90b3-caaea39669b7" providerId="ADAL" clId="{10FE0E2A-8384-4287-9DE2-356EDC2DB010}" dt="2025-10-09T00:21:11.813" v="3867" actId="20577"/>
        <pc:sldMkLst>
          <pc:docMk/>
          <pc:sldMk cId="3526825702" sldId="347"/>
        </pc:sldMkLst>
        <pc:spChg chg="add mod">
          <ac:chgData name="Philip Roy" userId="a442a26b-b5f5-44d0-90b3-caaea39669b7" providerId="ADAL" clId="{10FE0E2A-8384-4287-9DE2-356EDC2DB010}" dt="2025-10-07T02:57:18.840" v="245"/>
          <ac:spMkLst>
            <pc:docMk/>
            <pc:sldMk cId="3526825702" sldId="347"/>
            <ac:spMk id="7" creationId="{2EE54F71-DEC5-739E-9A23-13EE95F02286}"/>
          </ac:spMkLst>
        </pc:spChg>
        <pc:spChg chg="add mod">
          <ac:chgData name="Philip Roy" userId="a442a26b-b5f5-44d0-90b3-caaea39669b7" providerId="ADAL" clId="{10FE0E2A-8384-4287-9DE2-356EDC2DB010}" dt="2025-10-07T20:51:57.680" v="2004" actId="20577"/>
          <ac:spMkLst>
            <pc:docMk/>
            <pc:sldMk cId="3526825702" sldId="347"/>
            <ac:spMk id="9" creationId="{92396824-8E6C-E4E7-DA5D-F363E4D6B86A}"/>
          </ac:spMkLst>
        </pc:spChg>
        <pc:picChg chg="add mod">
          <ac:chgData name="Philip Roy" userId="a442a26b-b5f5-44d0-90b3-caaea39669b7" providerId="ADAL" clId="{10FE0E2A-8384-4287-9DE2-356EDC2DB010}" dt="2025-10-07T02:57:18.840" v="245"/>
          <ac:picMkLst>
            <pc:docMk/>
            <pc:sldMk cId="3526825702" sldId="347"/>
            <ac:picMk id="8" creationId="{ADF05F99-5B48-F7E1-DD9A-4A07F1A0F054}"/>
          </ac:picMkLst>
        </pc:picChg>
      </pc:sldChg>
      <pc:sldChg chg="addSp delSp modSp new mod ord modClrScheme chgLayout">
        <pc:chgData name="Philip Roy" userId="a442a26b-b5f5-44d0-90b3-caaea39669b7" providerId="ADAL" clId="{10FE0E2A-8384-4287-9DE2-356EDC2DB010}" dt="2025-10-09T00:41:57.386" v="4000" actId="13926"/>
        <pc:sldMkLst>
          <pc:docMk/>
          <pc:sldMk cId="2619840478" sldId="348"/>
        </pc:sldMkLst>
        <pc:spChg chg="add mod">
          <ac:chgData name="Philip Roy" userId="a442a26b-b5f5-44d0-90b3-caaea39669b7" providerId="ADAL" clId="{10FE0E2A-8384-4287-9DE2-356EDC2DB010}" dt="2025-10-09T00:41:57.386" v="4000" actId="13926"/>
          <ac:spMkLst>
            <pc:docMk/>
            <pc:sldMk cId="2619840478" sldId="348"/>
            <ac:spMk id="6" creationId="{74628EA0-B86D-8109-287D-431C0F05431D}"/>
          </ac:spMkLst>
        </pc:spChg>
      </pc:sldChg>
      <pc:sldChg chg="modSp add mod">
        <pc:chgData name="Philip Roy" userId="a442a26b-b5f5-44d0-90b3-caaea39669b7" providerId="ADAL" clId="{10FE0E2A-8384-4287-9DE2-356EDC2DB010}" dt="2025-10-09T01:00:45.730" v="4115" actId="20577"/>
        <pc:sldMkLst>
          <pc:docMk/>
          <pc:sldMk cId="2593282504" sldId="353"/>
        </pc:sldMkLst>
        <pc:spChg chg="mod">
          <ac:chgData name="Philip Roy" userId="a442a26b-b5f5-44d0-90b3-caaea39669b7" providerId="ADAL" clId="{10FE0E2A-8384-4287-9DE2-356EDC2DB010}" dt="2025-10-09T01:00:45.730" v="4115" actId="20577"/>
          <ac:spMkLst>
            <pc:docMk/>
            <pc:sldMk cId="2593282504" sldId="353"/>
            <ac:spMk id="6" creationId="{B6B5830A-E133-CAC5-7297-684A483E630F}"/>
          </ac:spMkLst>
        </pc:spChg>
      </pc:sldChg>
      <pc:sldChg chg="modSp add mod ord">
        <pc:chgData name="Philip Roy" userId="a442a26b-b5f5-44d0-90b3-caaea39669b7" providerId="ADAL" clId="{10FE0E2A-8384-4287-9DE2-356EDC2DB010}" dt="2025-10-07T20:06:04.488" v="1072" actId="20577"/>
        <pc:sldMkLst>
          <pc:docMk/>
          <pc:sldMk cId="1121189046" sldId="355"/>
        </pc:sldMkLst>
        <pc:spChg chg="mod">
          <ac:chgData name="Philip Roy" userId="a442a26b-b5f5-44d0-90b3-caaea39669b7" providerId="ADAL" clId="{10FE0E2A-8384-4287-9DE2-356EDC2DB010}" dt="2025-10-07T20:06:04.488" v="1072" actId="20577"/>
          <ac:spMkLst>
            <pc:docMk/>
            <pc:sldMk cId="1121189046" sldId="355"/>
            <ac:spMk id="6" creationId="{3BA6FBDB-7D31-5AAD-6E3D-8846055F4E96}"/>
          </ac:spMkLst>
        </pc:spChg>
      </pc:sldChg>
      <pc:sldChg chg="modSp add mod">
        <pc:chgData name="Philip Roy" userId="a442a26b-b5f5-44d0-90b3-caaea39669b7" providerId="ADAL" clId="{10FE0E2A-8384-4287-9DE2-356EDC2DB010}" dt="2025-10-07T20:06:32.277" v="1122" actId="20577"/>
        <pc:sldMkLst>
          <pc:docMk/>
          <pc:sldMk cId="2604946998" sldId="356"/>
        </pc:sldMkLst>
        <pc:spChg chg="mod">
          <ac:chgData name="Philip Roy" userId="a442a26b-b5f5-44d0-90b3-caaea39669b7" providerId="ADAL" clId="{10FE0E2A-8384-4287-9DE2-356EDC2DB010}" dt="2025-10-07T20:06:32.277" v="1122" actId="20577"/>
          <ac:spMkLst>
            <pc:docMk/>
            <pc:sldMk cId="2604946998" sldId="356"/>
            <ac:spMk id="6" creationId="{B765EB1C-5871-A8B6-58C2-E3FD2A4A0808}"/>
          </ac:spMkLst>
        </pc:spChg>
      </pc:sldChg>
      <pc:sldChg chg="addSp delSp modSp new mod ord modClrScheme chgLayout modNotesTx">
        <pc:chgData name="Philip Roy" userId="a442a26b-b5f5-44d0-90b3-caaea39669b7" providerId="ADAL" clId="{10FE0E2A-8384-4287-9DE2-356EDC2DB010}" dt="2025-10-09T20:39:45.200" v="8337" actId="20577"/>
        <pc:sldMkLst>
          <pc:docMk/>
          <pc:sldMk cId="727365276" sldId="360"/>
        </pc:sldMkLst>
        <pc:spChg chg="add mod ord">
          <ac:chgData name="Philip Roy" userId="a442a26b-b5f5-44d0-90b3-caaea39669b7" providerId="ADAL" clId="{10FE0E2A-8384-4287-9DE2-356EDC2DB010}" dt="2025-10-09T02:32:12.862" v="6131" actId="20577"/>
          <ac:spMkLst>
            <pc:docMk/>
            <pc:sldMk cId="727365276" sldId="360"/>
            <ac:spMk id="3" creationId="{5E43D721-5903-C44D-FE39-0D0D881B3881}"/>
          </ac:spMkLst>
        </pc:spChg>
        <pc:spChg chg="add mod ord">
          <ac:chgData name="Philip Roy" userId="a442a26b-b5f5-44d0-90b3-caaea39669b7" providerId="ADAL" clId="{10FE0E2A-8384-4287-9DE2-356EDC2DB010}" dt="2025-10-09T20:39:45.200" v="8337" actId="20577"/>
          <ac:spMkLst>
            <pc:docMk/>
            <pc:sldMk cId="727365276" sldId="360"/>
            <ac:spMk id="4" creationId="{D8823F2E-769D-FBB4-623D-6C74856C63C4}"/>
          </ac:spMkLst>
        </pc:spChg>
        <pc:picChg chg="add mod">
          <ac:chgData name="Philip Roy" userId="a442a26b-b5f5-44d0-90b3-caaea39669b7" providerId="ADAL" clId="{10FE0E2A-8384-4287-9DE2-356EDC2DB010}" dt="2025-10-09T02:44:46.641" v="6192" actId="14826"/>
          <ac:picMkLst>
            <pc:docMk/>
            <pc:sldMk cId="727365276" sldId="360"/>
            <ac:picMk id="2" creationId="{799A3B9C-5927-180E-128C-3D494E3E26B4}"/>
          </ac:picMkLst>
        </pc:picChg>
      </pc:sldChg>
      <pc:sldChg chg="add ord modNotesTx">
        <pc:chgData name="Philip Roy" userId="a442a26b-b5f5-44d0-90b3-caaea39669b7" providerId="ADAL" clId="{10FE0E2A-8384-4287-9DE2-356EDC2DB010}" dt="2025-10-09T00:21:23.123" v="3868" actId="20577"/>
        <pc:sldMkLst>
          <pc:docMk/>
          <pc:sldMk cId="2772149852" sldId="364"/>
        </pc:sldMkLst>
      </pc:sldChg>
      <pc:sldChg chg="addSp delSp modSp add mod modAnim">
        <pc:chgData name="Philip Roy" userId="a442a26b-b5f5-44d0-90b3-caaea39669b7" providerId="ADAL" clId="{10FE0E2A-8384-4287-9DE2-356EDC2DB010}" dt="2025-10-08T21:21:58.701" v="2606"/>
        <pc:sldMkLst>
          <pc:docMk/>
          <pc:sldMk cId="272680261" sldId="366"/>
        </pc:sldMkLst>
        <pc:spChg chg="add mod">
          <ac:chgData name="Philip Roy" userId="a442a26b-b5f5-44d0-90b3-caaea39669b7" providerId="ADAL" clId="{10FE0E2A-8384-4287-9DE2-356EDC2DB010}" dt="2025-10-08T21:14:29.970" v="2518" actId="1076"/>
          <ac:spMkLst>
            <pc:docMk/>
            <pc:sldMk cId="272680261" sldId="366"/>
            <ac:spMk id="2" creationId="{51E3B616-C179-6C08-6E4E-8C2F52F929AC}"/>
          </ac:spMkLst>
        </pc:spChg>
        <pc:spChg chg="add mod">
          <ac:chgData name="Philip Roy" userId="a442a26b-b5f5-44d0-90b3-caaea39669b7" providerId="ADAL" clId="{10FE0E2A-8384-4287-9DE2-356EDC2DB010}" dt="2025-10-08T21:18:45.318" v="2596" actId="1076"/>
          <ac:spMkLst>
            <pc:docMk/>
            <pc:sldMk cId="272680261" sldId="366"/>
            <ac:spMk id="4" creationId="{D100FE0C-9225-E9F7-0DA4-671950947F99}"/>
          </ac:spMkLst>
        </pc:spChg>
        <pc:spChg chg="add mod">
          <ac:chgData name="Philip Roy" userId="a442a26b-b5f5-44d0-90b3-caaea39669b7" providerId="ADAL" clId="{10FE0E2A-8384-4287-9DE2-356EDC2DB010}" dt="2025-10-08T21:18:45.318" v="2596" actId="1076"/>
          <ac:spMkLst>
            <pc:docMk/>
            <pc:sldMk cId="272680261" sldId="366"/>
            <ac:spMk id="5" creationId="{763D1C6F-7158-C5D5-5BD3-722AC46B98A5}"/>
          </ac:spMkLst>
        </pc:spChg>
        <pc:spChg chg="add mod">
          <ac:chgData name="Philip Roy" userId="a442a26b-b5f5-44d0-90b3-caaea39669b7" providerId="ADAL" clId="{10FE0E2A-8384-4287-9DE2-356EDC2DB010}" dt="2025-10-08T19:56:49.508" v="2435" actId="207"/>
          <ac:spMkLst>
            <pc:docMk/>
            <pc:sldMk cId="272680261" sldId="366"/>
            <ac:spMk id="7" creationId="{F0F073CD-10E1-3147-AF2A-2FB639C8DB80}"/>
          </ac:spMkLst>
        </pc:spChg>
        <pc:picChg chg="mod topLvl">
          <ac:chgData name="Philip Roy" userId="a442a26b-b5f5-44d0-90b3-caaea39669b7" providerId="ADAL" clId="{10FE0E2A-8384-4287-9DE2-356EDC2DB010}" dt="2025-10-08T19:51:21.737" v="2343" actId="29295"/>
          <ac:picMkLst>
            <pc:docMk/>
            <pc:sldMk cId="272680261" sldId="366"/>
            <ac:picMk id="10" creationId="{F79578CB-9F9F-28C8-611D-DB6B52AA7533}"/>
          </ac:picMkLst>
        </pc:picChg>
      </pc:sldChg>
      <pc:sldChg chg="add">
        <pc:chgData name="Philip Roy" userId="a442a26b-b5f5-44d0-90b3-caaea39669b7" providerId="ADAL" clId="{10FE0E2A-8384-4287-9DE2-356EDC2DB010}" dt="2025-10-08T02:02:43.703" v="2159"/>
        <pc:sldMkLst>
          <pc:docMk/>
          <pc:sldMk cId="56045301" sldId="367"/>
        </pc:sldMkLst>
      </pc:sldChg>
      <pc:sldChg chg="addSp delSp modSp add mod modAnim">
        <pc:chgData name="Philip Roy" userId="a442a26b-b5f5-44d0-90b3-caaea39669b7" providerId="ADAL" clId="{10FE0E2A-8384-4287-9DE2-356EDC2DB010}" dt="2025-10-08T22:46:17.515" v="3491"/>
        <pc:sldMkLst>
          <pc:docMk/>
          <pc:sldMk cId="2362324880" sldId="371"/>
        </pc:sldMkLst>
        <pc:spChg chg="mod">
          <ac:chgData name="Philip Roy" userId="a442a26b-b5f5-44d0-90b3-caaea39669b7" providerId="ADAL" clId="{10FE0E2A-8384-4287-9DE2-356EDC2DB010}" dt="2025-10-08T21:55:11.662" v="2956" actId="20577"/>
          <ac:spMkLst>
            <pc:docMk/>
            <pc:sldMk cId="2362324880" sldId="371"/>
            <ac:spMk id="3" creationId="{E540FEDF-1DB2-63E1-82A1-96455341CED1}"/>
          </ac:spMkLst>
        </pc:spChg>
        <pc:spChg chg="mod topLvl">
          <ac:chgData name="Philip Roy" userId="a442a26b-b5f5-44d0-90b3-caaea39669b7" providerId="ADAL" clId="{10FE0E2A-8384-4287-9DE2-356EDC2DB010}" dt="2025-10-08T22:36:53.844" v="3442" actId="164"/>
          <ac:spMkLst>
            <pc:docMk/>
            <pc:sldMk cId="2362324880" sldId="371"/>
            <ac:spMk id="13" creationId="{8F04515A-B8B3-2FC9-F0FA-2A122060F9DF}"/>
          </ac:spMkLst>
        </pc:spChg>
        <pc:spChg chg="mod topLvl">
          <ac:chgData name="Philip Roy" userId="a442a26b-b5f5-44d0-90b3-caaea39669b7" providerId="ADAL" clId="{10FE0E2A-8384-4287-9DE2-356EDC2DB010}" dt="2025-10-08T22:37:09.385" v="3443" actId="164"/>
          <ac:spMkLst>
            <pc:docMk/>
            <pc:sldMk cId="2362324880" sldId="371"/>
            <ac:spMk id="14" creationId="{DD22957C-59B5-867D-B443-0F8103F336BB}"/>
          </ac:spMkLst>
        </pc:spChg>
        <pc:spChg chg="mod topLvl">
          <ac:chgData name="Philip Roy" userId="a442a26b-b5f5-44d0-90b3-caaea39669b7" providerId="ADAL" clId="{10FE0E2A-8384-4287-9DE2-356EDC2DB010}" dt="2025-10-08T22:37:16.739" v="3444" actId="164"/>
          <ac:spMkLst>
            <pc:docMk/>
            <pc:sldMk cId="2362324880" sldId="371"/>
            <ac:spMk id="15" creationId="{5A0E5AF5-268E-A7AF-E3BF-31B1CE2DCDCF}"/>
          </ac:spMkLst>
        </pc:spChg>
        <pc:spChg chg="add del mod topLvl">
          <ac:chgData name="Philip Roy" userId="a442a26b-b5f5-44d0-90b3-caaea39669b7" providerId="ADAL" clId="{10FE0E2A-8384-4287-9DE2-356EDC2DB010}" dt="2025-10-08T22:37:21.890" v="3445" actId="164"/>
          <ac:spMkLst>
            <pc:docMk/>
            <pc:sldMk cId="2362324880" sldId="371"/>
            <ac:spMk id="16" creationId="{12A4D811-B9DD-A607-21D4-7B161303BA73}"/>
          </ac:spMkLst>
        </pc:spChg>
        <pc:spChg chg="mod topLvl">
          <ac:chgData name="Philip Roy" userId="a442a26b-b5f5-44d0-90b3-caaea39669b7" providerId="ADAL" clId="{10FE0E2A-8384-4287-9DE2-356EDC2DB010}" dt="2025-10-08T22:37:26.788" v="3446" actId="164"/>
          <ac:spMkLst>
            <pc:docMk/>
            <pc:sldMk cId="2362324880" sldId="371"/>
            <ac:spMk id="17" creationId="{C39BB456-C7F8-9A4E-B624-44DAE3DE2CDE}"/>
          </ac:spMkLst>
        </pc:spChg>
        <pc:spChg chg="mod topLvl">
          <ac:chgData name="Philip Roy" userId="a442a26b-b5f5-44d0-90b3-caaea39669b7" providerId="ADAL" clId="{10FE0E2A-8384-4287-9DE2-356EDC2DB010}" dt="2025-10-08T22:37:32.757" v="3447" actId="164"/>
          <ac:spMkLst>
            <pc:docMk/>
            <pc:sldMk cId="2362324880" sldId="371"/>
            <ac:spMk id="18" creationId="{C62A6113-B7AC-3A5B-22CA-48C95E84940D}"/>
          </ac:spMkLst>
        </pc:spChg>
        <pc:spChg chg="mod topLvl">
          <ac:chgData name="Philip Roy" userId="a442a26b-b5f5-44d0-90b3-caaea39669b7" providerId="ADAL" clId="{10FE0E2A-8384-4287-9DE2-356EDC2DB010}" dt="2025-10-08T22:45:20.742" v="3485" actId="164"/>
          <ac:spMkLst>
            <pc:docMk/>
            <pc:sldMk cId="2362324880" sldId="371"/>
            <ac:spMk id="19" creationId="{B5904354-03C4-4DAF-5732-F608BC714BB8}"/>
          </ac:spMkLst>
        </pc:spChg>
        <pc:spChg chg="mod topLvl">
          <ac:chgData name="Philip Roy" userId="a442a26b-b5f5-44d0-90b3-caaea39669b7" providerId="ADAL" clId="{10FE0E2A-8384-4287-9DE2-356EDC2DB010}" dt="2025-10-08T22:37:44.301" v="3449" actId="164"/>
          <ac:spMkLst>
            <pc:docMk/>
            <pc:sldMk cId="2362324880" sldId="371"/>
            <ac:spMk id="20" creationId="{36A6C8D2-127F-CFA2-3E4E-3935ADDD6B83}"/>
          </ac:spMkLst>
        </pc:spChg>
        <pc:spChg chg="mod topLvl">
          <ac:chgData name="Philip Roy" userId="a442a26b-b5f5-44d0-90b3-caaea39669b7" providerId="ADAL" clId="{10FE0E2A-8384-4287-9DE2-356EDC2DB010}" dt="2025-10-08T22:37:39.151" v="3448" actId="164"/>
          <ac:spMkLst>
            <pc:docMk/>
            <pc:sldMk cId="2362324880" sldId="371"/>
            <ac:spMk id="21" creationId="{AFC43473-A92B-6D97-1D03-039E8FA6CC22}"/>
          </ac:spMkLst>
        </pc:spChg>
        <pc:spChg chg="add mod ord">
          <ac:chgData name="Philip Roy" userId="a442a26b-b5f5-44d0-90b3-caaea39669b7" providerId="ADAL" clId="{10FE0E2A-8384-4287-9DE2-356EDC2DB010}" dt="2025-10-08T22:36:53.844" v="3442" actId="164"/>
          <ac:spMkLst>
            <pc:docMk/>
            <pc:sldMk cId="2362324880" sldId="371"/>
            <ac:spMk id="30" creationId="{CF00A616-BBBD-9CAA-1404-91B1ECEDD76A}"/>
          </ac:spMkLst>
        </pc:spChg>
        <pc:spChg chg="add mod ord">
          <ac:chgData name="Philip Roy" userId="a442a26b-b5f5-44d0-90b3-caaea39669b7" providerId="ADAL" clId="{10FE0E2A-8384-4287-9DE2-356EDC2DB010}" dt="2025-10-08T22:37:09.385" v="3443" actId="164"/>
          <ac:spMkLst>
            <pc:docMk/>
            <pc:sldMk cId="2362324880" sldId="371"/>
            <ac:spMk id="31" creationId="{6A8BAC11-DEC2-A0FA-9E3D-E3407199353C}"/>
          </ac:spMkLst>
        </pc:spChg>
        <pc:spChg chg="add mod ord">
          <ac:chgData name="Philip Roy" userId="a442a26b-b5f5-44d0-90b3-caaea39669b7" providerId="ADAL" clId="{10FE0E2A-8384-4287-9DE2-356EDC2DB010}" dt="2025-10-08T22:45:20.742" v="3485" actId="164"/>
          <ac:spMkLst>
            <pc:docMk/>
            <pc:sldMk cId="2362324880" sldId="371"/>
            <ac:spMk id="32" creationId="{C0497114-7C40-37A7-1110-A94956366E85}"/>
          </ac:spMkLst>
        </pc:spChg>
        <pc:spChg chg="add mod ord">
          <ac:chgData name="Philip Roy" userId="a442a26b-b5f5-44d0-90b3-caaea39669b7" providerId="ADAL" clId="{10FE0E2A-8384-4287-9DE2-356EDC2DB010}" dt="2025-10-08T22:37:16.739" v="3444" actId="164"/>
          <ac:spMkLst>
            <pc:docMk/>
            <pc:sldMk cId="2362324880" sldId="371"/>
            <ac:spMk id="33" creationId="{CC69A5C6-C8EC-8F19-40FA-BAF40B7825E2}"/>
          </ac:spMkLst>
        </pc:spChg>
        <pc:spChg chg="add mod ord">
          <ac:chgData name="Philip Roy" userId="a442a26b-b5f5-44d0-90b3-caaea39669b7" providerId="ADAL" clId="{10FE0E2A-8384-4287-9DE2-356EDC2DB010}" dt="2025-10-08T22:37:21.890" v="3445" actId="164"/>
          <ac:spMkLst>
            <pc:docMk/>
            <pc:sldMk cId="2362324880" sldId="371"/>
            <ac:spMk id="34" creationId="{8E5C7C1A-F8D0-D0B3-835B-6BA1B4BC49B3}"/>
          </ac:spMkLst>
        </pc:spChg>
        <pc:spChg chg="add mod ord">
          <ac:chgData name="Philip Roy" userId="a442a26b-b5f5-44d0-90b3-caaea39669b7" providerId="ADAL" clId="{10FE0E2A-8384-4287-9DE2-356EDC2DB010}" dt="2025-10-08T22:37:26.788" v="3446" actId="164"/>
          <ac:spMkLst>
            <pc:docMk/>
            <pc:sldMk cId="2362324880" sldId="371"/>
            <ac:spMk id="35" creationId="{8C4B5035-93F1-3249-64C0-B72E4C7E05D1}"/>
          </ac:spMkLst>
        </pc:spChg>
        <pc:spChg chg="add mod ord">
          <ac:chgData name="Philip Roy" userId="a442a26b-b5f5-44d0-90b3-caaea39669b7" providerId="ADAL" clId="{10FE0E2A-8384-4287-9DE2-356EDC2DB010}" dt="2025-10-08T22:37:44.301" v="3449" actId="164"/>
          <ac:spMkLst>
            <pc:docMk/>
            <pc:sldMk cId="2362324880" sldId="371"/>
            <ac:spMk id="36" creationId="{A174DBF1-2B97-F4AA-0828-AF4B9AC55DC3}"/>
          </ac:spMkLst>
        </pc:spChg>
        <pc:spChg chg="add mod ord">
          <ac:chgData name="Philip Roy" userId="a442a26b-b5f5-44d0-90b3-caaea39669b7" providerId="ADAL" clId="{10FE0E2A-8384-4287-9DE2-356EDC2DB010}" dt="2025-10-08T22:37:39.151" v="3448" actId="164"/>
          <ac:spMkLst>
            <pc:docMk/>
            <pc:sldMk cId="2362324880" sldId="371"/>
            <ac:spMk id="37" creationId="{C51FBC3C-5D00-284F-20AE-9E53420D72AB}"/>
          </ac:spMkLst>
        </pc:spChg>
        <pc:spChg chg="add mod ord">
          <ac:chgData name="Philip Roy" userId="a442a26b-b5f5-44d0-90b3-caaea39669b7" providerId="ADAL" clId="{10FE0E2A-8384-4287-9DE2-356EDC2DB010}" dt="2025-10-08T22:37:32.757" v="3447" actId="164"/>
          <ac:spMkLst>
            <pc:docMk/>
            <pc:sldMk cId="2362324880" sldId="371"/>
            <ac:spMk id="38" creationId="{DA2E7BC2-45F6-7FF7-2A4A-CDF3EBF68EBA}"/>
          </ac:spMkLst>
        </pc:spChg>
        <pc:grpChg chg="add mod">
          <ac:chgData name="Philip Roy" userId="a442a26b-b5f5-44d0-90b3-caaea39669b7" providerId="ADAL" clId="{10FE0E2A-8384-4287-9DE2-356EDC2DB010}" dt="2025-10-08T22:36:53.844" v="3442" actId="164"/>
          <ac:grpSpMkLst>
            <pc:docMk/>
            <pc:sldMk cId="2362324880" sldId="371"/>
            <ac:grpSpMk id="41" creationId="{C5340449-622B-2B9F-6766-3E288B151801}"/>
          </ac:grpSpMkLst>
        </pc:grpChg>
        <pc:grpChg chg="add mod">
          <ac:chgData name="Philip Roy" userId="a442a26b-b5f5-44d0-90b3-caaea39669b7" providerId="ADAL" clId="{10FE0E2A-8384-4287-9DE2-356EDC2DB010}" dt="2025-10-08T22:37:09.385" v="3443" actId="164"/>
          <ac:grpSpMkLst>
            <pc:docMk/>
            <pc:sldMk cId="2362324880" sldId="371"/>
            <ac:grpSpMk id="42" creationId="{C6F2BA6D-E5CD-973E-F6D0-648395ECBB64}"/>
          </ac:grpSpMkLst>
        </pc:grpChg>
        <pc:grpChg chg="add mod">
          <ac:chgData name="Philip Roy" userId="a442a26b-b5f5-44d0-90b3-caaea39669b7" providerId="ADAL" clId="{10FE0E2A-8384-4287-9DE2-356EDC2DB010}" dt="2025-10-08T22:37:16.739" v="3444" actId="164"/>
          <ac:grpSpMkLst>
            <pc:docMk/>
            <pc:sldMk cId="2362324880" sldId="371"/>
            <ac:grpSpMk id="43" creationId="{BA37B0AD-2510-CD98-38BB-632D25F38E3D}"/>
          </ac:grpSpMkLst>
        </pc:grpChg>
        <pc:grpChg chg="add mod">
          <ac:chgData name="Philip Roy" userId="a442a26b-b5f5-44d0-90b3-caaea39669b7" providerId="ADAL" clId="{10FE0E2A-8384-4287-9DE2-356EDC2DB010}" dt="2025-10-08T22:37:21.890" v="3445" actId="164"/>
          <ac:grpSpMkLst>
            <pc:docMk/>
            <pc:sldMk cId="2362324880" sldId="371"/>
            <ac:grpSpMk id="44" creationId="{300896C4-F9EF-F00A-A705-C4DEF759C11E}"/>
          </ac:grpSpMkLst>
        </pc:grpChg>
        <pc:grpChg chg="add mod">
          <ac:chgData name="Philip Roy" userId="a442a26b-b5f5-44d0-90b3-caaea39669b7" providerId="ADAL" clId="{10FE0E2A-8384-4287-9DE2-356EDC2DB010}" dt="2025-10-08T22:37:26.788" v="3446" actId="164"/>
          <ac:grpSpMkLst>
            <pc:docMk/>
            <pc:sldMk cId="2362324880" sldId="371"/>
            <ac:grpSpMk id="45" creationId="{2444A279-EAD0-670C-E6B0-EE0ABC71D2A4}"/>
          </ac:grpSpMkLst>
        </pc:grpChg>
        <pc:grpChg chg="add mod">
          <ac:chgData name="Philip Roy" userId="a442a26b-b5f5-44d0-90b3-caaea39669b7" providerId="ADAL" clId="{10FE0E2A-8384-4287-9DE2-356EDC2DB010}" dt="2025-10-08T22:37:32.757" v="3447" actId="164"/>
          <ac:grpSpMkLst>
            <pc:docMk/>
            <pc:sldMk cId="2362324880" sldId="371"/>
            <ac:grpSpMk id="46" creationId="{BE569BD0-90C5-FFD2-23CC-1CB8B4D7C5D4}"/>
          </ac:grpSpMkLst>
        </pc:grpChg>
        <pc:grpChg chg="add mod">
          <ac:chgData name="Philip Roy" userId="a442a26b-b5f5-44d0-90b3-caaea39669b7" providerId="ADAL" clId="{10FE0E2A-8384-4287-9DE2-356EDC2DB010}" dt="2025-10-08T22:37:39.151" v="3448" actId="164"/>
          <ac:grpSpMkLst>
            <pc:docMk/>
            <pc:sldMk cId="2362324880" sldId="371"/>
            <ac:grpSpMk id="47" creationId="{872FDA92-8B75-AD1B-DF3E-118144FC82AA}"/>
          </ac:grpSpMkLst>
        </pc:grpChg>
        <pc:grpChg chg="add mod">
          <ac:chgData name="Philip Roy" userId="a442a26b-b5f5-44d0-90b3-caaea39669b7" providerId="ADAL" clId="{10FE0E2A-8384-4287-9DE2-356EDC2DB010}" dt="2025-10-08T22:37:44.301" v="3449" actId="164"/>
          <ac:grpSpMkLst>
            <pc:docMk/>
            <pc:sldMk cId="2362324880" sldId="371"/>
            <ac:grpSpMk id="48" creationId="{8C4A46A0-4299-FD37-9D9F-5A9AD3883C6A}"/>
          </ac:grpSpMkLst>
        </pc:grpChg>
        <pc:grpChg chg="add mod">
          <ac:chgData name="Philip Roy" userId="a442a26b-b5f5-44d0-90b3-caaea39669b7" providerId="ADAL" clId="{10FE0E2A-8384-4287-9DE2-356EDC2DB010}" dt="2025-10-08T22:45:20.742" v="3485" actId="164"/>
          <ac:grpSpMkLst>
            <pc:docMk/>
            <pc:sldMk cId="2362324880" sldId="371"/>
            <ac:grpSpMk id="49" creationId="{68F249A6-5CA6-9DA5-341C-41708187F436}"/>
          </ac:grpSpMkLst>
        </pc:grpChg>
        <pc:picChg chg="add mod">
          <ac:chgData name="Philip Roy" userId="a442a26b-b5f5-44d0-90b3-caaea39669b7" providerId="ADAL" clId="{10FE0E2A-8384-4287-9DE2-356EDC2DB010}" dt="2025-10-08T19:51:37.309" v="2346"/>
          <ac:picMkLst>
            <pc:docMk/>
            <pc:sldMk cId="2362324880" sldId="371"/>
            <ac:picMk id="2" creationId="{2C8EE965-A287-5AAF-5C60-06FC62975CBE}"/>
          </ac:picMkLst>
        </pc:picChg>
      </pc:sldChg>
      <pc:sldChg chg="addSp delSp modSp add mod delAnim modAnim">
        <pc:chgData name="Philip Roy" userId="a442a26b-b5f5-44d0-90b3-caaea39669b7" providerId="ADAL" clId="{10FE0E2A-8384-4287-9DE2-356EDC2DB010}" dt="2025-10-08T21:52:42.212" v="2915" actId="20577"/>
        <pc:sldMkLst>
          <pc:docMk/>
          <pc:sldMk cId="2820382226" sldId="372"/>
        </pc:sldMkLst>
        <pc:spChg chg="mod">
          <ac:chgData name="Philip Roy" userId="a442a26b-b5f5-44d0-90b3-caaea39669b7" providerId="ADAL" clId="{10FE0E2A-8384-4287-9DE2-356EDC2DB010}" dt="2025-10-08T21:35:02.467" v="2669" actId="14100"/>
          <ac:spMkLst>
            <pc:docMk/>
            <pc:sldMk cId="2820382226" sldId="372"/>
            <ac:spMk id="2" creationId="{D3086920-4F55-0622-E788-D3EC02CF91B6}"/>
          </ac:spMkLst>
        </pc:spChg>
        <pc:spChg chg="mod">
          <ac:chgData name="Philip Roy" userId="a442a26b-b5f5-44d0-90b3-caaea39669b7" providerId="ADAL" clId="{10FE0E2A-8384-4287-9DE2-356EDC2DB010}" dt="2025-10-08T21:50:52.775" v="2897" actId="20577"/>
          <ac:spMkLst>
            <pc:docMk/>
            <pc:sldMk cId="2820382226" sldId="372"/>
            <ac:spMk id="4" creationId="{B186AFC7-0728-A6E5-D636-8ACCDAB978CD}"/>
          </ac:spMkLst>
        </pc:spChg>
        <pc:spChg chg="add mod">
          <ac:chgData name="Philip Roy" userId="a442a26b-b5f5-44d0-90b3-caaea39669b7" providerId="ADAL" clId="{10FE0E2A-8384-4287-9DE2-356EDC2DB010}" dt="2025-10-08T21:52:42.212" v="2915" actId="20577"/>
          <ac:spMkLst>
            <pc:docMk/>
            <pc:sldMk cId="2820382226" sldId="372"/>
            <ac:spMk id="6" creationId="{F95E9ED3-CEA2-B31B-6AEA-4FC1853FF69F}"/>
          </ac:spMkLst>
        </pc:spChg>
      </pc:sldChg>
      <pc:sldChg chg="addSp delSp modSp new mod ord modClrScheme modAnim chgLayout modNotesTx">
        <pc:chgData name="Philip Roy" userId="a442a26b-b5f5-44d0-90b3-caaea39669b7" providerId="ADAL" clId="{10FE0E2A-8384-4287-9DE2-356EDC2DB010}" dt="2025-10-09T00:35:30.079" v="3983"/>
        <pc:sldMkLst>
          <pc:docMk/>
          <pc:sldMk cId="2946414774" sldId="374"/>
        </pc:sldMkLst>
        <pc:spChg chg="add mod ord">
          <ac:chgData name="Philip Roy" userId="a442a26b-b5f5-44d0-90b3-caaea39669b7" providerId="ADAL" clId="{10FE0E2A-8384-4287-9DE2-356EDC2DB010}" dt="2025-10-09T00:19:18.787" v="3785" actId="20577"/>
          <ac:spMkLst>
            <pc:docMk/>
            <pc:sldMk cId="2946414774" sldId="374"/>
            <ac:spMk id="4" creationId="{28DF88BB-52CE-53F7-0C70-2EB534C2FE60}"/>
          </ac:spMkLst>
        </pc:spChg>
        <pc:spChg chg="add mod ord">
          <ac:chgData name="Philip Roy" userId="a442a26b-b5f5-44d0-90b3-caaea39669b7" providerId="ADAL" clId="{10FE0E2A-8384-4287-9DE2-356EDC2DB010}" dt="2025-10-09T00:34:42.948" v="3975" actId="20577"/>
          <ac:spMkLst>
            <pc:docMk/>
            <pc:sldMk cId="2946414774" sldId="374"/>
            <ac:spMk id="5" creationId="{AE150FD6-0D4E-74E3-84AD-AE7CA7FA59ED}"/>
          </ac:spMkLst>
        </pc:spChg>
        <pc:picChg chg="add mod">
          <ac:chgData name="Philip Roy" userId="a442a26b-b5f5-44d0-90b3-caaea39669b7" providerId="ADAL" clId="{10FE0E2A-8384-4287-9DE2-356EDC2DB010}" dt="2025-10-09T00:31:06.835" v="3891" actId="14826"/>
          <ac:picMkLst>
            <pc:docMk/>
            <pc:sldMk cId="2946414774" sldId="374"/>
            <ac:picMk id="7" creationId="{2B6D13DD-FD6E-5719-B8AE-F189DA517E42}"/>
          </ac:picMkLst>
        </pc:picChg>
      </pc:sldChg>
      <pc:sldChg chg="addSp delSp modSp new mod modClrScheme modAnim chgLayout modNotesTx">
        <pc:chgData name="Philip Roy" userId="a442a26b-b5f5-44d0-90b3-caaea39669b7" providerId="ADAL" clId="{10FE0E2A-8384-4287-9DE2-356EDC2DB010}" dt="2025-10-09T01:20:41.693" v="4117"/>
        <pc:sldMkLst>
          <pc:docMk/>
          <pc:sldMk cId="976578784" sldId="377"/>
        </pc:sldMkLst>
        <pc:spChg chg="add mod ord">
          <ac:chgData name="Philip Roy" userId="a442a26b-b5f5-44d0-90b3-caaea39669b7" providerId="ADAL" clId="{10FE0E2A-8384-4287-9DE2-356EDC2DB010}" dt="2025-10-09T00:53:16.819" v="4051" actId="20577"/>
          <ac:spMkLst>
            <pc:docMk/>
            <pc:sldMk cId="976578784" sldId="377"/>
            <ac:spMk id="7" creationId="{1F410C70-902A-FA0E-D14A-05DEFE7EFCF2}"/>
          </ac:spMkLst>
        </pc:spChg>
        <pc:spChg chg="add mod ord">
          <ac:chgData name="Philip Roy" userId="a442a26b-b5f5-44d0-90b3-caaea39669b7" providerId="ADAL" clId="{10FE0E2A-8384-4287-9DE2-356EDC2DB010}" dt="2025-10-09T00:59:48.333" v="4109" actId="20577"/>
          <ac:spMkLst>
            <pc:docMk/>
            <pc:sldMk cId="976578784" sldId="377"/>
            <ac:spMk id="8" creationId="{A2B1CA93-2DB9-AB09-18B5-8A5011DF2097}"/>
          </ac:spMkLst>
        </pc:spChg>
        <pc:picChg chg="add mod">
          <ac:chgData name="Philip Roy" userId="a442a26b-b5f5-44d0-90b3-caaea39669b7" providerId="ADAL" clId="{10FE0E2A-8384-4287-9DE2-356EDC2DB010}" dt="2025-10-09T00:52:46.323" v="4040" actId="14826"/>
          <ac:picMkLst>
            <pc:docMk/>
            <pc:sldMk cId="976578784" sldId="377"/>
            <ac:picMk id="6" creationId="{18EDE7FE-D00A-7220-3597-079A6AB225F9}"/>
          </ac:picMkLst>
        </pc:picChg>
      </pc:sldChg>
      <pc:sldChg chg="addSp delSp modSp add mod delAnim modAnim">
        <pc:chgData name="Philip Roy" userId="a442a26b-b5f5-44d0-90b3-caaea39669b7" providerId="ADAL" clId="{10FE0E2A-8384-4287-9DE2-356EDC2DB010}" dt="2025-10-09T02:28:06.265" v="6050" actId="1038"/>
        <pc:sldMkLst>
          <pc:docMk/>
          <pc:sldMk cId="1882462927" sldId="378"/>
        </pc:sldMkLst>
      </pc:sldChg>
      <pc:sldChg chg="modSp add mod modAnim modNotesTx">
        <pc:chgData name="Philip Roy" userId="a442a26b-b5f5-44d0-90b3-caaea39669b7" providerId="ADAL" clId="{10FE0E2A-8384-4287-9DE2-356EDC2DB010}" dt="2025-10-09T21:38:15.755" v="8423"/>
        <pc:sldMkLst>
          <pc:docMk/>
          <pc:sldMk cId="2971487970" sldId="380"/>
        </pc:sldMkLst>
        <pc:spChg chg="mod">
          <ac:chgData name="Philip Roy" userId="a442a26b-b5f5-44d0-90b3-caaea39669b7" providerId="ADAL" clId="{10FE0E2A-8384-4287-9DE2-356EDC2DB010}" dt="2025-10-09T02:49:45.694" v="6881" actId="20577"/>
          <ac:spMkLst>
            <pc:docMk/>
            <pc:sldMk cId="2971487970" sldId="380"/>
            <ac:spMk id="3" creationId="{BB61066E-9994-549B-ED46-B480E4C86F69}"/>
          </ac:spMkLst>
        </pc:spChg>
        <pc:spChg chg="mod">
          <ac:chgData name="Philip Roy" userId="a442a26b-b5f5-44d0-90b3-caaea39669b7" providerId="ADAL" clId="{10FE0E2A-8384-4287-9DE2-356EDC2DB010}" dt="2025-10-09T21:35:11.520" v="8416" actId="255"/>
          <ac:spMkLst>
            <pc:docMk/>
            <pc:sldMk cId="2971487970" sldId="380"/>
            <ac:spMk id="4" creationId="{2CC9DD2D-596D-30B0-548D-3251DCA03F09}"/>
          </ac:spMkLst>
        </pc:spChg>
        <pc:picChg chg="mod">
          <ac:chgData name="Philip Roy" userId="a442a26b-b5f5-44d0-90b3-caaea39669b7" providerId="ADAL" clId="{10FE0E2A-8384-4287-9DE2-356EDC2DB010}" dt="2025-10-09T03:17:55.069" v="6892" actId="14826"/>
          <ac:picMkLst>
            <pc:docMk/>
            <pc:sldMk cId="2971487970" sldId="380"/>
            <ac:picMk id="2" creationId="{A32C30F0-253A-ABD7-145A-F8FA5F55A544}"/>
          </ac:picMkLst>
        </pc:picChg>
      </pc:sldChg>
      <pc:sldChg chg="modSp add mod">
        <pc:chgData name="Philip Roy" userId="a442a26b-b5f5-44d0-90b3-caaea39669b7" providerId="ADAL" clId="{10FE0E2A-8384-4287-9DE2-356EDC2DB010}" dt="2025-10-09T20:09:53.950" v="8269" actId="20577"/>
        <pc:sldMkLst>
          <pc:docMk/>
          <pc:sldMk cId="4078807550" sldId="381"/>
        </pc:sldMkLst>
        <pc:spChg chg="mod">
          <ac:chgData name="Philip Roy" userId="a442a26b-b5f5-44d0-90b3-caaea39669b7" providerId="ADAL" clId="{10FE0E2A-8384-4287-9DE2-356EDC2DB010}" dt="2025-10-09T20:02:39.191" v="7447" actId="20577"/>
          <ac:spMkLst>
            <pc:docMk/>
            <pc:sldMk cId="4078807550" sldId="381"/>
            <ac:spMk id="3" creationId="{9672D648-97EF-6660-E655-A2B35F10196C}"/>
          </ac:spMkLst>
        </pc:spChg>
        <pc:spChg chg="mod">
          <ac:chgData name="Philip Roy" userId="a442a26b-b5f5-44d0-90b3-caaea39669b7" providerId="ADAL" clId="{10FE0E2A-8384-4287-9DE2-356EDC2DB010}" dt="2025-10-09T20:09:53.950" v="8269" actId="20577"/>
          <ac:spMkLst>
            <pc:docMk/>
            <pc:sldMk cId="4078807550" sldId="381"/>
            <ac:spMk id="4" creationId="{0703643C-0E59-A478-1F17-5B95E6ED9265}"/>
          </ac:spMkLst>
        </pc:spChg>
      </pc:sldChg>
      <pc:sldChg chg="addSp delSp modSp add mod modTransition">
        <pc:chgData name="Philip Roy" userId="a442a26b-b5f5-44d0-90b3-caaea39669b7" providerId="ADAL" clId="{10FE0E2A-8384-4287-9DE2-356EDC2DB010}" dt="2025-10-10T01:58:59.261" v="8632" actId="1582"/>
        <pc:sldMkLst>
          <pc:docMk/>
          <pc:sldMk cId="418931583" sldId="383"/>
        </pc:sldMkLst>
        <pc:spChg chg="add mod">
          <ac:chgData name="Philip Roy" userId="a442a26b-b5f5-44d0-90b3-caaea39669b7" providerId="ADAL" clId="{10FE0E2A-8384-4287-9DE2-356EDC2DB010}" dt="2025-10-10T01:14:19.734" v="8631" actId="207"/>
          <ac:spMkLst>
            <pc:docMk/>
            <pc:sldMk cId="418931583" sldId="383"/>
            <ac:spMk id="7" creationId="{4E3F117D-3637-A048-0882-93276AA1F94B}"/>
          </ac:spMkLst>
        </pc:spChg>
        <pc:spChg chg="mod topLvl">
          <ac:chgData name="Philip Roy" userId="a442a26b-b5f5-44d0-90b3-caaea39669b7" providerId="ADAL" clId="{10FE0E2A-8384-4287-9DE2-356EDC2DB010}" dt="2025-10-09T21:54:00.835" v="8518" actId="1036"/>
          <ac:spMkLst>
            <pc:docMk/>
            <pc:sldMk cId="418931583" sldId="383"/>
            <ac:spMk id="13" creationId="{3622B2A8-FD02-FF46-D552-3FF70D81F275}"/>
          </ac:spMkLst>
        </pc:spChg>
        <pc:spChg chg="mod topLvl">
          <ac:chgData name="Philip Roy" userId="a442a26b-b5f5-44d0-90b3-caaea39669b7" providerId="ADAL" clId="{10FE0E2A-8384-4287-9DE2-356EDC2DB010}" dt="2025-10-09T21:54:00.835" v="8518" actId="1036"/>
          <ac:spMkLst>
            <pc:docMk/>
            <pc:sldMk cId="418931583" sldId="383"/>
            <ac:spMk id="14" creationId="{53F0B96B-1B5B-1BB7-64F8-3D5895B913B1}"/>
          </ac:spMkLst>
        </pc:spChg>
        <pc:spChg chg="mod topLvl">
          <ac:chgData name="Philip Roy" userId="a442a26b-b5f5-44d0-90b3-caaea39669b7" providerId="ADAL" clId="{10FE0E2A-8384-4287-9DE2-356EDC2DB010}" dt="2025-10-09T21:54:00.835" v="8518" actId="1036"/>
          <ac:spMkLst>
            <pc:docMk/>
            <pc:sldMk cId="418931583" sldId="383"/>
            <ac:spMk id="15" creationId="{9B231FD5-B990-4D66-03ED-D94140F1806C}"/>
          </ac:spMkLst>
        </pc:spChg>
        <pc:spChg chg="mod topLvl">
          <ac:chgData name="Philip Roy" userId="a442a26b-b5f5-44d0-90b3-caaea39669b7" providerId="ADAL" clId="{10FE0E2A-8384-4287-9DE2-356EDC2DB010}" dt="2025-10-09T21:54:00.835" v="8518" actId="1036"/>
          <ac:spMkLst>
            <pc:docMk/>
            <pc:sldMk cId="418931583" sldId="383"/>
            <ac:spMk id="16" creationId="{7CFDB506-AA84-BB55-10E3-91AC47F6DF14}"/>
          </ac:spMkLst>
        </pc:spChg>
        <pc:spChg chg="mod topLvl">
          <ac:chgData name="Philip Roy" userId="a442a26b-b5f5-44d0-90b3-caaea39669b7" providerId="ADAL" clId="{10FE0E2A-8384-4287-9DE2-356EDC2DB010}" dt="2025-10-09T21:52:48.071" v="8478" actId="14100"/>
          <ac:spMkLst>
            <pc:docMk/>
            <pc:sldMk cId="418931583" sldId="383"/>
            <ac:spMk id="17" creationId="{8884189D-4278-FBEB-EE56-B9E252E74FBE}"/>
          </ac:spMkLst>
        </pc:spChg>
        <pc:spChg chg="mod topLvl">
          <ac:chgData name="Philip Roy" userId="a442a26b-b5f5-44d0-90b3-caaea39669b7" providerId="ADAL" clId="{10FE0E2A-8384-4287-9DE2-356EDC2DB010}" dt="2025-10-09T21:54:22.071" v="8533" actId="12789"/>
          <ac:spMkLst>
            <pc:docMk/>
            <pc:sldMk cId="418931583" sldId="383"/>
            <ac:spMk id="18" creationId="{C4E26E3A-E452-1EDC-DA7C-1EAAA89BF1AD}"/>
          </ac:spMkLst>
        </pc:spChg>
        <pc:spChg chg="mod topLvl">
          <ac:chgData name="Philip Roy" userId="a442a26b-b5f5-44d0-90b3-caaea39669b7" providerId="ADAL" clId="{10FE0E2A-8384-4287-9DE2-356EDC2DB010}" dt="2025-10-09T23:58:55.388" v="8598" actId="1076"/>
          <ac:spMkLst>
            <pc:docMk/>
            <pc:sldMk cId="418931583" sldId="383"/>
            <ac:spMk id="19" creationId="{E9F4BEDC-1DBE-CAD4-FAC1-4EE5DF76DE21}"/>
          </ac:spMkLst>
        </pc:spChg>
        <pc:spChg chg="mod topLvl">
          <ac:chgData name="Philip Roy" userId="a442a26b-b5f5-44d0-90b3-caaea39669b7" providerId="ADAL" clId="{10FE0E2A-8384-4287-9DE2-356EDC2DB010}" dt="2025-10-09T21:54:22.071" v="8533" actId="12789"/>
          <ac:spMkLst>
            <pc:docMk/>
            <pc:sldMk cId="418931583" sldId="383"/>
            <ac:spMk id="20" creationId="{A154325D-DAFB-EDC3-1682-B7321CC2560F}"/>
          </ac:spMkLst>
        </pc:spChg>
        <pc:spChg chg="mod topLvl">
          <ac:chgData name="Philip Roy" userId="a442a26b-b5f5-44d0-90b3-caaea39669b7" providerId="ADAL" clId="{10FE0E2A-8384-4287-9DE2-356EDC2DB010}" dt="2025-10-09T21:54:22.071" v="8533" actId="12789"/>
          <ac:spMkLst>
            <pc:docMk/>
            <pc:sldMk cId="418931583" sldId="383"/>
            <ac:spMk id="21" creationId="{95AE1F1A-5D22-B744-4FC9-7F645C225FBB}"/>
          </ac:spMkLst>
        </pc:spChg>
        <pc:picChg chg="add mod ord">
          <ac:chgData name="Philip Roy" userId="a442a26b-b5f5-44d0-90b3-caaea39669b7" providerId="ADAL" clId="{10FE0E2A-8384-4287-9DE2-356EDC2DB010}" dt="2025-10-10T01:58:59.261" v="8632" actId="1582"/>
          <ac:picMkLst>
            <pc:docMk/>
            <pc:sldMk cId="418931583" sldId="383"/>
            <ac:picMk id="5" creationId="{64265498-F1A5-0EA9-30E7-C52C1B09D2E5}"/>
          </ac:picMkLst>
        </pc:picChg>
      </pc:sldChg>
      <pc:sldChg chg="delSp modSp add ord modAnim">
        <pc:chgData name="Philip Roy" userId="a442a26b-b5f5-44d0-90b3-caaea39669b7" providerId="ADAL" clId="{10FE0E2A-8384-4287-9DE2-356EDC2DB010}" dt="2025-10-10T01:14:04.093" v="8628"/>
        <pc:sldMkLst>
          <pc:docMk/>
          <pc:sldMk cId="2373400037" sldId="385"/>
        </pc:sldMkLst>
        <pc:spChg chg="mod">
          <ac:chgData name="Philip Roy" userId="a442a26b-b5f5-44d0-90b3-caaea39669b7" providerId="ADAL" clId="{10FE0E2A-8384-4287-9DE2-356EDC2DB010}" dt="2025-10-10T01:14:04.093" v="8628"/>
          <ac:spMkLst>
            <pc:docMk/>
            <pc:sldMk cId="2373400037" sldId="385"/>
            <ac:spMk id="3" creationId="{31EEDAD3-724B-9536-96F3-84AA67DCEF75}"/>
          </ac:spMkLst>
        </pc:spChg>
        <pc:spChg chg="mod topLvl">
          <ac:chgData name="Philip Roy" userId="a442a26b-b5f5-44d0-90b3-caaea39669b7" providerId="ADAL" clId="{10FE0E2A-8384-4287-9DE2-356EDC2DB010}" dt="2025-10-09T23:59:44.659" v="8603" actId="165"/>
          <ac:spMkLst>
            <pc:docMk/>
            <pc:sldMk cId="2373400037" sldId="385"/>
            <ac:spMk id="13" creationId="{97AD785C-0762-8D91-A303-100ECCFE6042}"/>
          </ac:spMkLst>
        </pc:spChg>
        <pc:spChg chg="mod topLvl">
          <ac:chgData name="Philip Roy" userId="a442a26b-b5f5-44d0-90b3-caaea39669b7" providerId="ADAL" clId="{10FE0E2A-8384-4287-9DE2-356EDC2DB010}" dt="2025-10-09T23:59:49.313" v="8604" actId="165"/>
          <ac:spMkLst>
            <pc:docMk/>
            <pc:sldMk cId="2373400037" sldId="385"/>
            <ac:spMk id="14" creationId="{385C239D-587C-26AF-86F4-D2BEAF124F59}"/>
          </ac:spMkLst>
        </pc:spChg>
        <pc:spChg chg="mod topLvl">
          <ac:chgData name="Philip Roy" userId="a442a26b-b5f5-44d0-90b3-caaea39669b7" providerId="ADAL" clId="{10FE0E2A-8384-4287-9DE2-356EDC2DB010}" dt="2025-10-09T23:59:54.329" v="8605" actId="165"/>
          <ac:spMkLst>
            <pc:docMk/>
            <pc:sldMk cId="2373400037" sldId="385"/>
            <ac:spMk id="15" creationId="{967E2556-2E53-EC0E-65C5-44A650BEE20C}"/>
          </ac:spMkLst>
        </pc:spChg>
        <pc:spChg chg="mod topLvl">
          <ac:chgData name="Philip Roy" userId="a442a26b-b5f5-44d0-90b3-caaea39669b7" providerId="ADAL" clId="{10FE0E2A-8384-4287-9DE2-356EDC2DB010}" dt="2025-10-09T23:59:58.849" v="8606" actId="165"/>
          <ac:spMkLst>
            <pc:docMk/>
            <pc:sldMk cId="2373400037" sldId="385"/>
            <ac:spMk id="16" creationId="{C903AA46-7CCC-7DCC-8873-FFB503C08CF3}"/>
          </ac:spMkLst>
        </pc:spChg>
        <pc:spChg chg="mod topLvl">
          <ac:chgData name="Philip Roy" userId="a442a26b-b5f5-44d0-90b3-caaea39669b7" providerId="ADAL" clId="{10FE0E2A-8384-4287-9DE2-356EDC2DB010}" dt="2025-10-10T00:00:04.063" v="8607" actId="165"/>
          <ac:spMkLst>
            <pc:docMk/>
            <pc:sldMk cId="2373400037" sldId="385"/>
            <ac:spMk id="17" creationId="{189EB447-9D45-2F4E-C3EA-9B83D3F04510}"/>
          </ac:spMkLst>
        </pc:spChg>
        <pc:spChg chg="mod topLvl">
          <ac:chgData name="Philip Roy" userId="a442a26b-b5f5-44d0-90b3-caaea39669b7" providerId="ADAL" clId="{10FE0E2A-8384-4287-9DE2-356EDC2DB010}" dt="2025-10-10T00:00:08.924" v="8608" actId="165"/>
          <ac:spMkLst>
            <pc:docMk/>
            <pc:sldMk cId="2373400037" sldId="385"/>
            <ac:spMk id="18" creationId="{9CF873F6-0CEA-4A93-46FF-1022BD57E7F9}"/>
          </ac:spMkLst>
        </pc:spChg>
        <pc:spChg chg="mod topLvl">
          <ac:chgData name="Philip Roy" userId="a442a26b-b5f5-44d0-90b3-caaea39669b7" providerId="ADAL" clId="{10FE0E2A-8384-4287-9DE2-356EDC2DB010}" dt="2025-10-10T00:01:45.294" v="8620" actId="165"/>
          <ac:spMkLst>
            <pc:docMk/>
            <pc:sldMk cId="2373400037" sldId="385"/>
            <ac:spMk id="19" creationId="{6BFCA396-280C-6809-B227-7508D171184C}"/>
          </ac:spMkLst>
        </pc:spChg>
        <pc:spChg chg="mod topLvl">
          <ac:chgData name="Philip Roy" userId="a442a26b-b5f5-44d0-90b3-caaea39669b7" providerId="ADAL" clId="{10FE0E2A-8384-4287-9DE2-356EDC2DB010}" dt="2025-10-10T00:00:17.355" v="8610" actId="165"/>
          <ac:spMkLst>
            <pc:docMk/>
            <pc:sldMk cId="2373400037" sldId="385"/>
            <ac:spMk id="20" creationId="{76FAFC78-D5AC-F4D5-6EDA-59DFC0D560FF}"/>
          </ac:spMkLst>
        </pc:spChg>
        <pc:spChg chg="mod topLvl">
          <ac:chgData name="Philip Roy" userId="a442a26b-b5f5-44d0-90b3-caaea39669b7" providerId="ADAL" clId="{10FE0E2A-8384-4287-9DE2-356EDC2DB010}" dt="2025-10-10T00:00:13.176" v="8609" actId="165"/>
          <ac:spMkLst>
            <pc:docMk/>
            <pc:sldMk cId="2373400037" sldId="385"/>
            <ac:spMk id="21" creationId="{226B28A1-4DE1-6E1E-36EB-F7BFA5E424ED}"/>
          </ac:spMkLst>
        </pc:spChg>
        <pc:spChg chg="mod topLvl">
          <ac:chgData name="Philip Roy" userId="a442a26b-b5f5-44d0-90b3-caaea39669b7" providerId="ADAL" clId="{10FE0E2A-8384-4287-9DE2-356EDC2DB010}" dt="2025-10-09T23:59:44.659" v="8603" actId="165"/>
          <ac:spMkLst>
            <pc:docMk/>
            <pc:sldMk cId="2373400037" sldId="385"/>
            <ac:spMk id="30" creationId="{FC50F93D-BDC4-9A0D-75CB-4CD4243B8EA8}"/>
          </ac:spMkLst>
        </pc:spChg>
        <pc:spChg chg="mod topLvl">
          <ac:chgData name="Philip Roy" userId="a442a26b-b5f5-44d0-90b3-caaea39669b7" providerId="ADAL" clId="{10FE0E2A-8384-4287-9DE2-356EDC2DB010}" dt="2025-10-09T23:59:49.313" v="8604" actId="165"/>
          <ac:spMkLst>
            <pc:docMk/>
            <pc:sldMk cId="2373400037" sldId="385"/>
            <ac:spMk id="31" creationId="{004780B7-3D53-939A-6ADC-DF00862F8D97}"/>
          </ac:spMkLst>
        </pc:spChg>
        <pc:spChg chg="mod topLvl">
          <ac:chgData name="Philip Roy" userId="a442a26b-b5f5-44d0-90b3-caaea39669b7" providerId="ADAL" clId="{10FE0E2A-8384-4287-9DE2-356EDC2DB010}" dt="2025-10-10T00:01:45.294" v="8620" actId="165"/>
          <ac:spMkLst>
            <pc:docMk/>
            <pc:sldMk cId="2373400037" sldId="385"/>
            <ac:spMk id="32" creationId="{71EBA2AD-DCFB-0A91-2544-18FE15517083}"/>
          </ac:spMkLst>
        </pc:spChg>
        <pc:spChg chg="mod topLvl">
          <ac:chgData name="Philip Roy" userId="a442a26b-b5f5-44d0-90b3-caaea39669b7" providerId="ADAL" clId="{10FE0E2A-8384-4287-9DE2-356EDC2DB010}" dt="2025-10-09T23:59:54.329" v="8605" actId="165"/>
          <ac:spMkLst>
            <pc:docMk/>
            <pc:sldMk cId="2373400037" sldId="385"/>
            <ac:spMk id="33" creationId="{39835555-304A-FFE9-358B-BBB22BC1CC53}"/>
          </ac:spMkLst>
        </pc:spChg>
        <pc:spChg chg="mod topLvl">
          <ac:chgData name="Philip Roy" userId="a442a26b-b5f5-44d0-90b3-caaea39669b7" providerId="ADAL" clId="{10FE0E2A-8384-4287-9DE2-356EDC2DB010}" dt="2025-10-09T23:59:58.849" v="8606" actId="165"/>
          <ac:spMkLst>
            <pc:docMk/>
            <pc:sldMk cId="2373400037" sldId="385"/>
            <ac:spMk id="34" creationId="{650C90C1-DCE6-B2DC-C98B-014B6A0067E4}"/>
          </ac:spMkLst>
        </pc:spChg>
        <pc:spChg chg="mod topLvl">
          <ac:chgData name="Philip Roy" userId="a442a26b-b5f5-44d0-90b3-caaea39669b7" providerId="ADAL" clId="{10FE0E2A-8384-4287-9DE2-356EDC2DB010}" dt="2025-10-10T00:00:04.063" v="8607" actId="165"/>
          <ac:spMkLst>
            <pc:docMk/>
            <pc:sldMk cId="2373400037" sldId="385"/>
            <ac:spMk id="35" creationId="{38D887A5-8671-51AE-5774-D3CD148C3B32}"/>
          </ac:spMkLst>
        </pc:spChg>
        <pc:spChg chg="mod topLvl">
          <ac:chgData name="Philip Roy" userId="a442a26b-b5f5-44d0-90b3-caaea39669b7" providerId="ADAL" clId="{10FE0E2A-8384-4287-9DE2-356EDC2DB010}" dt="2025-10-10T00:00:17.355" v="8610" actId="165"/>
          <ac:spMkLst>
            <pc:docMk/>
            <pc:sldMk cId="2373400037" sldId="385"/>
            <ac:spMk id="36" creationId="{4C156C74-0CA1-1375-5D46-BCF6A1A6979B}"/>
          </ac:spMkLst>
        </pc:spChg>
        <pc:spChg chg="mod topLvl">
          <ac:chgData name="Philip Roy" userId="a442a26b-b5f5-44d0-90b3-caaea39669b7" providerId="ADAL" clId="{10FE0E2A-8384-4287-9DE2-356EDC2DB010}" dt="2025-10-10T00:00:13.176" v="8609" actId="165"/>
          <ac:spMkLst>
            <pc:docMk/>
            <pc:sldMk cId="2373400037" sldId="385"/>
            <ac:spMk id="37" creationId="{266AEF3D-9813-D1A5-4E5D-D0CF97D60805}"/>
          </ac:spMkLst>
        </pc:spChg>
        <pc:spChg chg="mod topLvl">
          <ac:chgData name="Philip Roy" userId="a442a26b-b5f5-44d0-90b3-caaea39669b7" providerId="ADAL" clId="{10FE0E2A-8384-4287-9DE2-356EDC2DB010}" dt="2025-10-10T00:00:08.924" v="8608" actId="165"/>
          <ac:spMkLst>
            <pc:docMk/>
            <pc:sldMk cId="2373400037" sldId="385"/>
            <ac:spMk id="38" creationId="{75B36E0D-B96D-4E07-3969-B6E5D978B311}"/>
          </ac:spMkLst>
        </pc:spChg>
      </pc:sldChg>
      <pc:sldMasterChg chg="delSldLayout">
        <pc:chgData name="Philip Roy" userId="a442a26b-b5f5-44d0-90b3-caaea39669b7" providerId="ADAL" clId="{10FE0E2A-8384-4287-9DE2-356EDC2DB010}" dt="2025-10-09T02:20:05.679" v="6029" actId="47"/>
        <pc:sldMasterMkLst>
          <pc:docMk/>
          <pc:sldMasterMk cId="1978343337" sldId="2147483648"/>
        </pc:sldMasterMkLst>
      </pc:sldMasterChg>
    </pc:docChg>
  </pc:docChgLst>
  <pc:docChgLst>
    <pc:chgData name="Sara Kidd" userId="S::sara.kidd002@msd.govt.nz::dabce084-8a7f-4ddc-b0d8-e42f1d5b738a" providerId="AD" clId="Web-{14BCE9FE-AE06-538C-A3B4-7F18FA2B0F17}"/>
    <pc:docChg chg="mod modSld">
      <pc:chgData name="Sara Kidd" userId="S::sara.kidd002@msd.govt.nz::dabce084-8a7f-4ddc-b0d8-e42f1d5b738a" providerId="AD" clId="Web-{14BCE9FE-AE06-538C-A3B4-7F18FA2B0F17}" dt="2025-10-26T21:56:28.443" v="138" actId="20577"/>
      <pc:docMkLst>
        <pc:docMk/>
      </pc:docMkLst>
      <pc:sldChg chg="modSp">
        <pc:chgData name="Sara Kidd" userId="S::sara.kidd002@msd.govt.nz::dabce084-8a7f-4ddc-b0d8-e42f1d5b738a" providerId="AD" clId="Web-{14BCE9FE-AE06-538C-A3B4-7F18FA2B0F17}" dt="2025-10-26T21:35:23.714" v="42" actId="20577"/>
        <pc:sldMkLst>
          <pc:docMk/>
          <pc:sldMk cId="1882462927" sldId="378"/>
        </pc:sldMkLst>
      </pc:sldChg>
      <pc:sldChg chg="modSp">
        <pc:chgData name="Sara Kidd" userId="S::sara.kidd002@msd.govt.nz::dabce084-8a7f-4ddc-b0d8-e42f1d5b738a" providerId="AD" clId="Web-{14BCE9FE-AE06-538C-A3B4-7F18FA2B0F17}" dt="2025-10-26T21:56:28.443" v="138" actId="20577"/>
        <pc:sldMkLst>
          <pc:docMk/>
          <pc:sldMk cId="2971487970" sldId="380"/>
        </pc:sldMkLst>
        <pc:spChg chg="mod">
          <ac:chgData name="Sara Kidd" userId="S::sara.kidd002@msd.govt.nz::dabce084-8a7f-4ddc-b0d8-e42f1d5b738a" providerId="AD" clId="Web-{14BCE9FE-AE06-538C-A3B4-7F18FA2B0F17}" dt="2025-10-26T21:56:28.443" v="138" actId="20577"/>
          <ac:spMkLst>
            <pc:docMk/>
            <pc:sldMk cId="2971487970" sldId="380"/>
            <ac:spMk id="4" creationId="{2CC9DD2D-596D-30B0-548D-3251DCA03F09}"/>
          </ac:spMkLst>
        </pc:spChg>
      </pc:sldChg>
    </pc:docChg>
  </pc:docChgLst>
  <pc:docChgLst>
    <pc:chgData name="Sara Kidd" userId="S::sara.kidd002@msd.govt.nz::dabce084-8a7f-4ddc-b0d8-e42f1d5b738a" providerId="AD" clId="Web-{B01493C3-ECE6-8E35-3631-64FBC7FD20AC}"/>
    <pc:docChg chg="modSld">
      <pc:chgData name="Sara Kidd" userId="S::sara.kidd002@msd.govt.nz::dabce084-8a7f-4ddc-b0d8-e42f1d5b738a" providerId="AD" clId="Web-{B01493C3-ECE6-8E35-3631-64FBC7FD20AC}" dt="2025-11-06T20:47:45.751" v="1341" actId="20577"/>
      <pc:docMkLst>
        <pc:docMk/>
      </pc:docMkLst>
      <pc:sldChg chg="modSp">
        <pc:chgData name="Sara Kidd" userId="S::sara.kidd002@msd.govt.nz::dabce084-8a7f-4ddc-b0d8-e42f1d5b738a" providerId="AD" clId="Web-{B01493C3-ECE6-8E35-3631-64FBC7FD20AC}" dt="2025-11-06T20:42:14.353" v="948" actId="20577"/>
        <pc:sldMkLst>
          <pc:docMk/>
          <pc:sldMk cId="727365276" sldId="360"/>
        </pc:sldMkLst>
        <pc:spChg chg="mod">
          <ac:chgData name="Sara Kidd" userId="S::sara.kidd002@msd.govt.nz::dabce084-8a7f-4ddc-b0d8-e42f1d5b738a" providerId="AD" clId="Web-{B01493C3-ECE6-8E35-3631-64FBC7FD20AC}" dt="2025-11-06T20:40:43.052" v="887" actId="20577"/>
          <ac:spMkLst>
            <pc:docMk/>
            <pc:sldMk cId="727365276" sldId="360"/>
            <ac:spMk id="3" creationId="{5E43D721-5903-C44D-FE39-0D0D881B3881}"/>
          </ac:spMkLst>
        </pc:spChg>
        <pc:spChg chg="mod">
          <ac:chgData name="Sara Kidd" userId="S::sara.kidd002@msd.govt.nz::dabce084-8a7f-4ddc-b0d8-e42f1d5b738a" providerId="AD" clId="Web-{B01493C3-ECE6-8E35-3631-64FBC7FD20AC}" dt="2025-11-06T20:42:14.353" v="948" actId="20577"/>
          <ac:spMkLst>
            <pc:docMk/>
            <pc:sldMk cId="727365276" sldId="360"/>
            <ac:spMk id="4" creationId="{D8823F2E-769D-FBB4-623D-6C74856C63C4}"/>
          </ac:spMkLst>
        </pc:spChg>
      </pc:sldChg>
      <pc:sldChg chg="modSp">
        <pc:chgData name="Sara Kidd" userId="S::sara.kidd002@msd.govt.nz::dabce084-8a7f-4ddc-b0d8-e42f1d5b738a" providerId="AD" clId="Web-{B01493C3-ECE6-8E35-3631-64FBC7FD20AC}" dt="2025-11-06T20:47:45.751" v="1341" actId="20577"/>
        <pc:sldMkLst>
          <pc:docMk/>
          <pc:sldMk cId="4078807550" sldId="381"/>
        </pc:sldMkLst>
        <pc:spChg chg="mod">
          <ac:chgData name="Sara Kidd" userId="S::sara.kidd002@msd.govt.nz::dabce084-8a7f-4ddc-b0d8-e42f1d5b738a" providerId="AD" clId="Web-{B01493C3-ECE6-8E35-3631-64FBC7FD20AC}" dt="2025-11-06T20:47:45.751" v="1341" actId="20577"/>
          <ac:spMkLst>
            <pc:docMk/>
            <pc:sldMk cId="4078807550" sldId="381"/>
            <ac:spMk id="4" creationId="{0703643C-0E59-A478-1F17-5B95E6ED9265}"/>
          </ac:spMkLst>
        </pc:spChg>
      </pc:sldChg>
    </pc:docChg>
  </pc:docChgLst>
  <pc:docChgLst>
    <pc:chgData name="Philip Roy" userId="a442a26b-b5f5-44d0-90b3-caaea39669b7" providerId="ADAL" clId="{7242440F-6C75-4E16-B945-E270932F5F22}"/>
    <pc:docChg chg="undo redo custSel addSld delSld modSld sldOrd">
      <pc:chgData name="Philip Roy" userId="a442a26b-b5f5-44d0-90b3-caaea39669b7" providerId="ADAL" clId="{7242440F-6C75-4E16-B945-E270932F5F22}" dt="2025-10-17T00:31:57.103" v="2519" actId="47"/>
      <pc:docMkLst>
        <pc:docMk/>
      </pc:docMkLst>
      <pc:sldChg chg="modSp mod modClrScheme chgLayout">
        <pc:chgData name="Philip Roy" userId="a442a26b-b5f5-44d0-90b3-caaea39669b7" providerId="ADAL" clId="{7242440F-6C75-4E16-B945-E270932F5F22}" dt="2025-10-16T20:58:04.342" v="5" actId="700"/>
        <pc:sldMkLst>
          <pc:docMk/>
          <pc:sldMk cId="56045301" sldId="367"/>
        </pc:sldMkLst>
        <pc:spChg chg="mod ord">
          <ac:chgData name="Philip Roy" userId="a442a26b-b5f5-44d0-90b3-caaea39669b7" providerId="ADAL" clId="{7242440F-6C75-4E16-B945-E270932F5F22}" dt="2025-10-16T20:58:04.342" v="5" actId="700"/>
          <ac:spMkLst>
            <pc:docMk/>
            <pc:sldMk cId="56045301" sldId="367"/>
            <ac:spMk id="3" creationId="{629EE9FF-BCC5-AAB5-49EC-8C8BC4EA0EC0}"/>
          </ac:spMkLst>
        </pc:spChg>
      </pc:sldChg>
      <pc:sldChg chg="addSp delSp modSp add mod ord modAnim chgLayout">
        <pc:chgData name="Philip Roy" userId="a442a26b-b5f5-44d0-90b3-caaea39669b7" providerId="ADAL" clId="{7242440F-6C75-4E16-B945-E270932F5F22}" dt="2025-10-16T23:59:30.850" v="2518"/>
        <pc:sldMkLst>
          <pc:docMk/>
          <pc:sldMk cId="3609520324" sldId="386"/>
        </pc:sldMkLst>
        <pc:spChg chg="add del mod ord">
          <ac:chgData name="Philip Roy" userId="a442a26b-b5f5-44d0-90b3-caaea39669b7" providerId="ADAL" clId="{7242440F-6C75-4E16-B945-E270932F5F22}" dt="2025-10-16T22:14:12.972" v="1043" actId="700"/>
          <ac:spMkLst>
            <pc:docMk/>
            <pc:sldMk cId="3609520324" sldId="386"/>
            <ac:spMk id="2" creationId="{975BDF9D-D1C5-0179-E27D-3AB9D188EC3C}"/>
          </ac:spMkLst>
        </pc:spChg>
        <pc:spChg chg="add mod">
          <ac:chgData name="Philip Roy" userId="a442a26b-b5f5-44d0-90b3-caaea39669b7" providerId="ADAL" clId="{7242440F-6C75-4E16-B945-E270932F5F22}" dt="2025-10-16T22:37:28.438" v="2109" actId="12789"/>
          <ac:spMkLst>
            <pc:docMk/>
            <pc:sldMk cId="3609520324" sldId="386"/>
            <ac:spMk id="8" creationId="{9133CC3A-313D-CA92-DBD9-1F6922F04999}"/>
          </ac:spMkLst>
        </pc:spChg>
        <pc:spChg chg="add mod">
          <ac:chgData name="Philip Roy" userId="a442a26b-b5f5-44d0-90b3-caaea39669b7" providerId="ADAL" clId="{7242440F-6C75-4E16-B945-E270932F5F22}" dt="2025-10-16T22:37:28.438" v="2109" actId="12789"/>
          <ac:spMkLst>
            <pc:docMk/>
            <pc:sldMk cId="3609520324" sldId="386"/>
            <ac:spMk id="9" creationId="{292A9246-6495-C97F-9B11-F7EBB283D764}"/>
          </ac:spMkLst>
        </pc:spChg>
        <pc:spChg chg="add mod">
          <ac:chgData name="Philip Roy" userId="a442a26b-b5f5-44d0-90b3-caaea39669b7" providerId="ADAL" clId="{7242440F-6C75-4E16-B945-E270932F5F22}" dt="2025-10-16T22:37:28.438" v="2109" actId="12789"/>
          <ac:spMkLst>
            <pc:docMk/>
            <pc:sldMk cId="3609520324" sldId="386"/>
            <ac:spMk id="10" creationId="{F7FF3556-2F76-E33E-4BB7-AA6365B37E9E}"/>
          </ac:spMkLst>
        </pc:spChg>
        <pc:spChg chg="add mod">
          <ac:chgData name="Philip Roy" userId="a442a26b-b5f5-44d0-90b3-caaea39669b7" providerId="ADAL" clId="{7242440F-6C75-4E16-B945-E270932F5F22}" dt="2025-10-16T22:37:28.438" v="2109" actId="12789"/>
          <ac:spMkLst>
            <pc:docMk/>
            <pc:sldMk cId="3609520324" sldId="386"/>
            <ac:spMk id="11" creationId="{5E292582-C596-4F95-A76B-D61A720589FC}"/>
          </ac:spMkLst>
        </pc:spChg>
        <pc:spChg chg="add mod topLvl">
          <ac:chgData name="Philip Roy" userId="a442a26b-b5f5-44d0-90b3-caaea39669b7" providerId="ADAL" clId="{7242440F-6C75-4E16-B945-E270932F5F22}" dt="2025-10-16T22:53:37.388" v="2458" actId="164"/>
          <ac:spMkLst>
            <pc:docMk/>
            <pc:sldMk cId="3609520324" sldId="386"/>
            <ac:spMk id="31" creationId="{5C0547B5-4DF7-9F30-1E18-6655500238F9}"/>
          </ac:spMkLst>
        </pc:spChg>
        <pc:spChg chg="add mod topLvl">
          <ac:chgData name="Philip Roy" userId="a442a26b-b5f5-44d0-90b3-caaea39669b7" providerId="ADAL" clId="{7242440F-6C75-4E16-B945-E270932F5F22}" dt="2025-10-16T22:53:37.388" v="2458" actId="164"/>
          <ac:spMkLst>
            <pc:docMk/>
            <pc:sldMk cId="3609520324" sldId="386"/>
            <ac:spMk id="32" creationId="{E22097C9-2920-467C-F17E-249DCFAF32F6}"/>
          </ac:spMkLst>
        </pc:spChg>
        <pc:spChg chg="add mod">
          <ac:chgData name="Philip Roy" userId="a442a26b-b5f5-44d0-90b3-caaea39669b7" providerId="ADAL" clId="{7242440F-6C75-4E16-B945-E270932F5F22}" dt="2025-10-16T22:47:16.175" v="2422" actId="164"/>
          <ac:spMkLst>
            <pc:docMk/>
            <pc:sldMk cId="3609520324" sldId="386"/>
            <ac:spMk id="33" creationId="{742FE954-B592-8C64-0045-13630EA39C49}"/>
          </ac:spMkLst>
        </pc:spChg>
        <pc:spChg chg="add mod topLvl">
          <ac:chgData name="Philip Roy" userId="a442a26b-b5f5-44d0-90b3-caaea39669b7" providerId="ADAL" clId="{7242440F-6C75-4E16-B945-E270932F5F22}" dt="2025-10-16T22:54:06.230" v="2462" actId="164"/>
          <ac:spMkLst>
            <pc:docMk/>
            <pc:sldMk cId="3609520324" sldId="386"/>
            <ac:spMk id="34" creationId="{9B42C524-9B4A-33F0-C731-F4A3054B36DE}"/>
          </ac:spMkLst>
        </pc:spChg>
        <pc:spChg chg="add del mod">
          <ac:chgData name="Philip Roy" userId="a442a26b-b5f5-44d0-90b3-caaea39669b7" providerId="ADAL" clId="{7242440F-6C75-4E16-B945-E270932F5F22}" dt="2025-10-16T22:48:08.547" v="2425" actId="164"/>
          <ac:spMkLst>
            <pc:docMk/>
            <pc:sldMk cId="3609520324" sldId="386"/>
            <ac:spMk id="35" creationId="{1BFE88F7-C765-0191-A4DC-31DCC11DE104}"/>
          </ac:spMkLst>
        </pc:spChg>
        <pc:spChg chg="add mod">
          <ac:chgData name="Philip Roy" userId="a442a26b-b5f5-44d0-90b3-caaea39669b7" providerId="ADAL" clId="{7242440F-6C75-4E16-B945-E270932F5F22}" dt="2025-10-16T22:48:08.547" v="2425" actId="164"/>
          <ac:spMkLst>
            <pc:docMk/>
            <pc:sldMk cId="3609520324" sldId="386"/>
            <ac:spMk id="36" creationId="{195CDAD3-02C3-3804-FC22-6109BDB870E9}"/>
          </ac:spMkLst>
        </pc:spChg>
        <pc:spChg chg="add mod">
          <ac:chgData name="Philip Roy" userId="a442a26b-b5f5-44d0-90b3-caaea39669b7" providerId="ADAL" clId="{7242440F-6C75-4E16-B945-E270932F5F22}" dt="2025-10-16T22:49:35.270" v="2436" actId="164"/>
          <ac:spMkLst>
            <pc:docMk/>
            <pc:sldMk cId="3609520324" sldId="386"/>
            <ac:spMk id="37" creationId="{71C5581B-3A67-1CA7-8C27-D40B043C3486}"/>
          </ac:spMkLst>
        </pc:spChg>
        <pc:spChg chg="add del mod">
          <ac:chgData name="Philip Roy" userId="a442a26b-b5f5-44d0-90b3-caaea39669b7" providerId="ADAL" clId="{7242440F-6C75-4E16-B945-E270932F5F22}" dt="2025-10-16T22:49:51.666" v="2439" actId="164"/>
          <ac:spMkLst>
            <pc:docMk/>
            <pc:sldMk cId="3609520324" sldId="386"/>
            <ac:spMk id="38" creationId="{458D4FE7-10E0-CF71-6FDB-D7624B19E1F6}"/>
          </ac:spMkLst>
        </pc:spChg>
        <pc:spChg chg="add mod topLvl">
          <ac:chgData name="Philip Roy" userId="a442a26b-b5f5-44d0-90b3-caaea39669b7" providerId="ADAL" clId="{7242440F-6C75-4E16-B945-E270932F5F22}" dt="2025-10-16T23:00:45.140" v="2498" actId="165"/>
          <ac:spMkLst>
            <pc:docMk/>
            <pc:sldMk cId="3609520324" sldId="386"/>
            <ac:spMk id="39" creationId="{6AB77801-E79F-49E2-246F-227A8B2DA860}"/>
          </ac:spMkLst>
        </pc:spChg>
        <pc:spChg chg="add mod">
          <ac:chgData name="Philip Roy" userId="a442a26b-b5f5-44d0-90b3-caaea39669b7" providerId="ADAL" clId="{7242440F-6C75-4E16-B945-E270932F5F22}" dt="2025-10-16T22:48:51.688" v="2430" actId="164"/>
          <ac:spMkLst>
            <pc:docMk/>
            <pc:sldMk cId="3609520324" sldId="386"/>
            <ac:spMk id="40" creationId="{35870444-A684-626A-6016-75745FE94611}"/>
          </ac:spMkLst>
        </pc:spChg>
        <pc:spChg chg="add mod topLvl">
          <ac:chgData name="Philip Roy" userId="a442a26b-b5f5-44d0-90b3-caaea39669b7" providerId="ADAL" clId="{7242440F-6C75-4E16-B945-E270932F5F22}" dt="2025-10-16T22:59:16.570" v="2489" actId="164"/>
          <ac:spMkLst>
            <pc:docMk/>
            <pc:sldMk cId="3609520324" sldId="386"/>
            <ac:spMk id="41" creationId="{800864C3-8C9E-0539-33F3-777FA5848696}"/>
          </ac:spMkLst>
        </pc:spChg>
        <pc:spChg chg="add mod topLvl">
          <ac:chgData name="Philip Roy" userId="a442a26b-b5f5-44d0-90b3-caaea39669b7" providerId="ADAL" clId="{7242440F-6C75-4E16-B945-E270932F5F22}" dt="2025-10-16T22:59:16.570" v="2489" actId="164"/>
          <ac:spMkLst>
            <pc:docMk/>
            <pc:sldMk cId="3609520324" sldId="386"/>
            <ac:spMk id="42" creationId="{58D659D9-859C-842E-58A8-320AFE98E210}"/>
          </ac:spMkLst>
        </pc:spChg>
        <pc:spChg chg="add mod topLvl">
          <ac:chgData name="Philip Roy" userId="a442a26b-b5f5-44d0-90b3-caaea39669b7" providerId="ADAL" clId="{7242440F-6C75-4E16-B945-E270932F5F22}" dt="2025-10-16T22:54:06.230" v="2462" actId="164"/>
          <ac:spMkLst>
            <pc:docMk/>
            <pc:sldMk cId="3609520324" sldId="386"/>
            <ac:spMk id="47" creationId="{36F2A7D3-1412-5F0D-E4F6-B6B38137F3C8}"/>
          </ac:spMkLst>
        </pc:spChg>
        <pc:spChg chg="add mod">
          <ac:chgData name="Philip Roy" userId="a442a26b-b5f5-44d0-90b3-caaea39669b7" providerId="ADAL" clId="{7242440F-6C75-4E16-B945-E270932F5F22}" dt="2025-10-16T22:51:58.711" v="2449" actId="164"/>
          <ac:spMkLst>
            <pc:docMk/>
            <pc:sldMk cId="3609520324" sldId="386"/>
            <ac:spMk id="64" creationId="{16497CC9-73FE-65D6-4930-F3ED412DD574}"/>
          </ac:spMkLst>
        </pc:spChg>
        <pc:spChg chg="add mod">
          <ac:chgData name="Philip Roy" userId="a442a26b-b5f5-44d0-90b3-caaea39669b7" providerId="ADAL" clId="{7242440F-6C75-4E16-B945-E270932F5F22}" dt="2025-10-16T22:49:35.270" v="2436" actId="164"/>
          <ac:spMkLst>
            <pc:docMk/>
            <pc:sldMk cId="3609520324" sldId="386"/>
            <ac:spMk id="65" creationId="{EBAD69DB-B1F8-34D8-5218-5274D4B9F34A}"/>
          </ac:spMkLst>
        </pc:spChg>
        <pc:spChg chg="add mod">
          <ac:chgData name="Philip Roy" userId="a442a26b-b5f5-44d0-90b3-caaea39669b7" providerId="ADAL" clId="{7242440F-6C75-4E16-B945-E270932F5F22}" dt="2025-10-16T22:14:04.173" v="1042" actId="1076"/>
          <ac:spMkLst>
            <pc:docMk/>
            <pc:sldMk cId="3609520324" sldId="386"/>
            <ac:spMk id="68" creationId="{1D40C7ED-048B-1EFC-BC89-67EFFE5B9440}"/>
          </ac:spMkLst>
        </pc:spChg>
        <pc:spChg chg="add mod topLvl">
          <ac:chgData name="Philip Roy" userId="a442a26b-b5f5-44d0-90b3-caaea39669b7" providerId="ADAL" clId="{7242440F-6C75-4E16-B945-E270932F5F22}" dt="2025-10-16T23:03:05.585" v="2511" actId="164"/>
          <ac:spMkLst>
            <pc:docMk/>
            <pc:sldMk cId="3609520324" sldId="386"/>
            <ac:spMk id="115" creationId="{7428FB00-EB9A-F3DD-3167-5D557EEB6C33}"/>
          </ac:spMkLst>
        </pc:spChg>
        <pc:spChg chg="add mod">
          <ac:chgData name="Philip Roy" userId="a442a26b-b5f5-44d0-90b3-caaea39669b7" providerId="ADAL" clId="{7242440F-6C75-4E16-B945-E270932F5F22}" dt="2025-10-16T22:51:46.512" v="2446" actId="164"/>
          <ac:spMkLst>
            <pc:docMk/>
            <pc:sldMk cId="3609520324" sldId="386"/>
            <ac:spMk id="116" creationId="{CB6A98A5-A4CD-A727-1E0D-40C95C2EEC9F}"/>
          </ac:spMkLst>
        </pc:spChg>
        <pc:grpChg chg="add mod">
          <ac:chgData name="Philip Roy" userId="a442a26b-b5f5-44d0-90b3-caaea39669b7" providerId="ADAL" clId="{7242440F-6C75-4E16-B945-E270932F5F22}" dt="2025-10-16T22:47:16.175" v="2422" actId="164"/>
          <ac:grpSpMkLst>
            <pc:docMk/>
            <pc:sldMk cId="3609520324" sldId="386"/>
            <ac:grpSpMk id="144" creationId="{75589EFA-7305-0AD8-2DE5-064C7DE7EACA}"/>
          </ac:grpSpMkLst>
        </pc:grpChg>
        <pc:grpChg chg="add mod">
          <ac:chgData name="Philip Roy" userId="a442a26b-b5f5-44d0-90b3-caaea39669b7" providerId="ADAL" clId="{7242440F-6C75-4E16-B945-E270932F5F22}" dt="2025-10-16T22:49:35.270" v="2436" actId="164"/>
          <ac:grpSpMkLst>
            <pc:docMk/>
            <pc:sldMk cId="3609520324" sldId="386"/>
            <ac:grpSpMk id="147" creationId="{58FD59AA-C61F-A698-FC49-639D08362551}"/>
          </ac:grpSpMkLst>
        </pc:grpChg>
        <pc:grpChg chg="add mod">
          <ac:chgData name="Philip Roy" userId="a442a26b-b5f5-44d0-90b3-caaea39669b7" providerId="ADAL" clId="{7242440F-6C75-4E16-B945-E270932F5F22}" dt="2025-10-16T22:49:51.666" v="2439" actId="164"/>
          <ac:grpSpMkLst>
            <pc:docMk/>
            <pc:sldMk cId="3609520324" sldId="386"/>
            <ac:grpSpMk id="148" creationId="{C9D6C7C8-A2E3-C34C-9CA6-1562D28C5448}"/>
          </ac:grpSpMkLst>
        </pc:grpChg>
        <pc:grpChg chg="add mod">
          <ac:chgData name="Philip Roy" userId="a442a26b-b5f5-44d0-90b3-caaea39669b7" providerId="ADAL" clId="{7242440F-6C75-4E16-B945-E270932F5F22}" dt="2025-10-16T22:51:46.512" v="2446" actId="164"/>
          <ac:grpSpMkLst>
            <pc:docMk/>
            <pc:sldMk cId="3609520324" sldId="386"/>
            <ac:grpSpMk id="150" creationId="{6AD78D27-4ED4-4676-FBD6-D754D1C80CD5}"/>
          </ac:grpSpMkLst>
        </pc:grpChg>
        <pc:grpChg chg="add mod">
          <ac:chgData name="Philip Roy" userId="a442a26b-b5f5-44d0-90b3-caaea39669b7" providerId="ADAL" clId="{7242440F-6C75-4E16-B945-E270932F5F22}" dt="2025-10-16T22:51:58.711" v="2449" actId="164"/>
          <ac:grpSpMkLst>
            <pc:docMk/>
            <pc:sldMk cId="3609520324" sldId="386"/>
            <ac:grpSpMk id="151" creationId="{6EDC821F-92F7-BF95-8673-2944D0C8CBA0}"/>
          </ac:grpSpMkLst>
        </pc:grpChg>
        <pc:grpChg chg="add mod">
          <ac:chgData name="Philip Roy" userId="a442a26b-b5f5-44d0-90b3-caaea39669b7" providerId="ADAL" clId="{7242440F-6C75-4E16-B945-E270932F5F22}" dt="2025-10-16T22:53:37.388" v="2458" actId="164"/>
          <ac:grpSpMkLst>
            <pc:docMk/>
            <pc:sldMk cId="3609520324" sldId="386"/>
            <ac:grpSpMk id="152" creationId="{697FE81D-1E1E-D2FE-FA07-1B0AF09E756A}"/>
          </ac:grpSpMkLst>
        </pc:grpChg>
        <pc:grpChg chg="add mod">
          <ac:chgData name="Philip Roy" userId="a442a26b-b5f5-44d0-90b3-caaea39669b7" providerId="ADAL" clId="{7242440F-6C75-4E16-B945-E270932F5F22}" dt="2025-10-16T22:54:06.230" v="2462" actId="164"/>
          <ac:grpSpMkLst>
            <pc:docMk/>
            <pc:sldMk cId="3609520324" sldId="386"/>
            <ac:grpSpMk id="153" creationId="{1117F242-2C11-B38E-D17C-004F7A8DF85F}"/>
          </ac:grpSpMkLst>
        </pc:grpChg>
        <pc:grpChg chg="add mod">
          <ac:chgData name="Philip Roy" userId="a442a26b-b5f5-44d0-90b3-caaea39669b7" providerId="ADAL" clId="{7242440F-6C75-4E16-B945-E270932F5F22}" dt="2025-10-16T22:59:16.570" v="2489" actId="164"/>
          <ac:grpSpMkLst>
            <pc:docMk/>
            <pc:sldMk cId="3609520324" sldId="386"/>
            <ac:grpSpMk id="155" creationId="{55407035-64EB-30D9-D7AC-FA3DE3423D1F}"/>
          </ac:grpSpMkLst>
        </pc:grpChg>
        <pc:grpChg chg="add mod">
          <ac:chgData name="Philip Roy" userId="a442a26b-b5f5-44d0-90b3-caaea39669b7" providerId="ADAL" clId="{7242440F-6C75-4E16-B945-E270932F5F22}" dt="2025-10-16T23:03:05.585" v="2511" actId="164"/>
          <ac:grpSpMkLst>
            <pc:docMk/>
            <pc:sldMk cId="3609520324" sldId="386"/>
            <ac:grpSpMk id="156" creationId="{DF3057A4-C967-9790-2D3E-3D2C14189622}"/>
          </ac:grpSpMkLst>
        </pc:grpChg>
        <pc:cxnChg chg="add mod">
          <ac:chgData name="Philip Roy" userId="a442a26b-b5f5-44d0-90b3-caaea39669b7" providerId="ADAL" clId="{7242440F-6C75-4E16-B945-E270932F5F22}" dt="2025-10-16T22:38:00.107" v="2158" actId="692"/>
          <ac:cxnSpMkLst>
            <pc:docMk/>
            <pc:sldMk cId="3609520324" sldId="386"/>
            <ac:cxnSpMk id="12" creationId="{2896207D-42B2-B0C3-C07E-737698203C9B}"/>
          </ac:cxnSpMkLst>
        </pc:cxnChg>
        <pc:cxnChg chg="add mod">
          <ac:chgData name="Philip Roy" userId="a442a26b-b5f5-44d0-90b3-caaea39669b7" providerId="ADAL" clId="{7242440F-6C75-4E16-B945-E270932F5F22}" dt="2025-10-16T22:38:00.107" v="2158" actId="692"/>
          <ac:cxnSpMkLst>
            <pc:docMk/>
            <pc:sldMk cId="3609520324" sldId="386"/>
            <ac:cxnSpMk id="22" creationId="{200991E4-2026-9E79-4A62-6CFF55A3B803}"/>
          </ac:cxnSpMkLst>
        </pc:cxnChg>
        <pc:cxnChg chg="add mod">
          <ac:chgData name="Philip Roy" userId="a442a26b-b5f5-44d0-90b3-caaea39669b7" providerId="ADAL" clId="{7242440F-6C75-4E16-B945-E270932F5F22}" dt="2025-10-16T22:38:00.107" v="2158" actId="692"/>
          <ac:cxnSpMkLst>
            <pc:docMk/>
            <pc:sldMk cId="3609520324" sldId="386"/>
            <ac:cxnSpMk id="23" creationId="{6160E5FB-6616-E80A-95E3-ADCEB3584924}"/>
          </ac:cxnSpMkLst>
        </pc:cxnChg>
        <pc:cxnChg chg="add mod topLvl">
          <ac:chgData name="Philip Roy" userId="a442a26b-b5f5-44d0-90b3-caaea39669b7" providerId="ADAL" clId="{7242440F-6C75-4E16-B945-E270932F5F22}" dt="2025-10-16T22:53:37.388" v="2458" actId="164"/>
          <ac:cxnSpMkLst>
            <pc:docMk/>
            <pc:sldMk cId="3609520324" sldId="386"/>
            <ac:cxnSpMk id="46" creationId="{D70D2ECF-8F25-82D1-1BEF-00F946DEDB08}"/>
          </ac:cxnSpMkLst>
        </pc:cxnChg>
        <pc:cxnChg chg="add mod topLvl">
          <ac:chgData name="Philip Roy" userId="a442a26b-b5f5-44d0-90b3-caaea39669b7" providerId="ADAL" clId="{7242440F-6C75-4E16-B945-E270932F5F22}" dt="2025-10-16T22:54:06.230" v="2462" actId="164"/>
          <ac:cxnSpMkLst>
            <pc:docMk/>
            <pc:sldMk cId="3609520324" sldId="386"/>
            <ac:cxnSpMk id="49" creationId="{652064AA-D133-C89F-2D66-705F5F1F6DA6}"/>
          </ac:cxnSpMkLst>
        </pc:cxnChg>
        <pc:cxnChg chg="add mod topLvl">
          <ac:chgData name="Philip Roy" userId="a442a26b-b5f5-44d0-90b3-caaea39669b7" providerId="ADAL" clId="{7242440F-6C75-4E16-B945-E270932F5F22}" dt="2025-10-16T22:54:06.230" v="2462" actId="164"/>
          <ac:cxnSpMkLst>
            <pc:docMk/>
            <pc:sldMk cId="3609520324" sldId="386"/>
            <ac:cxnSpMk id="51" creationId="{33191A8D-3ED5-2991-E128-EDC02E012841}"/>
          </ac:cxnSpMkLst>
        </pc:cxnChg>
        <pc:cxnChg chg="add mod">
          <ac:chgData name="Philip Roy" userId="a442a26b-b5f5-44d0-90b3-caaea39669b7" providerId="ADAL" clId="{7242440F-6C75-4E16-B945-E270932F5F22}" dt="2025-10-16T22:47:16.175" v="2422" actId="164"/>
          <ac:cxnSpMkLst>
            <pc:docMk/>
            <pc:sldMk cId="3609520324" sldId="386"/>
            <ac:cxnSpMk id="53" creationId="{09506F8E-8DB8-96AF-24BE-368110A25E67}"/>
          </ac:cxnSpMkLst>
        </pc:cxnChg>
        <pc:cxnChg chg="add mod">
          <ac:chgData name="Philip Roy" userId="a442a26b-b5f5-44d0-90b3-caaea39669b7" providerId="ADAL" clId="{7242440F-6C75-4E16-B945-E270932F5F22}" dt="2025-10-16T22:48:08.547" v="2425" actId="164"/>
          <ac:cxnSpMkLst>
            <pc:docMk/>
            <pc:sldMk cId="3609520324" sldId="386"/>
            <ac:cxnSpMk id="55" creationId="{1B543CC3-57EE-F7FC-C16C-226F905A1655}"/>
          </ac:cxnSpMkLst>
        </pc:cxnChg>
        <pc:cxnChg chg="add mod">
          <ac:chgData name="Philip Roy" userId="a442a26b-b5f5-44d0-90b3-caaea39669b7" providerId="ADAL" clId="{7242440F-6C75-4E16-B945-E270932F5F22}" dt="2025-10-16T22:48:08.547" v="2425" actId="164"/>
          <ac:cxnSpMkLst>
            <pc:docMk/>
            <pc:sldMk cId="3609520324" sldId="386"/>
            <ac:cxnSpMk id="57" creationId="{76C9C18F-170C-D0E1-F600-B4842E9009B2}"/>
          </ac:cxnSpMkLst>
        </pc:cxnChg>
        <pc:cxnChg chg="add mod">
          <ac:chgData name="Philip Roy" userId="a442a26b-b5f5-44d0-90b3-caaea39669b7" providerId="ADAL" clId="{7242440F-6C75-4E16-B945-E270932F5F22}" dt="2025-10-16T22:42:14.344" v="2303" actId="14100"/>
          <ac:cxnSpMkLst>
            <pc:docMk/>
            <pc:sldMk cId="3609520324" sldId="386"/>
            <ac:cxnSpMk id="61" creationId="{3D07355B-B185-9C8A-FCBA-C81FD3D378EC}"/>
          </ac:cxnSpMkLst>
        </pc:cxnChg>
        <pc:cxnChg chg="add mod">
          <ac:chgData name="Philip Roy" userId="a442a26b-b5f5-44d0-90b3-caaea39669b7" providerId="ADAL" clId="{7242440F-6C75-4E16-B945-E270932F5F22}" dt="2025-10-16T22:49:35.270" v="2436" actId="164"/>
          <ac:cxnSpMkLst>
            <pc:docMk/>
            <pc:sldMk cId="3609520324" sldId="386"/>
            <ac:cxnSpMk id="63" creationId="{7499BBB4-9EFB-8AC2-87AB-15DF1A0FD555}"/>
          </ac:cxnSpMkLst>
        </pc:cxnChg>
        <pc:cxnChg chg="add mod">
          <ac:chgData name="Philip Roy" userId="a442a26b-b5f5-44d0-90b3-caaea39669b7" providerId="ADAL" clId="{7242440F-6C75-4E16-B945-E270932F5F22}" dt="2025-10-16T22:49:35.270" v="2436" actId="164"/>
          <ac:cxnSpMkLst>
            <pc:docMk/>
            <pc:sldMk cId="3609520324" sldId="386"/>
            <ac:cxnSpMk id="67" creationId="{9F61D855-1483-4136-D25E-4B72C204EE22}"/>
          </ac:cxnSpMkLst>
        </pc:cxnChg>
        <pc:cxnChg chg="add mod">
          <ac:chgData name="Philip Roy" userId="a442a26b-b5f5-44d0-90b3-caaea39669b7" providerId="ADAL" clId="{7242440F-6C75-4E16-B945-E270932F5F22}" dt="2025-10-16T22:48:51.688" v="2430" actId="164"/>
          <ac:cxnSpMkLst>
            <pc:docMk/>
            <pc:sldMk cId="3609520324" sldId="386"/>
            <ac:cxnSpMk id="95" creationId="{4F00C6CE-AC44-376C-5E30-D6E1A05685AC}"/>
          </ac:cxnSpMkLst>
        </pc:cxnChg>
        <pc:cxnChg chg="add mod">
          <ac:chgData name="Philip Roy" userId="a442a26b-b5f5-44d0-90b3-caaea39669b7" providerId="ADAL" clId="{7242440F-6C75-4E16-B945-E270932F5F22}" dt="2025-10-16T22:49:51.666" v="2439" actId="164"/>
          <ac:cxnSpMkLst>
            <pc:docMk/>
            <pc:sldMk cId="3609520324" sldId="386"/>
            <ac:cxnSpMk id="111" creationId="{8B1B1DAE-1C53-C03C-D863-EF6AB5EE2D26}"/>
          </ac:cxnSpMkLst>
        </pc:cxnChg>
        <pc:cxnChg chg="add mod">
          <ac:chgData name="Philip Roy" userId="a442a26b-b5f5-44d0-90b3-caaea39669b7" providerId="ADAL" clId="{7242440F-6C75-4E16-B945-E270932F5F22}" dt="2025-10-16T22:42:35.099" v="2305" actId="14100"/>
          <ac:cxnSpMkLst>
            <pc:docMk/>
            <pc:sldMk cId="3609520324" sldId="386"/>
            <ac:cxnSpMk id="130" creationId="{01CBB411-D147-4810-4890-959140F39756}"/>
          </ac:cxnSpMkLst>
        </pc:cxnChg>
        <pc:cxnChg chg="add mod topLvl">
          <ac:chgData name="Philip Roy" userId="a442a26b-b5f5-44d0-90b3-caaea39669b7" providerId="ADAL" clId="{7242440F-6C75-4E16-B945-E270932F5F22}" dt="2025-10-16T23:03:05.585" v="2511" actId="164"/>
          <ac:cxnSpMkLst>
            <pc:docMk/>
            <pc:sldMk cId="3609520324" sldId="386"/>
            <ac:cxnSpMk id="133" creationId="{D5D97535-DA9B-356C-04D9-35BFD724176D}"/>
          </ac:cxnSpMkLst>
        </pc:cxnChg>
        <pc:cxnChg chg="add mod">
          <ac:chgData name="Philip Roy" userId="a442a26b-b5f5-44d0-90b3-caaea39669b7" providerId="ADAL" clId="{7242440F-6C75-4E16-B945-E270932F5F22}" dt="2025-10-16T22:51:46.512" v="2446" actId="164"/>
          <ac:cxnSpMkLst>
            <pc:docMk/>
            <pc:sldMk cId="3609520324" sldId="386"/>
            <ac:cxnSpMk id="135" creationId="{DE362988-7C3C-EB51-BBEE-3ACB166EB5E7}"/>
          </ac:cxnSpMkLst>
        </pc:cxnChg>
        <pc:cxnChg chg="add mod">
          <ac:chgData name="Philip Roy" userId="a442a26b-b5f5-44d0-90b3-caaea39669b7" providerId="ADAL" clId="{7242440F-6C75-4E16-B945-E270932F5F22}" dt="2025-10-16T22:51:58.711" v="2449" actId="164"/>
          <ac:cxnSpMkLst>
            <pc:docMk/>
            <pc:sldMk cId="3609520324" sldId="386"/>
            <ac:cxnSpMk id="137" creationId="{4FEED5A7-40C2-0FAB-428B-A39C58366B09}"/>
          </ac:cxnSpMkLst>
        </pc:cxnChg>
        <pc:cxnChg chg="add mod topLvl">
          <ac:chgData name="Philip Roy" userId="a442a26b-b5f5-44d0-90b3-caaea39669b7" providerId="ADAL" clId="{7242440F-6C75-4E16-B945-E270932F5F22}" dt="2025-10-16T23:03:05.585" v="2511" actId="164"/>
          <ac:cxnSpMkLst>
            <pc:docMk/>
            <pc:sldMk cId="3609520324" sldId="386"/>
            <ac:cxnSpMk id="139" creationId="{49F71EE3-A0B2-5487-E98B-5D3DD8465861}"/>
          </ac:cxnSpMkLst>
        </pc:cxnChg>
        <pc:cxnChg chg="add mod topLvl">
          <ac:chgData name="Philip Roy" userId="a442a26b-b5f5-44d0-90b3-caaea39669b7" providerId="ADAL" clId="{7242440F-6C75-4E16-B945-E270932F5F22}" dt="2025-10-16T22:59:16.570" v="2489" actId="164"/>
          <ac:cxnSpMkLst>
            <pc:docMk/>
            <pc:sldMk cId="3609520324" sldId="386"/>
            <ac:cxnSpMk id="141" creationId="{5C21953F-1698-BD16-CD74-A94EA721B5B1}"/>
          </ac:cxnSpMkLst>
        </pc:cxnChg>
      </pc:sldChg>
    </pc:docChg>
  </pc:docChgLst>
  <pc:docChgLst>
    <pc:chgData name="Philip Roy" userId="a442a26b-b5f5-44d0-90b3-caaea39669b7" providerId="ADAL" clId="{84965336-8AD3-4963-BFA8-63E3F4F626F8}"/>
    <pc:docChg chg="custSel addSld delSld modSld sldOrd">
      <pc:chgData name="Philip Roy" userId="a442a26b-b5f5-44d0-90b3-caaea39669b7" providerId="ADAL" clId="{84965336-8AD3-4963-BFA8-63E3F4F626F8}" dt="2025-10-28T23:28:05.885" v="496" actId="1038"/>
      <pc:docMkLst>
        <pc:docMk/>
      </pc:docMkLst>
      <pc:sldChg chg="modSp mod">
        <pc:chgData name="Philip Roy" userId="a442a26b-b5f5-44d0-90b3-caaea39669b7" providerId="ADAL" clId="{84965336-8AD3-4963-BFA8-63E3F4F626F8}" dt="2025-10-21T01:52:06.488" v="292" actId="962"/>
        <pc:sldMkLst>
          <pc:docMk/>
          <pc:sldMk cId="2805319526" sldId="343"/>
        </pc:sldMkLst>
        <pc:picChg chg="mod">
          <ac:chgData name="Philip Roy" userId="a442a26b-b5f5-44d0-90b3-caaea39669b7" providerId="ADAL" clId="{84965336-8AD3-4963-BFA8-63E3F4F626F8}" dt="2025-10-21T01:52:06.488" v="292" actId="962"/>
          <ac:picMkLst>
            <pc:docMk/>
            <pc:sldMk cId="2805319526" sldId="343"/>
            <ac:picMk id="3" creationId="{87816FC5-83D8-B47A-8529-693A83DF6A98}"/>
          </ac:picMkLst>
        </pc:picChg>
      </pc:sldChg>
      <pc:sldChg chg="modSp mod modAnim">
        <pc:chgData name="Philip Roy" userId="a442a26b-b5f5-44d0-90b3-caaea39669b7" providerId="ADAL" clId="{84965336-8AD3-4963-BFA8-63E3F4F626F8}" dt="2025-10-28T23:25:55.760" v="481" actId="20577"/>
        <pc:sldMkLst>
          <pc:docMk/>
          <pc:sldMk cId="867987116" sldId="344"/>
        </pc:sldMkLst>
        <pc:spChg chg="mod">
          <ac:chgData name="Philip Roy" userId="a442a26b-b5f5-44d0-90b3-caaea39669b7" providerId="ADAL" clId="{84965336-8AD3-4963-BFA8-63E3F4F626F8}" dt="2025-10-28T23:25:55.760" v="481" actId="20577"/>
          <ac:spMkLst>
            <pc:docMk/>
            <pc:sldMk cId="867987116" sldId="344"/>
            <ac:spMk id="4" creationId="{378F0A9E-C7F4-4A48-6C73-60BDC8582121}"/>
          </ac:spMkLst>
        </pc:spChg>
        <pc:picChg chg="mod">
          <ac:chgData name="Philip Roy" userId="a442a26b-b5f5-44d0-90b3-caaea39669b7" providerId="ADAL" clId="{84965336-8AD3-4963-BFA8-63E3F4F626F8}" dt="2025-10-21T01:52:07.733" v="293" actId="962"/>
          <ac:picMkLst>
            <pc:docMk/>
            <pc:sldMk cId="867987116" sldId="344"/>
            <ac:picMk id="3" creationId="{1EA9996C-8BA3-5BB3-877B-61766348A4EE}"/>
          </ac:picMkLst>
        </pc:picChg>
      </pc:sldChg>
      <pc:sldChg chg="modSp mod modAnim">
        <pc:chgData name="Philip Roy" userId="a442a26b-b5f5-44d0-90b3-caaea39669b7" providerId="ADAL" clId="{84965336-8AD3-4963-BFA8-63E3F4F626F8}" dt="2025-10-28T23:12:20.981" v="441"/>
        <pc:sldMkLst>
          <pc:docMk/>
          <pc:sldMk cId="3041760856" sldId="346"/>
        </pc:sldMkLst>
        <pc:picChg chg="mod">
          <ac:chgData name="Philip Roy" userId="a442a26b-b5f5-44d0-90b3-caaea39669b7" providerId="ADAL" clId="{84965336-8AD3-4963-BFA8-63E3F4F626F8}" dt="2025-10-21T01:49:38.659" v="238" actId="962"/>
          <ac:picMkLst>
            <pc:docMk/>
            <pc:sldMk cId="3041760856" sldId="346"/>
            <ac:picMk id="8" creationId="{2517D791-4792-E2B0-EA9D-6C7FA272B0AE}"/>
          </ac:picMkLst>
        </pc:picChg>
      </pc:sldChg>
      <pc:sldChg chg="modSp mod modAnim">
        <pc:chgData name="Philip Roy" userId="a442a26b-b5f5-44d0-90b3-caaea39669b7" providerId="ADAL" clId="{84965336-8AD3-4963-BFA8-63E3F4F626F8}" dt="2025-10-28T23:13:00.777" v="444"/>
        <pc:sldMkLst>
          <pc:docMk/>
          <pc:sldMk cId="3526825702" sldId="347"/>
        </pc:sldMkLst>
        <pc:picChg chg="mod">
          <ac:chgData name="Philip Roy" userId="a442a26b-b5f5-44d0-90b3-caaea39669b7" providerId="ADAL" clId="{84965336-8AD3-4963-BFA8-63E3F4F626F8}" dt="2025-10-21T01:49:39.983" v="239" actId="962"/>
          <ac:picMkLst>
            <pc:docMk/>
            <pc:sldMk cId="3526825702" sldId="347"/>
            <ac:picMk id="8" creationId="{ADF05F99-5B48-F7E1-DD9A-4A07F1A0F054}"/>
          </ac:picMkLst>
        </pc:picChg>
      </pc:sldChg>
      <pc:sldChg chg="modTransition">
        <pc:chgData name="Philip Roy" userId="a442a26b-b5f5-44d0-90b3-caaea39669b7" providerId="ADAL" clId="{84965336-8AD3-4963-BFA8-63E3F4F626F8}" dt="2025-10-28T23:26:44.381" v="483"/>
        <pc:sldMkLst>
          <pc:docMk/>
          <pc:sldMk cId="2619840478" sldId="348"/>
        </pc:sldMkLst>
      </pc:sldChg>
      <pc:sldChg chg="modTransition">
        <pc:chgData name="Philip Roy" userId="a442a26b-b5f5-44d0-90b3-caaea39669b7" providerId="ADAL" clId="{84965336-8AD3-4963-BFA8-63E3F4F626F8}" dt="2025-10-28T23:26:48.918" v="484"/>
        <pc:sldMkLst>
          <pc:docMk/>
          <pc:sldMk cId="2593282504" sldId="353"/>
        </pc:sldMkLst>
      </pc:sldChg>
      <pc:sldChg chg="modTransition">
        <pc:chgData name="Philip Roy" userId="a442a26b-b5f5-44d0-90b3-caaea39669b7" providerId="ADAL" clId="{84965336-8AD3-4963-BFA8-63E3F4F626F8}" dt="2025-10-28T23:26:59.323" v="485"/>
        <pc:sldMkLst>
          <pc:docMk/>
          <pc:sldMk cId="1121189046" sldId="355"/>
        </pc:sldMkLst>
      </pc:sldChg>
      <pc:sldChg chg="modTransition">
        <pc:chgData name="Philip Roy" userId="a442a26b-b5f5-44d0-90b3-caaea39669b7" providerId="ADAL" clId="{84965336-8AD3-4963-BFA8-63E3F4F626F8}" dt="2025-10-28T23:27:06.150" v="486"/>
        <pc:sldMkLst>
          <pc:docMk/>
          <pc:sldMk cId="2604946998" sldId="356"/>
        </pc:sldMkLst>
      </pc:sldChg>
      <pc:sldChg chg="modSp mod modAnim">
        <pc:chgData name="Philip Roy" userId="a442a26b-b5f5-44d0-90b3-caaea39669b7" providerId="ADAL" clId="{84965336-8AD3-4963-BFA8-63E3F4F626F8}" dt="2025-10-28T23:19:07.188" v="453"/>
        <pc:sldMkLst>
          <pc:docMk/>
          <pc:sldMk cId="727365276" sldId="360"/>
        </pc:sldMkLst>
        <pc:picChg chg="mod">
          <ac:chgData name="Philip Roy" userId="a442a26b-b5f5-44d0-90b3-caaea39669b7" providerId="ADAL" clId="{84965336-8AD3-4963-BFA8-63E3F4F626F8}" dt="2025-10-21T01:51:29.154" v="273" actId="962"/>
          <ac:picMkLst>
            <pc:docMk/>
            <pc:sldMk cId="727365276" sldId="360"/>
            <ac:picMk id="2" creationId="{799A3B9C-5927-180E-128C-3D494E3E26B4}"/>
          </ac:picMkLst>
        </pc:picChg>
      </pc:sldChg>
      <pc:sldChg chg="modSp mod modAnim">
        <pc:chgData name="Philip Roy" userId="a442a26b-b5f5-44d0-90b3-caaea39669b7" providerId="ADAL" clId="{84965336-8AD3-4963-BFA8-63E3F4F626F8}" dt="2025-10-28T23:24:50.468" v="470"/>
        <pc:sldMkLst>
          <pc:docMk/>
          <pc:sldMk cId="2772149852" sldId="364"/>
        </pc:sldMkLst>
        <pc:spChg chg="mod">
          <ac:chgData name="Philip Roy" userId="a442a26b-b5f5-44d0-90b3-caaea39669b7" providerId="ADAL" clId="{84965336-8AD3-4963-BFA8-63E3F4F626F8}" dt="2025-10-21T01:53:38.832" v="365" actId="20577"/>
          <ac:spMkLst>
            <pc:docMk/>
            <pc:sldMk cId="2772149852" sldId="364"/>
            <ac:spMk id="7" creationId="{FD16251A-D0D2-0E53-0296-BC485C063661}"/>
          </ac:spMkLst>
        </pc:spChg>
        <pc:picChg chg="mod">
          <ac:chgData name="Philip Roy" userId="a442a26b-b5f5-44d0-90b3-caaea39669b7" providerId="ADAL" clId="{84965336-8AD3-4963-BFA8-63E3F4F626F8}" dt="2025-10-21T01:52:05.463" v="291" actId="962"/>
          <ac:picMkLst>
            <pc:docMk/>
            <pc:sldMk cId="2772149852" sldId="364"/>
            <ac:picMk id="8" creationId="{645A3701-F767-4DFD-2248-D2A00E2BCEB4}"/>
          </ac:picMkLst>
        </pc:picChg>
      </pc:sldChg>
      <pc:sldChg chg="modSp mod">
        <pc:chgData name="Philip Roy" userId="a442a26b-b5f5-44d0-90b3-caaea39669b7" providerId="ADAL" clId="{84965336-8AD3-4963-BFA8-63E3F4F626F8}" dt="2025-10-21T01:53:23.728" v="325" actId="255"/>
        <pc:sldMkLst>
          <pc:docMk/>
          <pc:sldMk cId="272680261" sldId="366"/>
        </pc:sldMkLst>
        <pc:spChg chg="mod">
          <ac:chgData name="Philip Roy" userId="a442a26b-b5f5-44d0-90b3-caaea39669b7" providerId="ADAL" clId="{84965336-8AD3-4963-BFA8-63E3F4F626F8}" dt="2025-10-21T01:53:23.728" v="325" actId="255"/>
          <ac:spMkLst>
            <pc:docMk/>
            <pc:sldMk cId="272680261" sldId="366"/>
            <ac:spMk id="3" creationId="{E2A70DAB-19B4-B266-4F66-3D35331C6CA6}"/>
          </ac:spMkLst>
        </pc:spChg>
        <pc:picChg chg="mod">
          <ac:chgData name="Philip Roy" userId="a442a26b-b5f5-44d0-90b3-caaea39669b7" providerId="ADAL" clId="{84965336-8AD3-4963-BFA8-63E3F4F626F8}" dt="2025-10-21T01:49:49.490" v="241" actId="962"/>
          <ac:picMkLst>
            <pc:docMk/>
            <pc:sldMk cId="272680261" sldId="366"/>
            <ac:picMk id="10" creationId="{F79578CB-9F9F-28C8-611D-DB6B52AA7533}"/>
          </ac:picMkLst>
        </pc:picChg>
      </pc:sldChg>
      <pc:sldChg chg="modSp mod modAnim">
        <pc:chgData name="Philip Roy" userId="a442a26b-b5f5-44d0-90b3-caaea39669b7" providerId="ADAL" clId="{84965336-8AD3-4963-BFA8-63E3F4F626F8}" dt="2025-10-27T20:36:07.095" v="367"/>
        <pc:sldMkLst>
          <pc:docMk/>
          <pc:sldMk cId="2362324880" sldId="371"/>
        </pc:sldMkLst>
        <pc:grpChg chg="mod">
          <ac:chgData name="Philip Roy" userId="a442a26b-b5f5-44d0-90b3-caaea39669b7" providerId="ADAL" clId="{84965336-8AD3-4963-BFA8-63E3F4F626F8}" dt="2025-10-21T01:50:10.057" v="245" actId="962"/>
          <ac:grpSpMkLst>
            <pc:docMk/>
            <pc:sldMk cId="2362324880" sldId="371"/>
            <ac:grpSpMk id="41" creationId="{C5340449-622B-2B9F-6766-3E288B151801}"/>
          </ac:grpSpMkLst>
        </pc:grpChg>
        <pc:grpChg chg="mod">
          <ac:chgData name="Philip Roy" userId="a442a26b-b5f5-44d0-90b3-caaea39669b7" providerId="ADAL" clId="{84965336-8AD3-4963-BFA8-63E3F4F626F8}" dt="2025-10-21T01:50:17.236" v="247" actId="962"/>
          <ac:grpSpMkLst>
            <pc:docMk/>
            <pc:sldMk cId="2362324880" sldId="371"/>
            <ac:grpSpMk id="42" creationId="{C6F2BA6D-E5CD-973E-F6D0-648395ECBB64}"/>
          </ac:grpSpMkLst>
        </pc:grpChg>
        <pc:grpChg chg="mod">
          <ac:chgData name="Philip Roy" userId="a442a26b-b5f5-44d0-90b3-caaea39669b7" providerId="ADAL" clId="{84965336-8AD3-4963-BFA8-63E3F4F626F8}" dt="2025-10-21T01:50:23.864" v="249" actId="962"/>
          <ac:grpSpMkLst>
            <pc:docMk/>
            <pc:sldMk cId="2362324880" sldId="371"/>
            <ac:grpSpMk id="43" creationId="{BA37B0AD-2510-CD98-38BB-632D25F38E3D}"/>
          </ac:grpSpMkLst>
        </pc:grpChg>
        <pc:grpChg chg="mod">
          <ac:chgData name="Philip Roy" userId="a442a26b-b5f5-44d0-90b3-caaea39669b7" providerId="ADAL" clId="{84965336-8AD3-4963-BFA8-63E3F4F626F8}" dt="2025-10-21T01:50:30.192" v="251" actId="962"/>
          <ac:grpSpMkLst>
            <pc:docMk/>
            <pc:sldMk cId="2362324880" sldId="371"/>
            <ac:grpSpMk id="44" creationId="{300896C4-F9EF-F00A-A705-C4DEF759C11E}"/>
          </ac:grpSpMkLst>
        </pc:grpChg>
        <pc:grpChg chg="mod">
          <ac:chgData name="Philip Roy" userId="a442a26b-b5f5-44d0-90b3-caaea39669b7" providerId="ADAL" clId="{84965336-8AD3-4963-BFA8-63E3F4F626F8}" dt="2025-10-21T01:50:36.427" v="253" actId="962"/>
          <ac:grpSpMkLst>
            <pc:docMk/>
            <pc:sldMk cId="2362324880" sldId="371"/>
            <ac:grpSpMk id="45" creationId="{2444A279-EAD0-670C-E6B0-EE0ABC71D2A4}"/>
          </ac:grpSpMkLst>
        </pc:grpChg>
        <pc:grpChg chg="mod">
          <ac:chgData name="Philip Roy" userId="a442a26b-b5f5-44d0-90b3-caaea39669b7" providerId="ADAL" clId="{84965336-8AD3-4963-BFA8-63E3F4F626F8}" dt="2025-10-21T01:50:44.831" v="255" actId="962"/>
          <ac:grpSpMkLst>
            <pc:docMk/>
            <pc:sldMk cId="2362324880" sldId="371"/>
            <ac:grpSpMk id="46" creationId="{BE569BD0-90C5-FFD2-23CC-1CB8B4D7C5D4}"/>
          </ac:grpSpMkLst>
        </pc:grpChg>
        <pc:grpChg chg="mod">
          <ac:chgData name="Philip Roy" userId="a442a26b-b5f5-44d0-90b3-caaea39669b7" providerId="ADAL" clId="{84965336-8AD3-4963-BFA8-63E3F4F626F8}" dt="2025-10-21T01:51:03.881" v="261" actId="962"/>
          <ac:grpSpMkLst>
            <pc:docMk/>
            <pc:sldMk cId="2362324880" sldId="371"/>
            <ac:grpSpMk id="47" creationId="{872FDA92-8B75-AD1B-DF3E-118144FC82AA}"/>
          </ac:grpSpMkLst>
        </pc:grpChg>
        <pc:grpChg chg="mod">
          <ac:chgData name="Philip Roy" userId="a442a26b-b5f5-44d0-90b3-caaea39669b7" providerId="ADAL" clId="{84965336-8AD3-4963-BFA8-63E3F4F626F8}" dt="2025-10-21T01:50:57.832" v="259" actId="962"/>
          <ac:grpSpMkLst>
            <pc:docMk/>
            <pc:sldMk cId="2362324880" sldId="371"/>
            <ac:grpSpMk id="48" creationId="{8C4A46A0-4299-FD37-9D9F-5A9AD3883C6A}"/>
          </ac:grpSpMkLst>
        </pc:grpChg>
        <pc:grpChg chg="mod">
          <ac:chgData name="Philip Roy" userId="a442a26b-b5f5-44d0-90b3-caaea39669b7" providerId="ADAL" clId="{84965336-8AD3-4963-BFA8-63E3F4F626F8}" dt="2025-10-21T01:50:51.477" v="257" actId="962"/>
          <ac:grpSpMkLst>
            <pc:docMk/>
            <pc:sldMk cId="2362324880" sldId="371"/>
            <ac:grpSpMk id="49" creationId="{68F249A6-5CA6-9DA5-341C-41708187F436}"/>
          </ac:grpSpMkLst>
        </pc:grpChg>
        <pc:picChg chg="mod">
          <ac:chgData name="Philip Roy" userId="a442a26b-b5f5-44d0-90b3-caaea39669b7" providerId="ADAL" clId="{84965336-8AD3-4963-BFA8-63E3F4F626F8}" dt="2025-10-21T01:51:12.306" v="263" actId="962"/>
          <ac:picMkLst>
            <pc:docMk/>
            <pc:sldMk cId="2362324880" sldId="371"/>
            <ac:picMk id="2" creationId="{2C8EE965-A287-5AAF-5C60-06FC62975CBE}"/>
          </ac:picMkLst>
        </pc:picChg>
      </pc:sldChg>
      <pc:sldChg chg="modSp mod modAnim">
        <pc:chgData name="Philip Roy" userId="a442a26b-b5f5-44d0-90b3-caaea39669b7" providerId="ADAL" clId="{84965336-8AD3-4963-BFA8-63E3F4F626F8}" dt="2025-10-28T23:15:33.081" v="449"/>
        <pc:sldMkLst>
          <pc:docMk/>
          <pc:sldMk cId="2820382226" sldId="372"/>
        </pc:sldMkLst>
        <pc:spChg chg="mod">
          <ac:chgData name="Philip Roy" userId="a442a26b-b5f5-44d0-90b3-caaea39669b7" providerId="ADAL" clId="{84965336-8AD3-4963-BFA8-63E3F4F626F8}" dt="2025-10-21T01:53:15.375" v="324" actId="255"/>
          <ac:spMkLst>
            <pc:docMk/>
            <pc:sldMk cId="2820382226" sldId="372"/>
            <ac:spMk id="3" creationId="{94B4DCB0-CED1-4011-5452-9D8766717945}"/>
          </ac:spMkLst>
        </pc:spChg>
        <pc:picChg chg="mod">
          <ac:chgData name="Philip Roy" userId="a442a26b-b5f5-44d0-90b3-caaea39669b7" providerId="ADAL" clId="{84965336-8AD3-4963-BFA8-63E3F4F626F8}" dt="2025-10-21T01:49:57.124" v="243" actId="962"/>
          <ac:picMkLst>
            <pc:docMk/>
            <pc:sldMk cId="2820382226" sldId="372"/>
            <ac:picMk id="10" creationId="{2E8AD024-7A56-BD73-F559-EB6B01FD8F84}"/>
          </ac:picMkLst>
        </pc:picChg>
      </pc:sldChg>
      <pc:sldChg chg="modSp mod">
        <pc:chgData name="Philip Roy" userId="a442a26b-b5f5-44d0-90b3-caaea39669b7" providerId="ADAL" clId="{84965336-8AD3-4963-BFA8-63E3F4F626F8}" dt="2025-10-21T01:51:14.104" v="264" actId="962"/>
        <pc:sldMkLst>
          <pc:docMk/>
          <pc:sldMk cId="2946414774" sldId="374"/>
        </pc:sldMkLst>
        <pc:picChg chg="mod">
          <ac:chgData name="Philip Roy" userId="a442a26b-b5f5-44d0-90b3-caaea39669b7" providerId="ADAL" clId="{84965336-8AD3-4963-BFA8-63E3F4F626F8}" dt="2025-10-21T01:51:14.104" v="264" actId="962"/>
          <ac:picMkLst>
            <pc:docMk/>
            <pc:sldMk cId="2946414774" sldId="374"/>
            <ac:picMk id="7" creationId="{2B6D13DD-FD6E-5719-B8AE-F189DA517E42}"/>
          </ac:picMkLst>
        </pc:picChg>
      </pc:sldChg>
      <pc:sldChg chg="modSp mod">
        <pc:chgData name="Philip Roy" userId="a442a26b-b5f5-44d0-90b3-caaea39669b7" providerId="ADAL" clId="{84965336-8AD3-4963-BFA8-63E3F4F626F8}" dt="2025-10-27T21:53:13.522" v="398" actId="20577"/>
        <pc:sldMkLst>
          <pc:docMk/>
          <pc:sldMk cId="976578784" sldId="377"/>
        </pc:sldMkLst>
        <pc:spChg chg="mod">
          <ac:chgData name="Philip Roy" userId="a442a26b-b5f5-44d0-90b3-caaea39669b7" providerId="ADAL" clId="{84965336-8AD3-4963-BFA8-63E3F4F626F8}" dt="2025-10-27T21:53:13.522" v="398" actId="20577"/>
          <ac:spMkLst>
            <pc:docMk/>
            <pc:sldMk cId="976578784" sldId="377"/>
            <ac:spMk id="8" creationId="{A2B1CA93-2DB9-AB09-18B5-8A5011DF2097}"/>
          </ac:spMkLst>
        </pc:spChg>
        <pc:picChg chg="mod">
          <ac:chgData name="Philip Roy" userId="a442a26b-b5f5-44d0-90b3-caaea39669b7" providerId="ADAL" clId="{84965336-8AD3-4963-BFA8-63E3F4F626F8}" dt="2025-10-21T01:51:15.141" v="265" actId="962"/>
          <ac:picMkLst>
            <pc:docMk/>
            <pc:sldMk cId="976578784" sldId="377"/>
            <ac:picMk id="6" creationId="{18EDE7FE-D00A-7220-3597-079A6AB225F9}"/>
          </ac:picMkLst>
        </pc:picChg>
      </pc:sldChg>
      <pc:sldChg chg="modSp mod">
        <pc:chgData name="Philip Roy" userId="a442a26b-b5f5-44d0-90b3-caaea39669b7" providerId="ADAL" clId="{84965336-8AD3-4963-BFA8-63E3F4F626F8}" dt="2025-10-27T22:29:41.059" v="437" actId="1037"/>
        <pc:sldMkLst>
          <pc:docMk/>
          <pc:sldMk cId="1882462927" sldId="378"/>
        </pc:sldMkLst>
      </pc:sldChg>
      <pc:sldChg chg="modSp mod modAnim">
        <pc:chgData name="Philip Roy" userId="a442a26b-b5f5-44d0-90b3-caaea39669b7" providerId="ADAL" clId="{84965336-8AD3-4963-BFA8-63E3F4F626F8}" dt="2025-10-28T23:20:55.994" v="462"/>
        <pc:sldMkLst>
          <pc:docMk/>
          <pc:sldMk cId="2971487970" sldId="380"/>
        </pc:sldMkLst>
        <pc:spChg chg="mod">
          <ac:chgData name="Philip Roy" userId="a442a26b-b5f5-44d0-90b3-caaea39669b7" providerId="ADAL" clId="{84965336-8AD3-4963-BFA8-63E3F4F626F8}" dt="2025-10-27T20:53:09.413" v="384" actId="20577"/>
          <ac:spMkLst>
            <pc:docMk/>
            <pc:sldMk cId="2971487970" sldId="380"/>
            <ac:spMk id="4" creationId="{2CC9DD2D-596D-30B0-548D-3251DCA03F09}"/>
          </ac:spMkLst>
        </pc:spChg>
        <pc:picChg chg="mod">
          <ac:chgData name="Philip Roy" userId="a442a26b-b5f5-44d0-90b3-caaea39669b7" providerId="ADAL" clId="{84965336-8AD3-4963-BFA8-63E3F4F626F8}" dt="2025-10-21T01:51:31.084" v="275" actId="962"/>
          <ac:picMkLst>
            <pc:docMk/>
            <pc:sldMk cId="2971487970" sldId="380"/>
            <ac:picMk id="2" creationId="{A32C30F0-253A-ABD7-145A-F8FA5F55A544}"/>
          </ac:picMkLst>
        </pc:picChg>
      </pc:sldChg>
      <pc:sldChg chg="modSp mod modAnim">
        <pc:chgData name="Philip Roy" userId="a442a26b-b5f5-44d0-90b3-caaea39669b7" providerId="ADAL" clId="{84965336-8AD3-4963-BFA8-63E3F4F626F8}" dt="2025-10-28T23:19:25.249" v="457"/>
        <pc:sldMkLst>
          <pc:docMk/>
          <pc:sldMk cId="4078807550" sldId="381"/>
        </pc:sldMkLst>
        <pc:picChg chg="mod">
          <ac:chgData name="Philip Roy" userId="a442a26b-b5f5-44d0-90b3-caaea39669b7" providerId="ADAL" clId="{84965336-8AD3-4963-BFA8-63E3F4F626F8}" dt="2025-10-21T01:51:30.208" v="274" actId="962"/>
          <ac:picMkLst>
            <pc:docMk/>
            <pc:sldMk cId="4078807550" sldId="381"/>
            <ac:picMk id="2" creationId="{34F83B4C-A0D1-22BA-0F4C-E16F58A09F26}"/>
          </ac:picMkLst>
        </pc:picChg>
      </pc:sldChg>
      <pc:sldChg chg="modSp mod">
        <pc:chgData name="Philip Roy" userId="a442a26b-b5f5-44d0-90b3-caaea39669b7" providerId="ADAL" clId="{84965336-8AD3-4963-BFA8-63E3F4F626F8}" dt="2025-10-28T23:28:05.885" v="496" actId="1038"/>
        <pc:sldMkLst>
          <pc:docMk/>
          <pc:sldMk cId="418931583" sldId="383"/>
        </pc:sldMkLst>
        <pc:spChg chg="mod">
          <ac:chgData name="Philip Roy" userId="a442a26b-b5f5-44d0-90b3-caaea39669b7" providerId="ADAL" clId="{84965336-8AD3-4963-BFA8-63E3F4F626F8}" dt="2025-10-28T23:28:05.885" v="496" actId="1038"/>
          <ac:spMkLst>
            <pc:docMk/>
            <pc:sldMk cId="418931583" sldId="383"/>
            <ac:spMk id="13" creationId="{3622B2A8-FD02-FF46-D552-3FF70D81F275}"/>
          </ac:spMkLst>
        </pc:spChg>
        <pc:spChg chg="mod">
          <ac:chgData name="Philip Roy" userId="a442a26b-b5f5-44d0-90b3-caaea39669b7" providerId="ADAL" clId="{84965336-8AD3-4963-BFA8-63E3F4F626F8}" dt="2025-10-28T23:28:05.885" v="496" actId="1038"/>
          <ac:spMkLst>
            <pc:docMk/>
            <pc:sldMk cId="418931583" sldId="383"/>
            <ac:spMk id="14" creationId="{53F0B96B-1B5B-1BB7-64F8-3D5895B913B1}"/>
          </ac:spMkLst>
        </pc:spChg>
        <pc:spChg chg="mod">
          <ac:chgData name="Philip Roy" userId="a442a26b-b5f5-44d0-90b3-caaea39669b7" providerId="ADAL" clId="{84965336-8AD3-4963-BFA8-63E3F4F626F8}" dt="2025-10-28T23:28:05.885" v="496" actId="1038"/>
          <ac:spMkLst>
            <pc:docMk/>
            <pc:sldMk cId="418931583" sldId="383"/>
            <ac:spMk id="15" creationId="{9B231FD5-B990-4D66-03ED-D94140F1806C}"/>
          </ac:spMkLst>
        </pc:spChg>
        <pc:spChg chg="mod">
          <ac:chgData name="Philip Roy" userId="a442a26b-b5f5-44d0-90b3-caaea39669b7" providerId="ADAL" clId="{84965336-8AD3-4963-BFA8-63E3F4F626F8}" dt="2025-10-28T23:28:05.885" v="496" actId="1038"/>
          <ac:spMkLst>
            <pc:docMk/>
            <pc:sldMk cId="418931583" sldId="383"/>
            <ac:spMk id="16" creationId="{7CFDB506-AA84-BB55-10E3-91AC47F6DF14}"/>
          </ac:spMkLst>
        </pc:spChg>
        <pc:spChg chg="mod">
          <ac:chgData name="Philip Roy" userId="a442a26b-b5f5-44d0-90b3-caaea39669b7" providerId="ADAL" clId="{84965336-8AD3-4963-BFA8-63E3F4F626F8}" dt="2025-10-28T23:28:05.885" v="496" actId="1038"/>
          <ac:spMkLst>
            <pc:docMk/>
            <pc:sldMk cId="418931583" sldId="383"/>
            <ac:spMk id="17" creationId="{8884189D-4278-FBEB-EE56-B9E252E74FBE}"/>
          </ac:spMkLst>
        </pc:spChg>
        <pc:spChg chg="mod">
          <ac:chgData name="Philip Roy" userId="a442a26b-b5f5-44d0-90b3-caaea39669b7" providerId="ADAL" clId="{84965336-8AD3-4963-BFA8-63E3F4F626F8}" dt="2025-10-28T23:28:05.885" v="496" actId="1038"/>
          <ac:spMkLst>
            <pc:docMk/>
            <pc:sldMk cId="418931583" sldId="383"/>
            <ac:spMk id="18" creationId="{C4E26E3A-E452-1EDC-DA7C-1EAAA89BF1AD}"/>
          </ac:spMkLst>
        </pc:spChg>
        <pc:spChg chg="mod">
          <ac:chgData name="Philip Roy" userId="a442a26b-b5f5-44d0-90b3-caaea39669b7" providerId="ADAL" clId="{84965336-8AD3-4963-BFA8-63E3F4F626F8}" dt="2025-10-28T23:28:05.885" v="496" actId="1038"/>
          <ac:spMkLst>
            <pc:docMk/>
            <pc:sldMk cId="418931583" sldId="383"/>
            <ac:spMk id="19" creationId="{E9F4BEDC-1DBE-CAD4-FAC1-4EE5DF76DE21}"/>
          </ac:spMkLst>
        </pc:spChg>
        <pc:spChg chg="mod">
          <ac:chgData name="Philip Roy" userId="a442a26b-b5f5-44d0-90b3-caaea39669b7" providerId="ADAL" clId="{84965336-8AD3-4963-BFA8-63E3F4F626F8}" dt="2025-10-28T23:28:05.885" v="496" actId="1038"/>
          <ac:spMkLst>
            <pc:docMk/>
            <pc:sldMk cId="418931583" sldId="383"/>
            <ac:spMk id="20" creationId="{A154325D-DAFB-EDC3-1682-B7321CC2560F}"/>
          </ac:spMkLst>
        </pc:spChg>
        <pc:spChg chg="mod">
          <ac:chgData name="Philip Roy" userId="a442a26b-b5f5-44d0-90b3-caaea39669b7" providerId="ADAL" clId="{84965336-8AD3-4963-BFA8-63E3F4F626F8}" dt="2025-10-28T23:28:05.885" v="496" actId="1038"/>
          <ac:spMkLst>
            <pc:docMk/>
            <pc:sldMk cId="418931583" sldId="383"/>
            <ac:spMk id="21" creationId="{95AE1F1A-5D22-B744-4FC9-7F645C225FBB}"/>
          </ac:spMkLst>
        </pc:spChg>
        <pc:picChg chg="mod">
          <ac:chgData name="Philip Roy" userId="a442a26b-b5f5-44d0-90b3-caaea39669b7" providerId="ADAL" clId="{84965336-8AD3-4963-BFA8-63E3F4F626F8}" dt="2025-10-28T23:28:05.885" v="496" actId="1038"/>
          <ac:picMkLst>
            <pc:docMk/>
            <pc:sldMk cId="418931583" sldId="383"/>
            <ac:picMk id="5" creationId="{64265498-F1A5-0EA9-30E7-C52C1B09D2E5}"/>
          </ac:picMkLst>
        </pc:picChg>
      </pc:sldChg>
      <pc:sldChg chg="modSp mod modAnim">
        <pc:chgData name="Philip Roy" userId="a442a26b-b5f5-44d0-90b3-caaea39669b7" providerId="ADAL" clId="{84965336-8AD3-4963-BFA8-63E3F4F626F8}" dt="2025-10-28T23:22:46.107" v="467"/>
        <pc:sldMkLst>
          <pc:docMk/>
          <pc:sldMk cId="2373400037" sldId="385"/>
        </pc:sldMkLst>
        <pc:spChg chg="mod">
          <ac:chgData name="Philip Roy" userId="a442a26b-b5f5-44d0-90b3-caaea39669b7" providerId="ADAL" clId="{84965336-8AD3-4963-BFA8-63E3F4F626F8}" dt="2025-10-21T01:49:07.890" v="224" actId="962"/>
          <ac:spMkLst>
            <pc:docMk/>
            <pc:sldMk cId="2373400037" sldId="385"/>
            <ac:spMk id="30" creationId="{FC50F93D-BDC4-9A0D-75CB-4CD4243B8EA8}"/>
          </ac:spMkLst>
        </pc:spChg>
        <pc:spChg chg="mod">
          <ac:chgData name="Philip Roy" userId="a442a26b-b5f5-44d0-90b3-caaea39669b7" providerId="ADAL" clId="{84965336-8AD3-4963-BFA8-63E3F4F626F8}" dt="2025-10-21T01:49:07.890" v="225" actId="962"/>
          <ac:spMkLst>
            <pc:docMk/>
            <pc:sldMk cId="2373400037" sldId="385"/>
            <ac:spMk id="31" creationId="{004780B7-3D53-939A-6ADC-DF00862F8D97}"/>
          </ac:spMkLst>
        </pc:spChg>
        <pc:spChg chg="mod">
          <ac:chgData name="Philip Roy" userId="a442a26b-b5f5-44d0-90b3-caaea39669b7" providerId="ADAL" clId="{84965336-8AD3-4963-BFA8-63E3F4F626F8}" dt="2025-10-21T01:49:07.925" v="230" actId="962"/>
          <ac:spMkLst>
            <pc:docMk/>
            <pc:sldMk cId="2373400037" sldId="385"/>
            <ac:spMk id="32" creationId="{71EBA2AD-DCFB-0A91-2544-18FE15517083}"/>
          </ac:spMkLst>
        </pc:spChg>
        <pc:spChg chg="mod">
          <ac:chgData name="Philip Roy" userId="a442a26b-b5f5-44d0-90b3-caaea39669b7" providerId="ADAL" clId="{84965336-8AD3-4963-BFA8-63E3F4F626F8}" dt="2025-10-21T01:49:07.890" v="226" actId="962"/>
          <ac:spMkLst>
            <pc:docMk/>
            <pc:sldMk cId="2373400037" sldId="385"/>
            <ac:spMk id="33" creationId="{39835555-304A-FFE9-358B-BBB22BC1CC53}"/>
          </ac:spMkLst>
        </pc:spChg>
        <pc:spChg chg="mod">
          <ac:chgData name="Philip Roy" userId="a442a26b-b5f5-44d0-90b3-caaea39669b7" providerId="ADAL" clId="{84965336-8AD3-4963-BFA8-63E3F4F626F8}" dt="2025-10-21T01:49:07.906" v="227" actId="962"/>
          <ac:spMkLst>
            <pc:docMk/>
            <pc:sldMk cId="2373400037" sldId="385"/>
            <ac:spMk id="34" creationId="{650C90C1-DCE6-B2DC-C98B-014B6A0067E4}"/>
          </ac:spMkLst>
        </pc:spChg>
        <pc:spChg chg="mod">
          <ac:chgData name="Philip Roy" userId="a442a26b-b5f5-44d0-90b3-caaea39669b7" providerId="ADAL" clId="{84965336-8AD3-4963-BFA8-63E3F4F626F8}" dt="2025-10-21T01:49:07.906" v="228" actId="962"/>
          <ac:spMkLst>
            <pc:docMk/>
            <pc:sldMk cId="2373400037" sldId="385"/>
            <ac:spMk id="35" creationId="{38D887A5-8671-51AE-5774-D3CD148C3B32}"/>
          </ac:spMkLst>
        </pc:spChg>
        <pc:spChg chg="mod">
          <ac:chgData name="Philip Roy" userId="a442a26b-b5f5-44d0-90b3-caaea39669b7" providerId="ADAL" clId="{84965336-8AD3-4963-BFA8-63E3F4F626F8}" dt="2025-10-21T01:49:07.925" v="231" actId="962"/>
          <ac:spMkLst>
            <pc:docMk/>
            <pc:sldMk cId="2373400037" sldId="385"/>
            <ac:spMk id="36" creationId="{4C156C74-0CA1-1375-5D46-BCF6A1A6979B}"/>
          </ac:spMkLst>
        </pc:spChg>
        <pc:spChg chg="mod">
          <ac:chgData name="Philip Roy" userId="a442a26b-b5f5-44d0-90b3-caaea39669b7" providerId="ADAL" clId="{84965336-8AD3-4963-BFA8-63E3F4F626F8}" dt="2025-10-21T01:49:07.925" v="232" actId="962"/>
          <ac:spMkLst>
            <pc:docMk/>
            <pc:sldMk cId="2373400037" sldId="385"/>
            <ac:spMk id="37" creationId="{266AEF3D-9813-D1A5-4E5D-D0CF97D60805}"/>
          </ac:spMkLst>
        </pc:spChg>
        <pc:spChg chg="mod">
          <ac:chgData name="Philip Roy" userId="a442a26b-b5f5-44d0-90b3-caaea39669b7" providerId="ADAL" clId="{84965336-8AD3-4963-BFA8-63E3F4F626F8}" dt="2025-10-21T01:49:07.906" v="229" actId="962"/>
          <ac:spMkLst>
            <pc:docMk/>
            <pc:sldMk cId="2373400037" sldId="385"/>
            <ac:spMk id="38" creationId="{75B36E0D-B96D-4E07-3969-B6E5D978B311}"/>
          </ac:spMkLst>
        </pc:spChg>
        <pc:picChg chg="mod">
          <ac:chgData name="Philip Roy" userId="a442a26b-b5f5-44d0-90b3-caaea39669b7" providerId="ADAL" clId="{84965336-8AD3-4963-BFA8-63E3F4F626F8}" dt="2025-10-21T01:51:40.466" v="277" actId="962"/>
          <ac:picMkLst>
            <pc:docMk/>
            <pc:sldMk cId="2373400037" sldId="385"/>
            <ac:picMk id="2" creationId="{2A55A188-DC4A-9534-468D-600F2D5E9975}"/>
          </ac:picMkLst>
        </pc:picChg>
      </pc:sldChg>
      <pc:sldChg chg="modSp mod ord">
        <pc:chgData name="Philip Roy" userId="a442a26b-b5f5-44d0-90b3-caaea39669b7" providerId="ADAL" clId="{84965336-8AD3-4963-BFA8-63E3F4F626F8}" dt="2025-10-21T01:52:04.296" v="290" actId="962"/>
        <pc:sldMkLst>
          <pc:docMk/>
          <pc:sldMk cId="3609520324" sldId="386"/>
        </pc:sldMkLst>
        <pc:grpChg chg="mod">
          <ac:chgData name="Philip Roy" userId="a442a26b-b5f5-44d0-90b3-caaea39669b7" providerId="ADAL" clId="{84965336-8AD3-4963-BFA8-63E3F4F626F8}" dt="2025-10-21T01:51:59.507" v="282" actId="962"/>
          <ac:grpSpMkLst>
            <pc:docMk/>
            <pc:sldMk cId="3609520324" sldId="386"/>
            <ac:grpSpMk id="144" creationId="{75589EFA-7305-0AD8-2DE5-064C7DE7EACA}"/>
          </ac:grpSpMkLst>
        </pc:grpChg>
        <pc:grpChg chg="mod">
          <ac:chgData name="Philip Roy" userId="a442a26b-b5f5-44d0-90b3-caaea39669b7" providerId="ADAL" clId="{84965336-8AD3-4963-BFA8-63E3F4F626F8}" dt="2025-10-21T01:52:00.233" v="283" actId="962"/>
          <ac:grpSpMkLst>
            <pc:docMk/>
            <pc:sldMk cId="3609520324" sldId="386"/>
            <ac:grpSpMk id="147" creationId="{58FD59AA-C61F-A698-FC49-639D08362551}"/>
          </ac:grpSpMkLst>
        </pc:grpChg>
        <pc:grpChg chg="mod">
          <ac:chgData name="Philip Roy" userId="a442a26b-b5f5-44d0-90b3-caaea39669b7" providerId="ADAL" clId="{84965336-8AD3-4963-BFA8-63E3F4F626F8}" dt="2025-10-21T01:52:02.001" v="286" actId="962"/>
          <ac:grpSpMkLst>
            <pc:docMk/>
            <pc:sldMk cId="3609520324" sldId="386"/>
            <ac:grpSpMk id="148" creationId="{C9D6C7C8-A2E3-C34C-9CA6-1562D28C5448}"/>
          </ac:grpSpMkLst>
        </pc:grpChg>
        <pc:grpChg chg="mod">
          <ac:chgData name="Philip Roy" userId="a442a26b-b5f5-44d0-90b3-caaea39669b7" providerId="ADAL" clId="{84965336-8AD3-4963-BFA8-63E3F4F626F8}" dt="2025-10-21T01:52:02.577" v="287" actId="962"/>
          <ac:grpSpMkLst>
            <pc:docMk/>
            <pc:sldMk cId="3609520324" sldId="386"/>
            <ac:grpSpMk id="150" creationId="{6AD78D27-4ED4-4676-FBD6-D754D1C80CD5}"/>
          </ac:grpSpMkLst>
        </pc:grpChg>
        <pc:grpChg chg="mod">
          <ac:chgData name="Philip Roy" userId="a442a26b-b5f5-44d0-90b3-caaea39669b7" providerId="ADAL" clId="{84965336-8AD3-4963-BFA8-63E3F4F626F8}" dt="2025-10-21T01:52:03.133" v="288" actId="962"/>
          <ac:grpSpMkLst>
            <pc:docMk/>
            <pc:sldMk cId="3609520324" sldId="386"/>
            <ac:grpSpMk id="151" creationId="{6EDC821F-92F7-BF95-8673-2944D0C8CBA0}"/>
          </ac:grpSpMkLst>
        </pc:grpChg>
        <pc:grpChg chg="mod">
          <ac:chgData name="Philip Roy" userId="a442a26b-b5f5-44d0-90b3-caaea39669b7" providerId="ADAL" clId="{84965336-8AD3-4963-BFA8-63E3F4F626F8}" dt="2025-10-21T01:51:58.275" v="280" actId="962"/>
          <ac:grpSpMkLst>
            <pc:docMk/>
            <pc:sldMk cId="3609520324" sldId="386"/>
            <ac:grpSpMk id="152" creationId="{697FE81D-1E1E-D2FE-FA07-1B0AF09E756A}"/>
          </ac:grpSpMkLst>
        </pc:grpChg>
        <pc:grpChg chg="mod">
          <ac:chgData name="Philip Roy" userId="a442a26b-b5f5-44d0-90b3-caaea39669b7" providerId="ADAL" clId="{84965336-8AD3-4963-BFA8-63E3F4F626F8}" dt="2025-10-21T01:51:59.029" v="281" actId="962"/>
          <ac:grpSpMkLst>
            <pc:docMk/>
            <pc:sldMk cId="3609520324" sldId="386"/>
            <ac:grpSpMk id="153" creationId="{1117F242-2C11-B38E-D17C-004F7A8DF85F}"/>
          </ac:grpSpMkLst>
        </pc:grpChg>
        <pc:grpChg chg="mod">
          <ac:chgData name="Philip Roy" userId="a442a26b-b5f5-44d0-90b3-caaea39669b7" providerId="ADAL" clId="{84965336-8AD3-4963-BFA8-63E3F4F626F8}" dt="2025-10-21T01:52:04.296" v="290" actId="962"/>
          <ac:grpSpMkLst>
            <pc:docMk/>
            <pc:sldMk cId="3609520324" sldId="386"/>
            <ac:grpSpMk id="155" creationId="{55407035-64EB-30D9-D7AC-FA3DE3423D1F}"/>
          </ac:grpSpMkLst>
        </pc:grpChg>
        <pc:grpChg chg="mod">
          <ac:chgData name="Philip Roy" userId="a442a26b-b5f5-44d0-90b3-caaea39669b7" providerId="ADAL" clId="{84965336-8AD3-4963-BFA8-63E3F4F626F8}" dt="2025-10-21T01:52:03.708" v="289" actId="962"/>
          <ac:grpSpMkLst>
            <pc:docMk/>
            <pc:sldMk cId="3609520324" sldId="386"/>
            <ac:grpSpMk id="156" creationId="{DF3057A4-C967-9790-2D3E-3D2C14189622}"/>
          </ac:grpSpMkLst>
        </pc:grpChg>
        <pc:cxnChg chg="mod">
          <ac:chgData name="Philip Roy" userId="a442a26b-b5f5-44d0-90b3-caaea39669b7" providerId="ADAL" clId="{84965336-8AD3-4963-BFA8-63E3F4F626F8}" dt="2025-10-21T01:49:07.938" v="233" actId="962"/>
          <ac:cxnSpMkLst>
            <pc:docMk/>
            <pc:sldMk cId="3609520324" sldId="386"/>
            <ac:cxnSpMk id="12" creationId="{2896207D-42B2-B0C3-C07E-737698203C9B}"/>
          </ac:cxnSpMkLst>
        </pc:cxnChg>
        <pc:cxnChg chg="mod">
          <ac:chgData name="Philip Roy" userId="a442a26b-b5f5-44d0-90b3-caaea39669b7" providerId="ADAL" clId="{84965336-8AD3-4963-BFA8-63E3F4F626F8}" dt="2025-10-21T01:49:07.953" v="234" actId="962"/>
          <ac:cxnSpMkLst>
            <pc:docMk/>
            <pc:sldMk cId="3609520324" sldId="386"/>
            <ac:cxnSpMk id="22" creationId="{200991E4-2026-9E79-4A62-6CFF55A3B803}"/>
          </ac:cxnSpMkLst>
        </pc:cxnChg>
        <pc:cxnChg chg="mod">
          <ac:chgData name="Philip Roy" userId="a442a26b-b5f5-44d0-90b3-caaea39669b7" providerId="ADAL" clId="{84965336-8AD3-4963-BFA8-63E3F4F626F8}" dt="2025-10-21T01:49:07.953" v="235" actId="962"/>
          <ac:cxnSpMkLst>
            <pc:docMk/>
            <pc:sldMk cId="3609520324" sldId="386"/>
            <ac:cxnSpMk id="23" creationId="{6160E5FB-6616-E80A-95E3-ADCEB3584924}"/>
          </ac:cxnSpMkLst>
        </pc:cxnChg>
        <pc:cxnChg chg="mod">
          <ac:chgData name="Philip Roy" userId="a442a26b-b5f5-44d0-90b3-caaea39669b7" providerId="ADAL" clId="{84965336-8AD3-4963-BFA8-63E3F4F626F8}" dt="2025-10-21T01:49:07.953" v="236" actId="962"/>
          <ac:cxnSpMkLst>
            <pc:docMk/>
            <pc:sldMk cId="3609520324" sldId="386"/>
            <ac:cxnSpMk id="61" creationId="{3D07355B-B185-9C8A-FCBA-C81FD3D378EC}"/>
          </ac:cxnSpMkLst>
        </pc:cxnChg>
        <pc:cxnChg chg="mod">
          <ac:chgData name="Philip Roy" userId="a442a26b-b5f5-44d0-90b3-caaea39669b7" providerId="ADAL" clId="{84965336-8AD3-4963-BFA8-63E3F4F626F8}" dt="2025-10-21T01:49:07.969" v="237" actId="962"/>
          <ac:cxnSpMkLst>
            <pc:docMk/>
            <pc:sldMk cId="3609520324" sldId="386"/>
            <ac:cxnSpMk id="130" creationId="{01CBB411-D147-4810-4890-959140F39756}"/>
          </ac:cxnSpMkLst>
        </pc:cxnChg>
      </pc:sldChg>
      <pc:sldChg chg="addSp delSp modSp new mod ord modTransition modClrScheme chgLayout">
        <pc:chgData name="Philip Roy" userId="a442a26b-b5f5-44d0-90b3-caaea39669b7" providerId="ADAL" clId="{84965336-8AD3-4963-BFA8-63E3F4F626F8}" dt="2025-10-28T23:26:39.477" v="482"/>
        <pc:sldMkLst>
          <pc:docMk/>
          <pc:sldMk cId="477853480" sldId="387"/>
        </pc:sldMkLst>
        <pc:spChg chg="add mod">
          <ac:chgData name="Philip Roy" userId="a442a26b-b5f5-44d0-90b3-caaea39669b7" providerId="ADAL" clId="{84965336-8AD3-4963-BFA8-63E3F4F626F8}" dt="2025-10-21T01:52:20.087" v="315" actId="20577"/>
          <ac:spMkLst>
            <pc:docMk/>
            <pc:sldMk cId="477853480" sldId="387"/>
            <ac:spMk id="2" creationId="{5B137CE8-4B93-FD98-47C1-590468119CD0}"/>
          </ac:spMkLst>
        </pc:spChg>
        <pc:spChg chg="add mod">
          <ac:chgData name="Philip Roy" userId="a442a26b-b5f5-44d0-90b3-caaea39669b7" providerId="ADAL" clId="{84965336-8AD3-4963-BFA8-63E3F4F626F8}" dt="2025-10-20T23:47:21.329" v="182" actId="20577"/>
          <ac:spMkLst>
            <pc:docMk/>
            <pc:sldMk cId="477853480" sldId="387"/>
            <ac:spMk id="3" creationId="{5FE1FE14-FEC3-4DE7-048E-E2FA794D34B2}"/>
          </ac:spMkLst>
        </pc:spChg>
      </pc:sldChg>
    </pc:docChg>
  </pc:docChgLst>
  <pc:docChgLst>
    <pc:chgData name="Philip Roy" userId="a442a26b-b5f5-44d0-90b3-caaea39669b7" providerId="ADAL" clId="{292B11F8-535B-43D8-AB75-FAED2178DB77}"/>
    <pc:docChg chg="undo custSel addSld delSld modSld">
      <pc:chgData name="Philip Roy" userId="a442a26b-b5f5-44d0-90b3-caaea39669b7" providerId="ADAL" clId="{292B11F8-535B-43D8-AB75-FAED2178DB77}" dt="2025-11-11T00:54:19.108" v="3653" actId="20577"/>
      <pc:docMkLst>
        <pc:docMk/>
      </pc:docMkLst>
      <pc:sldChg chg="modSp mod">
        <pc:chgData name="Philip Roy" userId="a442a26b-b5f5-44d0-90b3-caaea39669b7" providerId="ADAL" clId="{292B11F8-535B-43D8-AB75-FAED2178DB77}" dt="2025-11-06T20:07:54.618" v="2889" actId="2"/>
        <pc:sldMkLst>
          <pc:docMk/>
          <pc:sldMk cId="619951161" sldId="268"/>
        </pc:sldMkLst>
        <pc:spChg chg="mod">
          <ac:chgData name="Philip Roy" userId="a442a26b-b5f5-44d0-90b3-caaea39669b7" providerId="ADAL" clId="{292B11F8-535B-43D8-AB75-FAED2178DB77}" dt="2025-11-06T20:07:54.618" v="2889" actId="2"/>
          <ac:spMkLst>
            <pc:docMk/>
            <pc:sldMk cId="619951161" sldId="268"/>
            <ac:spMk id="3" creationId="{FF5DFFAE-D337-9BF1-C695-FF9D75664BF4}"/>
          </ac:spMkLst>
        </pc:spChg>
      </pc:sldChg>
      <pc:sldChg chg="modSp mod modAnim">
        <pc:chgData name="Philip Roy" userId="a442a26b-b5f5-44d0-90b3-caaea39669b7" providerId="ADAL" clId="{292B11F8-535B-43D8-AB75-FAED2178DB77}" dt="2025-11-07T00:36:39.753" v="3145" actId="20577"/>
        <pc:sldMkLst>
          <pc:docMk/>
          <pc:sldMk cId="867987116" sldId="344"/>
        </pc:sldMkLst>
        <pc:spChg chg="mod">
          <ac:chgData name="Philip Roy" userId="a442a26b-b5f5-44d0-90b3-caaea39669b7" providerId="ADAL" clId="{292B11F8-535B-43D8-AB75-FAED2178DB77}" dt="2025-11-07T00:36:39.753" v="3145" actId="20577"/>
          <ac:spMkLst>
            <pc:docMk/>
            <pc:sldMk cId="867987116" sldId="344"/>
            <ac:spMk id="4" creationId="{378F0A9E-C7F4-4A48-6C73-60BDC8582121}"/>
          </ac:spMkLst>
        </pc:spChg>
      </pc:sldChg>
      <pc:sldChg chg="modSp modAnim">
        <pc:chgData name="Philip Roy" userId="a442a26b-b5f5-44d0-90b3-caaea39669b7" providerId="ADAL" clId="{292B11F8-535B-43D8-AB75-FAED2178DB77}" dt="2025-10-30T03:21:14.794" v="1279" actId="20577"/>
        <pc:sldMkLst>
          <pc:docMk/>
          <pc:sldMk cId="3041760856" sldId="346"/>
        </pc:sldMkLst>
        <pc:spChg chg="mod">
          <ac:chgData name="Philip Roy" userId="a442a26b-b5f5-44d0-90b3-caaea39669b7" providerId="ADAL" clId="{292B11F8-535B-43D8-AB75-FAED2178DB77}" dt="2025-10-30T03:21:14.794" v="1279" actId="20577"/>
          <ac:spMkLst>
            <pc:docMk/>
            <pc:sldMk cId="3041760856" sldId="346"/>
            <ac:spMk id="9" creationId="{32501B65-0472-7F2B-3664-BAA330EA44C2}"/>
          </ac:spMkLst>
        </pc:spChg>
      </pc:sldChg>
      <pc:sldChg chg="modSp modAnim">
        <pc:chgData name="Philip Roy" userId="a442a26b-b5f5-44d0-90b3-caaea39669b7" providerId="ADAL" clId="{292B11F8-535B-43D8-AB75-FAED2178DB77}" dt="2025-11-06T20:23:45.360" v="2967" actId="20577"/>
        <pc:sldMkLst>
          <pc:docMk/>
          <pc:sldMk cId="3526825702" sldId="347"/>
        </pc:sldMkLst>
        <pc:spChg chg="mod">
          <ac:chgData name="Philip Roy" userId="a442a26b-b5f5-44d0-90b3-caaea39669b7" providerId="ADAL" clId="{292B11F8-535B-43D8-AB75-FAED2178DB77}" dt="2025-11-06T20:23:45.360" v="2967" actId="20577"/>
          <ac:spMkLst>
            <pc:docMk/>
            <pc:sldMk cId="3526825702" sldId="347"/>
            <ac:spMk id="9" creationId="{92396824-8E6C-E4E7-DA5D-F363E4D6B86A}"/>
          </ac:spMkLst>
        </pc:spChg>
      </pc:sldChg>
      <pc:sldChg chg="addSp delSp modSp mod modAnim">
        <pc:chgData name="Philip Roy" userId="a442a26b-b5f5-44d0-90b3-caaea39669b7" providerId="ADAL" clId="{292B11F8-535B-43D8-AB75-FAED2178DB77}" dt="2025-11-11T00:54:19.108" v="3653" actId="20577"/>
        <pc:sldMkLst>
          <pc:docMk/>
          <pc:sldMk cId="727365276" sldId="360"/>
        </pc:sldMkLst>
        <pc:spChg chg="mod">
          <ac:chgData name="Philip Roy" userId="a442a26b-b5f5-44d0-90b3-caaea39669b7" providerId="ADAL" clId="{292B11F8-535B-43D8-AB75-FAED2178DB77}" dt="2025-11-11T00:54:19.108" v="3653" actId="20577"/>
          <ac:spMkLst>
            <pc:docMk/>
            <pc:sldMk cId="727365276" sldId="360"/>
            <ac:spMk id="4" creationId="{D8823F2E-769D-FBB4-623D-6C74856C63C4}"/>
          </ac:spMkLst>
        </pc:spChg>
      </pc:sldChg>
      <pc:sldChg chg="modSp modAnim">
        <pc:chgData name="Philip Roy" userId="a442a26b-b5f5-44d0-90b3-caaea39669b7" providerId="ADAL" clId="{292B11F8-535B-43D8-AB75-FAED2178DB77}" dt="2025-11-06T20:23:24.046" v="2951" actId="20577"/>
        <pc:sldMkLst>
          <pc:docMk/>
          <pc:sldMk cId="2772149852" sldId="364"/>
        </pc:sldMkLst>
        <pc:spChg chg="mod">
          <ac:chgData name="Philip Roy" userId="a442a26b-b5f5-44d0-90b3-caaea39669b7" providerId="ADAL" clId="{292B11F8-535B-43D8-AB75-FAED2178DB77}" dt="2025-11-06T20:23:24.046" v="2951" actId="20577"/>
          <ac:spMkLst>
            <pc:docMk/>
            <pc:sldMk cId="2772149852" sldId="364"/>
            <ac:spMk id="9" creationId="{EC386372-1C3E-3065-5082-327D4F6E8B9A}"/>
          </ac:spMkLst>
        </pc:spChg>
      </pc:sldChg>
      <pc:sldChg chg="modSp mod">
        <pc:chgData name="Philip Roy" userId="a442a26b-b5f5-44d0-90b3-caaea39669b7" providerId="ADAL" clId="{292B11F8-535B-43D8-AB75-FAED2178DB77}" dt="2025-10-30T03:43:31.197" v="1293" actId="962"/>
        <pc:sldMkLst>
          <pc:docMk/>
          <pc:sldMk cId="2820382226" sldId="372"/>
        </pc:sldMkLst>
        <pc:picChg chg="mod">
          <ac:chgData name="Philip Roy" userId="a442a26b-b5f5-44d0-90b3-caaea39669b7" providerId="ADAL" clId="{292B11F8-535B-43D8-AB75-FAED2178DB77}" dt="2025-10-30T03:43:31.197" v="1293" actId="962"/>
          <ac:picMkLst>
            <pc:docMk/>
            <pc:sldMk cId="2820382226" sldId="372"/>
            <ac:picMk id="10" creationId="{2E8AD024-7A56-BD73-F559-EB6B01FD8F84}"/>
          </ac:picMkLst>
        </pc:picChg>
      </pc:sldChg>
      <pc:sldChg chg="modSp modAnim">
        <pc:chgData name="Philip Roy" userId="a442a26b-b5f5-44d0-90b3-caaea39669b7" providerId="ADAL" clId="{292B11F8-535B-43D8-AB75-FAED2178DB77}" dt="2025-10-29T01:07:10.948" v="8" actId="255"/>
        <pc:sldMkLst>
          <pc:docMk/>
          <pc:sldMk cId="2946414774" sldId="374"/>
        </pc:sldMkLst>
        <pc:spChg chg="mod">
          <ac:chgData name="Philip Roy" userId="a442a26b-b5f5-44d0-90b3-caaea39669b7" providerId="ADAL" clId="{292B11F8-535B-43D8-AB75-FAED2178DB77}" dt="2025-10-29T01:07:10.948" v="8" actId="255"/>
          <ac:spMkLst>
            <pc:docMk/>
            <pc:sldMk cId="2946414774" sldId="374"/>
            <ac:spMk id="5" creationId="{AE150FD6-0D4E-74E3-84AD-AE7CA7FA59ED}"/>
          </ac:spMkLst>
        </pc:spChg>
      </pc:sldChg>
      <pc:sldChg chg="modSp">
        <pc:chgData name="Philip Roy" userId="a442a26b-b5f5-44d0-90b3-caaea39669b7" providerId="ADAL" clId="{292B11F8-535B-43D8-AB75-FAED2178DB77}" dt="2025-11-09T19:05:03.088" v="3168" actId="20577"/>
        <pc:sldMkLst>
          <pc:docMk/>
          <pc:sldMk cId="976578784" sldId="377"/>
        </pc:sldMkLst>
        <pc:spChg chg="mod">
          <ac:chgData name="Philip Roy" userId="a442a26b-b5f5-44d0-90b3-caaea39669b7" providerId="ADAL" clId="{292B11F8-535B-43D8-AB75-FAED2178DB77}" dt="2025-11-09T19:05:03.088" v="3168" actId="20577"/>
          <ac:spMkLst>
            <pc:docMk/>
            <pc:sldMk cId="976578784" sldId="377"/>
            <ac:spMk id="8" creationId="{A2B1CA93-2DB9-AB09-18B5-8A5011DF2097}"/>
          </ac:spMkLst>
        </pc:spChg>
      </pc:sldChg>
      <pc:sldChg chg="modSp del mod modAnim">
        <pc:chgData name="Philip Roy" userId="a442a26b-b5f5-44d0-90b3-caaea39669b7" providerId="ADAL" clId="{292B11F8-535B-43D8-AB75-FAED2178DB77}" dt="2025-11-11T00:45:38.814" v="3643" actId="47"/>
        <pc:sldMkLst>
          <pc:docMk/>
          <pc:sldMk cId="1882462927" sldId="378"/>
        </pc:sldMkLst>
      </pc:sldChg>
      <pc:sldChg chg="modSp mod modAnim">
        <pc:chgData name="Philip Roy" userId="a442a26b-b5f5-44d0-90b3-caaea39669b7" providerId="ADAL" clId="{292B11F8-535B-43D8-AB75-FAED2178DB77}" dt="2025-11-07T00:40:20.783" v="3152" actId="20577"/>
        <pc:sldMkLst>
          <pc:docMk/>
          <pc:sldMk cId="2971487970" sldId="380"/>
        </pc:sldMkLst>
        <pc:spChg chg="mod">
          <ac:chgData name="Philip Roy" userId="a442a26b-b5f5-44d0-90b3-caaea39669b7" providerId="ADAL" clId="{292B11F8-535B-43D8-AB75-FAED2178DB77}" dt="2025-11-07T00:40:20.783" v="3152" actId="20577"/>
          <ac:spMkLst>
            <pc:docMk/>
            <pc:sldMk cId="2971487970" sldId="380"/>
            <ac:spMk id="4" creationId="{2CC9DD2D-596D-30B0-548D-3251DCA03F09}"/>
          </ac:spMkLst>
        </pc:spChg>
      </pc:sldChg>
      <pc:sldChg chg="addSp delSp modSp mod modAnim">
        <pc:chgData name="Philip Roy" userId="a442a26b-b5f5-44d0-90b3-caaea39669b7" providerId="ADAL" clId="{292B11F8-535B-43D8-AB75-FAED2178DB77}" dt="2025-11-10T02:46:42.426" v="3639" actId="20577"/>
        <pc:sldMkLst>
          <pc:docMk/>
          <pc:sldMk cId="4078807550" sldId="381"/>
        </pc:sldMkLst>
        <pc:spChg chg="mod">
          <ac:chgData name="Philip Roy" userId="a442a26b-b5f5-44d0-90b3-caaea39669b7" providerId="ADAL" clId="{292B11F8-535B-43D8-AB75-FAED2178DB77}" dt="2025-11-10T02:46:42.426" v="3639" actId="20577"/>
          <ac:spMkLst>
            <pc:docMk/>
            <pc:sldMk cId="4078807550" sldId="381"/>
            <ac:spMk id="4" creationId="{0703643C-0E59-A478-1F17-5B95E6ED9265}"/>
          </ac:spMkLst>
        </pc:spChg>
      </pc:sldChg>
      <pc:sldChg chg="modSp mod">
        <pc:chgData name="Philip Roy" userId="a442a26b-b5f5-44d0-90b3-caaea39669b7" providerId="ADAL" clId="{292B11F8-535B-43D8-AB75-FAED2178DB77}" dt="2025-11-03T02:55:25.375" v="1353" actId="13244"/>
        <pc:sldMkLst>
          <pc:docMk/>
          <pc:sldMk cId="418931583" sldId="383"/>
        </pc:sldMkLst>
        <pc:spChg chg="ord">
          <ac:chgData name="Philip Roy" userId="a442a26b-b5f5-44d0-90b3-caaea39669b7" providerId="ADAL" clId="{292B11F8-535B-43D8-AB75-FAED2178DB77}" dt="2025-11-03T02:54:40.284" v="1350" actId="13244"/>
          <ac:spMkLst>
            <pc:docMk/>
            <pc:sldMk cId="418931583" sldId="383"/>
            <ac:spMk id="7" creationId="{4E3F117D-3637-A048-0882-93276AA1F94B}"/>
          </ac:spMkLst>
        </pc:spChg>
        <pc:spChg chg="ord">
          <ac:chgData name="Philip Roy" userId="a442a26b-b5f5-44d0-90b3-caaea39669b7" providerId="ADAL" clId="{292B11F8-535B-43D8-AB75-FAED2178DB77}" dt="2025-11-03T02:55:25.375" v="1353" actId="13244"/>
          <ac:spMkLst>
            <pc:docMk/>
            <pc:sldMk cId="418931583" sldId="383"/>
            <ac:spMk id="18" creationId="{C4E26E3A-E452-1EDC-DA7C-1EAAA89BF1AD}"/>
          </ac:spMkLst>
        </pc:spChg>
        <pc:spChg chg="ord">
          <ac:chgData name="Philip Roy" userId="a442a26b-b5f5-44d0-90b3-caaea39669b7" providerId="ADAL" clId="{292B11F8-535B-43D8-AB75-FAED2178DB77}" dt="2025-11-03T02:55:05.994" v="1352" actId="13244"/>
          <ac:spMkLst>
            <pc:docMk/>
            <pc:sldMk cId="418931583" sldId="383"/>
            <ac:spMk id="19" creationId="{E9F4BEDC-1DBE-CAD4-FAC1-4EE5DF76DE21}"/>
          </ac:spMkLst>
        </pc:spChg>
      </pc:sldChg>
      <pc:sldChg chg="modSp mod">
        <pc:chgData name="Philip Roy" userId="a442a26b-b5f5-44d0-90b3-caaea39669b7" providerId="ADAL" clId="{292B11F8-535B-43D8-AB75-FAED2178DB77}" dt="2025-11-03T02:54:16.445" v="1349" actId="13244"/>
        <pc:sldMkLst>
          <pc:docMk/>
          <pc:sldMk cId="2373400037" sldId="385"/>
        </pc:sldMkLst>
        <pc:spChg chg="ord">
          <ac:chgData name="Philip Roy" userId="a442a26b-b5f5-44d0-90b3-caaea39669b7" providerId="ADAL" clId="{292B11F8-535B-43D8-AB75-FAED2178DB77}" dt="2025-10-30T03:44:13.931" v="1295"/>
          <ac:spMkLst>
            <pc:docMk/>
            <pc:sldMk cId="2373400037" sldId="385"/>
            <ac:spMk id="13" creationId="{97AD785C-0762-8D91-A303-100ECCFE6042}"/>
          </ac:spMkLst>
        </pc:spChg>
        <pc:spChg chg="ord">
          <ac:chgData name="Philip Roy" userId="a442a26b-b5f5-44d0-90b3-caaea39669b7" providerId="ADAL" clId="{292B11F8-535B-43D8-AB75-FAED2178DB77}" dt="2025-10-30T03:44:19.046" v="1297"/>
          <ac:spMkLst>
            <pc:docMk/>
            <pc:sldMk cId="2373400037" sldId="385"/>
            <ac:spMk id="14" creationId="{385C239D-587C-26AF-86F4-D2BEAF124F59}"/>
          </ac:spMkLst>
        </pc:spChg>
        <pc:spChg chg="ord">
          <ac:chgData name="Philip Roy" userId="a442a26b-b5f5-44d0-90b3-caaea39669b7" providerId="ADAL" clId="{292B11F8-535B-43D8-AB75-FAED2178DB77}" dt="2025-10-30T03:44:23.094" v="1300"/>
          <ac:spMkLst>
            <pc:docMk/>
            <pc:sldMk cId="2373400037" sldId="385"/>
            <ac:spMk id="15" creationId="{967E2556-2E53-EC0E-65C5-44A650BEE20C}"/>
          </ac:spMkLst>
        </pc:spChg>
        <pc:spChg chg="ord">
          <ac:chgData name="Philip Roy" userId="a442a26b-b5f5-44d0-90b3-caaea39669b7" providerId="ADAL" clId="{292B11F8-535B-43D8-AB75-FAED2178DB77}" dt="2025-10-30T03:44:26.703" v="1304"/>
          <ac:spMkLst>
            <pc:docMk/>
            <pc:sldMk cId="2373400037" sldId="385"/>
            <ac:spMk id="16" creationId="{C903AA46-7CCC-7DCC-8873-FFB503C08CF3}"/>
          </ac:spMkLst>
        </pc:spChg>
        <pc:spChg chg="ord">
          <ac:chgData name="Philip Roy" userId="a442a26b-b5f5-44d0-90b3-caaea39669b7" providerId="ADAL" clId="{292B11F8-535B-43D8-AB75-FAED2178DB77}" dt="2025-11-03T02:54:00.686" v="1347" actId="13244"/>
          <ac:spMkLst>
            <pc:docMk/>
            <pc:sldMk cId="2373400037" sldId="385"/>
            <ac:spMk id="17" creationId="{189EB447-9D45-2F4E-C3EA-9B83D3F04510}"/>
          </ac:spMkLst>
        </pc:spChg>
        <pc:spChg chg="ord">
          <ac:chgData name="Philip Roy" userId="a442a26b-b5f5-44d0-90b3-caaea39669b7" providerId="ADAL" clId="{292B11F8-535B-43D8-AB75-FAED2178DB77}" dt="2025-11-03T02:53:54.083" v="1346" actId="13244"/>
          <ac:spMkLst>
            <pc:docMk/>
            <pc:sldMk cId="2373400037" sldId="385"/>
            <ac:spMk id="18" creationId="{9CF873F6-0CEA-4A93-46FF-1022BD57E7F9}"/>
          </ac:spMkLst>
        </pc:spChg>
        <pc:spChg chg="ord">
          <ac:chgData name="Philip Roy" userId="a442a26b-b5f5-44d0-90b3-caaea39669b7" providerId="ADAL" clId="{292B11F8-535B-43D8-AB75-FAED2178DB77}" dt="2025-11-03T02:54:16.445" v="1349" actId="13244"/>
          <ac:spMkLst>
            <pc:docMk/>
            <pc:sldMk cId="2373400037" sldId="385"/>
            <ac:spMk id="19" creationId="{6BFCA396-280C-6809-B227-7508D171184C}"/>
          </ac:spMkLst>
        </pc:spChg>
        <pc:spChg chg="ord">
          <ac:chgData name="Philip Roy" userId="a442a26b-b5f5-44d0-90b3-caaea39669b7" providerId="ADAL" clId="{292B11F8-535B-43D8-AB75-FAED2178DB77}" dt="2025-10-30T03:44:51.618" v="1333"/>
          <ac:spMkLst>
            <pc:docMk/>
            <pc:sldMk cId="2373400037" sldId="385"/>
            <ac:spMk id="20" creationId="{76FAFC78-D5AC-F4D5-6EDA-59DFC0D560FF}"/>
          </ac:spMkLst>
        </pc:spChg>
        <pc:spChg chg="ord">
          <ac:chgData name="Philip Roy" userId="a442a26b-b5f5-44d0-90b3-caaea39669b7" providerId="ADAL" clId="{292B11F8-535B-43D8-AB75-FAED2178DB77}" dt="2025-11-03T02:54:06.417" v="1348" actId="13244"/>
          <ac:spMkLst>
            <pc:docMk/>
            <pc:sldMk cId="2373400037" sldId="385"/>
            <ac:spMk id="21" creationId="{226B28A1-4DE1-6E1E-36EB-F7BFA5E424ED}"/>
          </ac:spMkLst>
        </pc:spChg>
        <pc:picChg chg="mod">
          <ac:chgData name="Philip Roy" userId="a442a26b-b5f5-44d0-90b3-caaea39669b7" providerId="ADAL" clId="{292B11F8-535B-43D8-AB75-FAED2178DB77}" dt="2025-10-30T03:44:56.364" v="1334" actId="962"/>
          <ac:picMkLst>
            <pc:docMk/>
            <pc:sldMk cId="2373400037" sldId="385"/>
            <ac:picMk id="2" creationId="{2A55A188-DC4A-9534-468D-600F2D5E9975}"/>
          </ac:picMkLst>
        </pc:picChg>
      </pc:sldChg>
      <pc:sldChg chg="addSp delSp modSp mod delAnim modAnim">
        <pc:chgData name="Philip Roy" userId="a442a26b-b5f5-44d0-90b3-caaea39669b7" providerId="ADAL" clId="{292B11F8-535B-43D8-AB75-FAED2178DB77}" dt="2025-11-06T20:11:54.843" v="2898" actId="962"/>
        <pc:sldMkLst>
          <pc:docMk/>
          <pc:sldMk cId="3609520324" sldId="386"/>
        </pc:sldMkLst>
        <pc:spChg chg="add mod topLvl">
          <ac:chgData name="Philip Roy" userId="a442a26b-b5f5-44d0-90b3-caaea39669b7" providerId="ADAL" clId="{292B11F8-535B-43D8-AB75-FAED2178DB77}" dt="2025-11-05T23:40:20.428" v="2696" actId="20577"/>
          <ac:spMkLst>
            <pc:docMk/>
            <pc:sldMk cId="3609520324" sldId="386"/>
            <ac:spMk id="3" creationId="{704C07AE-BE7A-211C-053C-AB46C91A33CD}"/>
          </ac:spMkLst>
        </pc:spChg>
        <pc:spChg chg="add mod">
          <ac:chgData name="Philip Roy" userId="a442a26b-b5f5-44d0-90b3-caaea39669b7" providerId="ADAL" clId="{292B11F8-535B-43D8-AB75-FAED2178DB77}" dt="2025-11-05T23:59:03.848" v="2871" actId="1076"/>
          <ac:spMkLst>
            <pc:docMk/>
            <pc:sldMk cId="3609520324" sldId="386"/>
            <ac:spMk id="7" creationId="{DB25D051-6189-5DA1-8D0D-ED995394E944}"/>
          </ac:spMkLst>
        </pc:spChg>
        <pc:spChg chg="mod">
          <ac:chgData name="Philip Roy" userId="a442a26b-b5f5-44d0-90b3-caaea39669b7" providerId="ADAL" clId="{292B11F8-535B-43D8-AB75-FAED2178DB77}" dt="2025-11-05T23:44:32.298" v="2742" actId="1076"/>
          <ac:spMkLst>
            <pc:docMk/>
            <pc:sldMk cId="3609520324" sldId="386"/>
            <ac:spMk id="9" creationId="{292A9246-6495-C97F-9B11-F7EBB283D764}"/>
          </ac:spMkLst>
        </pc:spChg>
        <pc:spChg chg="mod">
          <ac:chgData name="Philip Roy" userId="a442a26b-b5f5-44d0-90b3-caaea39669b7" providerId="ADAL" clId="{292B11F8-535B-43D8-AB75-FAED2178DB77}" dt="2025-11-06T00:00:08.937" v="2883" actId="20577"/>
          <ac:spMkLst>
            <pc:docMk/>
            <pc:sldMk cId="3609520324" sldId="386"/>
            <ac:spMk id="32" creationId="{E22097C9-2920-467C-F17E-249DCFAF32F6}"/>
          </ac:spMkLst>
        </pc:spChg>
        <pc:spChg chg="mod topLvl">
          <ac:chgData name="Philip Roy" userId="a442a26b-b5f5-44d0-90b3-caaea39669b7" providerId="ADAL" clId="{292B11F8-535B-43D8-AB75-FAED2178DB77}" dt="2025-11-04T22:20:01.750" v="1771" actId="164"/>
          <ac:spMkLst>
            <pc:docMk/>
            <pc:sldMk cId="3609520324" sldId="386"/>
            <ac:spMk id="35" creationId="{1BFE88F7-C765-0191-A4DC-31DCC11DE104}"/>
          </ac:spMkLst>
        </pc:spChg>
        <pc:spChg chg="mod topLvl">
          <ac:chgData name="Philip Roy" userId="a442a26b-b5f5-44d0-90b3-caaea39669b7" providerId="ADAL" clId="{292B11F8-535B-43D8-AB75-FAED2178DB77}" dt="2025-11-05T23:53:50.890" v="2830" actId="1035"/>
          <ac:spMkLst>
            <pc:docMk/>
            <pc:sldMk cId="3609520324" sldId="386"/>
            <ac:spMk id="36" creationId="{195CDAD3-02C3-3804-FC22-6109BDB870E9}"/>
          </ac:spMkLst>
        </pc:spChg>
        <pc:spChg chg="mod topLvl">
          <ac:chgData name="Philip Roy" userId="a442a26b-b5f5-44d0-90b3-caaea39669b7" providerId="ADAL" clId="{292B11F8-535B-43D8-AB75-FAED2178DB77}" dt="2025-11-05T23:59:13.277" v="2872" actId="255"/>
          <ac:spMkLst>
            <pc:docMk/>
            <pc:sldMk cId="3609520324" sldId="386"/>
            <ac:spMk id="40" creationId="{35870444-A684-626A-6016-75745FE94611}"/>
          </ac:spMkLst>
        </pc:spChg>
        <pc:grpChg chg="add mod">
          <ac:chgData name="Philip Roy" userId="a442a26b-b5f5-44d0-90b3-caaea39669b7" providerId="ADAL" clId="{292B11F8-535B-43D8-AB75-FAED2178DB77}" dt="2025-11-06T20:11:21.014" v="2894" actId="962"/>
          <ac:grpSpMkLst>
            <pc:docMk/>
            <pc:sldMk cId="3609520324" sldId="386"/>
            <ac:grpSpMk id="45" creationId="{DD0AF117-4B4F-B67D-65E0-6618575C6054}"/>
          </ac:grpSpMkLst>
        </pc:grpChg>
        <pc:grpChg chg="add del mod">
          <ac:chgData name="Philip Roy" userId="a442a26b-b5f5-44d0-90b3-caaea39669b7" providerId="ADAL" clId="{292B11F8-535B-43D8-AB75-FAED2178DB77}" dt="2025-11-06T20:11:40.506" v="2896" actId="962"/>
          <ac:grpSpMkLst>
            <pc:docMk/>
            <pc:sldMk cId="3609520324" sldId="386"/>
            <ac:grpSpMk id="48" creationId="{EEFEC85E-2AA5-6494-2D29-336B4B9A14E4}"/>
          </ac:grpSpMkLst>
        </pc:grpChg>
        <pc:grpChg chg="add mod">
          <ac:chgData name="Philip Roy" userId="a442a26b-b5f5-44d0-90b3-caaea39669b7" providerId="ADAL" clId="{292B11F8-535B-43D8-AB75-FAED2178DB77}" dt="2025-11-06T20:11:54.843" v="2898" actId="962"/>
          <ac:grpSpMkLst>
            <pc:docMk/>
            <pc:sldMk cId="3609520324" sldId="386"/>
            <ac:grpSpMk id="56" creationId="{83BD107B-85EB-0E60-260D-7426936748AA}"/>
          </ac:grpSpMkLst>
        </pc:grpChg>
        <pc:cxnChg chg="mod">
          <ac:chgData name="Philip Roy" userId="a442a26b-b5f5-44d0-90b3-caaea39669b7" providerId="ADAL" clId="{292B11F8-535B-43D8-AB75-FAED2178DB77}" dt="2025-11-04T22:12:30.340" v="1770" actId="14100"/>
          <ac:cxnSpMkLst>
            <pc:docMk/>
            <pc:sldMk cId="3609520324" sldId="386"/>
            <ac:cxnSpMk id="53" creationId="{09506F8E-8DB8-96AF-24BE-368110A25E67}"/>
          </ac:cxnSpMkLst>
        </pc:cxnChg>
        <pc:cxnChg chg="mod topLvl">
          <ac:chgData name="Philip Roy" userId="a442a26b-b5f5-44d0-90b3-caaea39669b7" providerId="ADAL" clId="{292B11F8-535B-43D8-AB75-FAED2178DB77}" dt="2025-11-06T00:00:54.551" v="2886" actId="14100"/>
          <ac:cxnSpMkLst>
            <pc:docMk/>
            <pc:sldMk cId="3609520324" sldId="386"/>
            <ac:cxnSpMk id="55" creationId="{1B543CC3-57EE-F7FC-C16C-226F905A1655}"/>
          </ac:cxnSpMkLst>
        </pc:cxnChg>
        <pc:cxnChg chg="mod topLvl">
          <ac:chgData name="Philip Roy" userId="a442a26b-b5f5-44d0-90b3-caaea39669b7" providerId="ADAL" clId="{292B11F8-535B-43D8-AB75-FAED2178DB77}" dt="2025-11-06T00:00:45.912" v="2885" actId="14100"/>
          <ac:cxnSpMkLst>
            <pc:docMk/>
            <pc:sldMk cId="3609520324" sldId="386"/>
            <ac:cxnSpMk id="57" creationId="{76C9C18F-170C-D0E1-F600-B4842E9009B2}"/>
          </ac:cxnSpMkLst>
        </pc:cxnChg>
        <pc:cxnChg chg="mod">
          <ac:chgData name="Philip Roy" userId="a442a26b-b5f5-44d0-90b3-caaea39669b7" providerId="ADAL" clId="{292B11F8-535B-43D8-AB75-FAED2178DB77}" dt="2025-11-05T23:59:32.628" v="2873" actId="14100"/>
          <ac:cxnSpMkLst>
            <pc:docMk/>
            <pc:sldMk cId="3609520324" sldId="386"/>
            <ac:cxnSpMk id="61" creationId="{3D07355B-B185-9C8A-FCBA-C81FD3D378EC}"/>
          </ac:cxnSpMkLst>
        </pc:cxnChg>
        <pc:cxnChg chg="mod">
          <ac:chgData name="Philip Roy" userId="a442a26b-b5f5-44d0-90b3-caaea39669b7" providerId="ADAL" clId="{292B11F8-535B-43D8-AB75-FAED2178DB77}" dt="2025-11-05T23:53:50.890" v="2830" actId="1035"/>
          <ac:cxnSpMkLst>
            <pc:docMk/>
            <pc:sldMk cId="3609520324" sldId="386"/>
            <ac:cxnSpMk id="63" creationId="{7499BBB4-9EFB-8AC2-87AB-15DF1A0FD555}"/>
          </ac:cxnSpMkLst>
        </pc:cxnChg>
        <pc:cxnChg chg="mod topLvl">
          <ac:chgData name="Philip Roy" userId="a442a26b-b5f5-44d0-90b3-caaea39669b7" providerId="ADAL" clId="{292B11F8-535B-43D8-AB75-FAED2178DB77}" dt="2025-11-06T00:00:45.912" v="2885" actId="14100"/>
          <ac:cxnSpMkLst>
            <pc:docMk/>
            <pc:sldMk cId="3609520324" sldId="386"/>
            <ac:cxnSpMk id="95" creationId="{4F00C6CE-AC44-376C-5E30-D6E1A05685AC}"/>
          </ac:cxnSpMkLst>
        </pc:cxnChg>
      </pc:sldChg>
      <pc:sldChg chg="modSp mod">
        <pc:chgData name="Philip Roy" userId="a442a26b-b5f5-44d0-90b3-caaea39669b7" providerId="ADAL" clId="{292B11F8-535B-43D8-AB75-FAED2178DB77}" dt="2025-10-30T03:43:11.935" v="1292" actId="13244"/>
        <pc:sldMkLst>
          <pc:docMk/>
          <pc:sldMk cId="477853480" sldId="387"/>
        </pc:sldMkLst>
        <pc:spChg chg="mod ord">
          <ac:chgData name="Philip Roy" userId="a442a26b-b5f5-44d0-90b3-caaea39669b7" providerId="ADAL" clId="{292B11F8-535B-43D8-AB75-FAED2178DB77}" dt="2025-10-30T03:43:11.935" v="1292" actId="13244"/>
          <ac:spMkLst>
            <pc:docMk/>
            <pc:sldMk cId="477853480" sldId="387"/>
            <ac:spMk id="2" creationId="{5B137CE8-4B93-FD98-47C1-590468119CD0}"/>
          </ac:spMkLst>
        </pc:spChg>
        <pc:spChg chg="mod ord">
          <ac:chgData name="Philip Roy" userId="a442a26b-b5f5-44d0-90b3-caaea39669b7" providerId="ADAL" clId="{292B11F8-535B-43D8-AB75-FAED2178DB77}" dt="2025-10-30T03:43:02.441" v="1286"/>
          <ac:spMkLst>
            <pc:docMk/>
            <pc:sldMk cId="477853480" sldId="387"/>
            <ac:spMk id="3" creationId="{5FE1FE14-FEC3-4DE7-048E-E2FA794D34B2}"/>
          </ac:spMkLst>
        </pc:spChg>
      </pc:sldChg>
      <pc:sldChg chg="addSp delSp modSp add del mod delAnim modAnim">
        <pc:chgData name="Philip Roy" userId="a442a26b-b5f5-44d0-90b3-caaea39669b7" providerId="ADAL" clId="{292B11F8-535B-43D8-AB75-FAED2178DB77}" dt="2025-11-11T00:45:40.090" v="3644" actId="47"/>
        <pc:sldMkLst>
          <pc:docMk/>
          <pc:sldMk cId="4002920340" sldId="388"/>
        </pc:sldMkLst>
      </pc:sldChg>
      <pc:sldChg chg="addSp delSp modSp add mod modAnim modNotesTx">
        <pc:chgData name="Philip Roy" userId="a442a26b-b5f5-44d0-90b3-caaea39669b7" providerId="ADAL" clId="{292B11F8-535B-43D8-AB75-FAED2178DB77}" dt="2025-11-09T20:19:48.100" v="3538"/>
        <pc:sldMkLst>
          <pc:docMk/>
          <pc:sldMk cId="3913120224" sldId="389"/>
        </pc:sldMkLst>
        <pc:spChg chg="mod">
          <ac:chgData name="Philip Roy" userId="a442a26b-b5f5-44d0-90b3-caaea39669b7" providerId="ADAL" clId="{292B11F8-535B-43D8-AB75-FAED2178DB77}" dt="2025-11-09T20:07:13.239" v="3215" actId="14100"/>
          <ac:spMkLst>
            <pc:docMk/>
            <pc:sldMk cId="3913120224" sldId="389"/>
            <ac:spMk id="7" creationId="{6E783E49-F750-5BB2-88D7-A0D77D3DD8D8}"/>
          </ac:spMkLst>
        </pc:spChg>
        <pc:spChg chg="mod">
          <ac:chgData name="Philip Roy" userId="a442a26b-b5f5-44d0-90b3-caaea39669b7" providerId="ADAL" clId="{292B11F8-535B-43D8-AB75-FAED2178DB77}" dt="2025-11-09T20:18:40.924" v="3533" actId="255"/>
          <ac:spMkLst>
            <pc:docMk/>
            <pc:sldMk cId="3913120224" sldId="389"/>
            <ac:spMk id="12" creationId="{CF800D9C-2263-47F4-4A14-CD32A4B20526}"/>
          </ac:spMkLst>
        </pc:spChg>
        <pc:picChg chg="add mod">
          <ac:chgData name="Philip Roy" userId="a442a26b-b5f5-44d0-90b3-caaea39669b7" providerId="ADAL" clId="{292B11F8-535B-43D8-AB75-FAED2178DB77}" dt="2025-11-09T20:18:26.151" v="3531" actId="14826"/>
          <ac:picMkLst>
            <pc:docMk/>
            <pc:sldMk cId="3913120224" sldId="389"/>
            <ac:picMk id="2" creationId="{C3737658-EAC1-B34A-161B-33ADABB6D9F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8C7C-42C3-4D18-B1ED-95CF65737C45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AD65-0BB9-44FD-A649-6C9EED628E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257518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E2A5-4A5C-4510-8065-C22DA71DA0F5}" type="datetimeFigureOut">
              <a:rPr lang="en-NZ" smtClean="0"/>
              <a:t>11/11/2025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345AC-9F92-4C74-839D-24044B61AD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119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rissacristina?utm_content=creditCopyText&amp;utm_medium=referral&amp;utm_source=unsplash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woman-writing-using-pen-N9uOrBICcjY?utm_content=creditCopyText&amp;utm_medium=referral&amp;utm_source=unsplash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ellysikkema?utm_content=creditCopyText&amp;utm_medium=referral&amp;utm_source=unsplash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erson-writing-on-white-paper-Kl1gC0ve620?utm_content=creditCopyText&amp;utm_medium=referral&amp;utm_source=unsplash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hn_cardamone?utm_content=creditCopyText&amp;utm_medium=referral&amp;utm_source=unsplash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a-black-and-white-photo-of-a-door-with-a-question-mark-on-it-sR3RVo9mp-0?utm_content=creditCopyText&amp;utm_medium=referral&amp;utm_source=unsplash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wilhelmgunkel?utm_content=creditCopyText&amp;utm_medium=referral&amp;utm_source=unsplash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text-h4KYT7X1HM4?utm_content=creditCopyText&amp;utm_medium=referral&amp;utm_source=unsplash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ellysikkema?utm_content=creditCopyText&amp;utm_medium=referral&amp;utm_source=unsplash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erson-writing-on-white-paper-Kl1gC0ve620?utm_content=creditCopyText&amp;utm_medium=referral&amp;utm_source=unsplash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ossessedphotography?utm_content=creditCopyText&amp;utm_medium=referral&amp;utm_source=unsplash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shallow-focus-photography-of-traffic-light-5Fft-mck9gk?utm_content=creditCopyText&amp;utm_medium=referral&amp;utm_source=unsplash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vncnls?utm_content=creditCopyText&amp;utm_medium=referral&amp;utm_source=unsplash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a-computer-desk-with-a-keyboard-mouse-and-a-camera-BHPGjYd4fp8?utm_content=creditCopyText&amp;utm_medium=referral&amp;utm_source=unsplash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vncnls?utm_source=unsplash&amp;utm_medium=referral&amp;utm_content=creditCopyTex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a-person-holding-a-coffee-mug-in-front-of-a-keyboard-e_mbJ0T0mes?utm_source=unsplash&amp;utm_medium=referral&amp;utm_content=creditCopyTex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_j_me?utm_content=creditCopyText&amp;utm_medium=referral&amp;utm_source=unsplash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a-combination-combination-lock-on-a-yellow-background-7CzsPMVI9_U?utm_content=creditCopyText&amp;utm_medium=referral&amp;utm_source=unsplash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_j_me?utm_content=creditCopyText&amp;utm_medium=referral&amp;utm_source=unsplash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a-combination-combination-lock-on-a-yellow-background-7CzsPMVI9_U?utm_content=creditCopyText&amp;utm_medium=referral&amp;utm_source=unsplash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harlesdeluvio?utm_content=creditCopyText&amp;utm_medium=referral&amp;utm_source=unsplash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erson-sitting-in-a-chair-in-front-of-a-man-rRWiVQzLm7k?utm_content=creditCopyText&amp;utm_medium=referral&amp;utm_source=unsplas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[IMAGE CREDIT Photo by </a:t>
            </a:r>
            <a:r>
              <a:rPr lang="en-US">
                <a:hlinkClick r:id="rId3"/>
              </a:rPr>
              <a:t>Marissa Grootes</a:t>
            </a:r>
            <a:r>
              <a:rPr lang="en-US"/>
              <a:t> on </a:t>
            </a:r>
            <a:r>
              <a:rPr lang="en-US">
                <a:hlinkClick r:id="rId4"/>
              </a:rPr>
              <a:t>Unsplash</a:t>
            </a:r>
            <a:r>
              <a:rPr lang="en-US"/>
              <a:t>]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7627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F445E-6C94-6CB2-D090-FE0CE714A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293B76-58F6-ED74-5D86-7F8C9DCC1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2529FC-6576-B1F4-E847-948B04D16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B53AA-563B-5208-CE02-5CEBCC450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740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AAEF7-B309-08B5-1770-827FEC55C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5FAFD0-0EF9-CDF1-DC83-CA0139925D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710207-FF84-D525-E55C-A2D528D15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27EC8-9F32-6008-38BA-A4422A1B7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1209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FC044-D931-0126-4C52-22715D533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0F7FD1-9C50-A3E3-24CA-B4B1098C0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795BC-49C7-0784-8637-B4C66F82F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2535B-D837-ACA7-91F4-D2E7603A7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3131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[IMAGE CREDIT </a:t>
            </a:r>
            <a:r>
              <a:rPr lang="fi-FI"/>
              <a:t>Photo by </a:t>
            </a:r>
            <a:r>
              <a:rPr lang="fi-FI">
                <a:hlinkClick r:id="rId3"/>
              </a:rPr>
              <a:t>Kelly Sikkema</a:t>
            </a:r>
            <a:r>
              <a:rPr lang="fi-FI"/>
              <a:t> on </a:t>
            </a:r>
            <a:r>
              <a:rPr lang="fi-FI">
                <a:hlinkClick r:id="rId4"/>
              </a:rPr>
              <a:t>Unsplash</a:t>
            </a:r>
            <a:r>
              <a:rPr lang="fi-FI"/>
              <a:t>]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4351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9FC39-D361-9DC8-57AC-2DE6C0970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48725-E0E5-53AF-2A79-4FCC6ACC5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0BBE14-7223-DF6D-A860-CDB0DBEB8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[IMAGE CREDIT Photo by </a:t>
            </a:r>
            <a:r>
              <a:rPr lang="en-US">
                <a:hlinkClick r:id="rId3"/>
              </a:rPr>
              <a:t>John Cardamone</a:t>
            </a:r>
            <a:r>
              <a:rPr lang="en-US"/>
              <a:t> on </a:t>
            </a:r>
            <a:r>
              <a:rPr lang="en-US">
                <a:hlinkClick r:id="rId4"/>
              </a:rPr>
              <a:t>Unsplash</a:t>
            </a:r>
            <a:r>
              <a:rPr lang="en-US"/>
              <a:t>]</a:t>
            </a:r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B405C-F31B-BBD0-3969-9EEB04AC1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5572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FC08F-CADA-CBBC-E486-70A357F4E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80783-64FC-6AD5-9209-4F55B1D31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5B9A44-F004-096D-5ED8-66801DD0A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[IMAGE CREDIT Photo by </a:t>
            </a:r>
            <a:r>
              <a:rPr lang="en-US">
                <a:hlinkClick r:id="rId3"/>
              </a:rPr>
              <a:t>Wilhelm Gunkel</a:t>
            </a:r>
            <a:r>
              <a:rPr lang="en-US"/>
              <a:t> on </a:t>
            </a:r>
            <a:r>
              <a:rPr lang="en-US">
                <a:hlinkClick r:id="rId4"/>
              </a:rPr>
              <a:t>Unsplash</a:t>
            </a:r>
            <a:r>
              <a:rPr lang="en-US"/>
              <a:t> ]</a:t>
            </a:r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1E0C1-99F3-AD01-DB18-C870A22A9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162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[IMAGE CREDIT </a:t>
            </a:r>
            <a:r>
              <a:rPr lang="fi-FI"/>
              <a:t>Photo by </a:t>
            </a:r>
            <a:r>
              <a:rPr lang="fi-FI">
                <a:hlinkClick r:id="rId3"/>
              </a:rPr>
              <a:t>Kelly Sikkema</a:t>
            </a:r>
            <a:r>
              <a:rPr lang="fi-FI"/>
              <a:t> on </a:t>
            </a:r>
            <a:r>
              <a:rPr lang="fi-FI">
                <a:hlinkClick r:id="rId4"/>
              </a:rPr>
              <a:t>Unsplash</a:t>
            </a:r>
            <a:r>
              <a:rPr lang="fi-FI"/>
              <a:t>]</a:t>
            </a:r>
            <a:endParaRPr lang="en-NZ"/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498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381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[IMAGE CREDIT Photo by </a:t>
            </a:r>
            <a:r>
              <a:rPr lang="en-US">
                <a:hlinkClick r:id="rId3"/>
              </a:rPr>
              <a:t>Possessed Photography</a:t>
            </a:r>
            <a:r>
              <a:rPr lang="en-US"/>
              <a:t> on </a:t>
            </a:r>
            <a:r>
              <a:rPr lang="en-US">
                <a:hlinkClick r:id="rId4"/>
              </a:rPr>
              <a:t>Unsplash</a:t>
            </a:r>
            <a:r>
              <a:rPr lang="en-US"/>
              <a:t>]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673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[IMAGE CREDIT Photo by </a:t>
            </a:r>
            <a:r>
              <a:rPr lang="en-US">
                <a:hlinkClick r:id="rId3"/>
              </a:rPr>
              <a:t>Kevin Canlas</a:t>
            </a:r>
            <a:r>
              <a:rPr lang="en-US"/>
              <a:t> on </a:t>
            </a:r>
            <a:r>
              <a:rPr lang="en-US">
                <a:hlinkClick r:id="rId4"/>
              </a:rPr>
              <a:t>Unsplash</a:t>
            </a:r>
            <a:r>
              <a:rPr lang="en-US"/>
              <a:t>]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647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32901-386D-D658-FBE3-8FBA32AD2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802D99-6563-671A-3C1D-F840C5691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24C90-778A-3DAF-5CB8-1972BA27C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[IMAGE CREDIT Photo by </a:t>
            </a:r>
            <a:r>
              <a:rPr lang="en-US">
                <a:hlinkClick r:id="rId3"/>
              </a:rPr>
              <a:t>Kevin Canlas</a:t>
            </a:r>
            <a:r>
              <a:rPr lang="en-US"/>
              <a:t> on </a:t>
            </a:r>
            <a:r>
              <a:rPr lang="en-US">
                <a:hlinkClick r:id="rId4"/>
              </a:rPr>
              <a:t>Unsplash</a:t>
            </a:r>
            <a:r>
              <a:rPr lang="en-US"/>
              <a:t> ]</a:t>
            </a:r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81B9A-B8D2-C127-E1BB-EC9F98465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6633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[IMAGE CREDIT Photo by </a:t>
            </a:r>
            <a:r>
              <a:rPr lang="en-US">
                <a:hlinkClick r:id="rId3"/>
              </a:rPr>
              <a:t>Radu Prodan</a:t>
            </a:r>
            <a:r>
              <a:rPr lang="en-US"/>
              <a:t> on </a:t>
            </a:r>
            <a:r>
              <a:rPr lang="en-US">
                <a:hlinkClick r:id="rId4"/>
              </a:rPr>
              <a:t>Unsplash</a:t>
            </a:r>
            <a:r>
              <a:rPr lang="en-US"/>
              <a:t> ]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614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499CA-A17A-EF97-95AA-6AA5A91CD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CB2D15-FBCD-131C-B87F-E6DDBA28B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07C40-50C1-4771-F0E0-B53B1A11E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[IMAGE CREDIT Photo by </a:t>
            </a:r>
            <a:r>
              <a:rPr lang="en-US">
                <a:hlinkClick r:id="rId3"/>
              </a:rPr>
              <a:t>Radu Prodan</a:t>
            </a:r>
            <a:r>
              <a:rPr lang="en-US"/>
              <a:t> on </a:t>
            </a:r>
            <a:r>
              <a:rPr lang="en-US">
                <a:hlinkClick r:id="rId4"/>
              </a:rPr>
              <a:t>Unsplash</a:t>
            </a:r>
            <a:r>
              <a:rPr lang="en-US"/>
              <a:t> ]</a:t>
            </a:r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E6787-B42C-7EF2-0B42-120080C83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10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89716-5F67-986D-27A4-B37DB7F83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76C21B-FB0A-BC02-8A66-4A2F3F313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588BB4-4715-7CE0-6F06-6B4F9044E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[IMAGE CREDIT Photo by </a:t>
            </a:r>
            <a:r>
              <a:rPr lang="en-US">
                <a:hlinkClick r:id="rId3"/>
              </a:rPr>
              <a:t>charlesdeluvio</a:t>
            </a:r>
            <a:r>
              <a:rPr lang="en-US"/>
              <a:t> on </a:t>
            </a:r>
            <a:r>
              <a:rPr lang="en-US">
                <a:hlinkClick r:id="rId4"/>
              </a:rPr>
              <a:t>Unsplash</a:t>
            </a:r>
            <a:r>
              <a:rPr lang="en-US"/>
              <a:t> ]</a:t>
            </a:r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22B5B-7E54-EB9F-6B13-A5A9E3CC5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747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SS holding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7524A7-84AF-D043-DE66-318FF0894366}"/>
              </a:ext>
            </a:extLst>
          </p:cNvPr>
          <p:cNvSpPr/>
          <p:nvPr userDrawn="1"/>
        </p:nvSpPr>
        <p:spPr>
          <a:xfrm>
            <a:off x="236173" y="188914"/>
            <a:ext cx="11728815" cy="6450426"/>
          </a:xfrm>
          <a:prstGeom prst="rect">
            <a:avLst/>
          </a:prstGeom>
          <a:solidFill>
            <a:srgbClr val="F3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19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ight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ADAEF-E074-2B1B-2B95-AD5223A05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249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rk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6818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u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13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ark Purpl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100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right Pink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7433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ight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background&#10;&#10;Description automatically generated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9855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ark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6557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u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AFB00-4BD6-9759-BDBA-72B702FB6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AC37B-94FA-AC2B-E5BE-E92941E43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013E75-EDA4-62D4-302E-FAC12C65A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401260"/>
            <a:ext cx="4752926" cy="1734167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7423"/>
            <a:ext cx="4752926" cy="1273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96812"/>
            <a:ext cx="6096000" cy="5369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766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ark Purpl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680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right Pink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0933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SS holding t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236173" y="188913"/>
            <a:ext cx="11728815" cy="6460365"/>
          </a:xfrm>
          <a:prstGeom prst="rect">
            <a:avLst/>
          </a:prstGeom>
          <a:solidFill>
            <a:srgbClr val="F2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287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ight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35857B-93CA-AA4A-AC1C-8E0581EA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45978"/>
            <a:ext cx="12192000" cy="11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4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k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1F721B-DD46-2222-5187-FC30D67F7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34749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u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8DC8C-A51C-42D0-E5E5-79CDA52B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47351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rp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27460-2FC0-B416-31D3-1034A3454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2226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i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9F9850-5E75-A6F7-7CA2-4EBA894EE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3121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1E12B0-883A-8A8D-AADC-DD02ADDAC831}"/>
              </a:ext>
            </a:extLst>
          </p:cNvPr>
          <p:cNvSpPr/>
          <p:nvPr userDrawn="1"/>
        </p:nvSpPr>
        <p:spPr>
          <a:xfrm>
            <a:off x="0" y="5868391"/>
            <a:ext cx="12192000" cy="882362"/>
          </a:xfrm>
          <a:prstGeom prst="rect">
            <a:avLst/>
          </a:prstGeom>
          <a:solidFill>
            <a:srgbClr val="F3F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96" y="499071"/>
            <a:ext cx="11617291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97" y="1533525"/>
            <a:ext cx="11617291" cy="41757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D8D1B-669C-4576-CBE5-F4516A6EC0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7C6283-5959-C98E-C1DA-250EC247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C2D29C-BE65-9299-1FE9-ED3A4B2E3A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881" y="5865782"/>
            <a:ext cx="4135120" cy="8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3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SS holding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236173" y="188913"/>
            <a:ext cx="11728815" cy="6460365"/>
          </a:xfrm>
          <a:prstGeom prst="rect">
            <a:avLst/>
          </a:prstGeom>
          <a:solidFill>
            <a:srgbClr val="F1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98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SS hold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822F09-572C-ADA5-5ABF-461354E18CC7}"/>
              </a:ext>
            </a:extLst>
          </p:cNvPr>
          <p:cNvSpPr/>
          <p:nvPr userDrawn="1"/>
        </p:nvSpPr>
        <p:spPr>
          <a:xfrm>
            <a:off x="155275" y="155275"/>
            <a:ext cx="11809563" cy="819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176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rk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0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u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6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nk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6B38B-874D-5763-2B1B-9ECC25863C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32603" y="-324533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Z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IN-CONFIDENCE</a:t>
            </a:r>
          </a:p>
        </p:txBody>
      </p:sp>
    </p:spTree>
    <p:extLst>
      <p:ext uri="{BB962C8B-B14F-4D97-AF65-F5344CB8AC3E}">
        <p14:creationId xmlns:p14="http://schemas.microsoft.com/office/powerpoint/2010/main" val="197834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2" r:id="rId2"/>
    <p:sldLayoutId id="2147483719" r:id="rId3"/>
    <p:sldLayoutId id="2147483713" r:id="rId4"/>
    <p:sldLayoutId id="2147483724" r:id="rId5"/>
    <p:sldLayoutId id="2147483709" r:id="rId6"/>
    <p:sldLayoutId id="2147483725" r:id="rId7"/>
    <p:sldLayoutId id="2147483726" r:id="rId8"/>
    <p:sldLayoutId id="2147483727" r:id="rId9"/>
    <p:sldLayoutId id="2147483723" r:id="rId10"/>
    <p:sldLayoutId id="2147483710" r:id="rId11"/>
    <p:sldLayoutId id="2147483717" r:id="rId12"/>
    <p:sldLayoutId id="2147483715" r:id="rId13"/>
    <p:sldLayoutId id="2147483718" r:id="rId14"/>
    <p:sldLayoutId id="2147483705" r:id="rId15"/>
    <p:sldLayoutId id="2147483721" r:id="rId16"/>
    <p:sldLayoutId id="2147483707" r:id="rId17"/>
    <p:sldLayoutId id="2147483720" r:id="rId18"/>
    <p:sldLayoutId id="2147483722" r:id="rId19"/>
    <p:sldLayoutId id="2147483714" r:id="rId20"/>
    <p:sldLayoutId id="2147483728" r:id="rId21"/>
    <p:sldLayoutId id="2147483731" r:id="rId22"/>
    <p:sldLayoutId id="2147483730" r:id="rId23"/>
    <p:sldLayoutId id="2147483729" r:id="rId24"/>
    <p:sldLayoutId id="2147483706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537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7CE8-4B93-FD98-47C1-590468119C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Introducing the BAT</a:t>
            </a:r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E1FE14-FEC3-4DE7-048E-E2FA794D34B2}"/>
              </a:ext>
            </a:extLst>
          </p:cNvPr>
          <p:cNvSpPr txBox="1">
            <a:spLocks/>
          </p:cNvSpPr>
          <p:nvPr/>
        </p:nvSpPr>
        <p:spPr>
          <a:xfrm>
            <a:off x="270896" y="4058007"/>
            <a:ext cx="11650208" cy="1320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/>
              <a:t>Introduction to Residential Pricing changes</a:t>
            </a:r>
          </a:p>
          <a:p>
            <a:pPr>
              <a:defRPr/>
            </a:pPr>
            <a:r>
              <a:rPr lang="en-NZ" b="1" i="1"/>
              <a:t>Introducing the BAT</a:t>
            </a:r>
          </a:p>
        </p:txBody>
      </p:sp>
    </p:spTree>
    <p:extLst>
      <p:ext uri="{BB962C8B-B14F-4D97-AF65-F5344CB8AC3E}">
        <p14:creationId xmlns:p14="http://schemas.microsoft.com/office/powerpoint/2010/main" val="47785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69B1D-81CB-8C86-8292-A877C2FE7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6B5830A-E133-CAC5-7297-684A483E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184400"/>
            <a:ext cx="7615237" cy="3268132"/>
          </a:xfrm>
        </p:spPr>
        <p:txBody>
          <a:bodyPr anchor="ctr"/>
          <a:lstStyle/>
          <a:p>
            <a:r>
              <a:rPr lang="en-US"/>
              <a:t>Testing and development of BAT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328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410C70-902A-FA0E-D14A-05DEFE7E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6655597" cy="648072"/>
          </a:xfrm>
        </p:spPr>
        <p:txBody>
          <a:bodyPr/>
          <a:lstStyle/>
          <a:p>
            <a:r>
              <a:rPr lang="en-US"/>
              <a:t>Testing methodology</a:t>
            </a:r>
            <a:endParaRPr lang="en-NZ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B1CA93-2DB9-AB09-18B5-8A5011DF2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203754"/>
            <a:ext cx="6655596" cy="4715516"/>
          </a:xfrm>
        </p:spPr>
        <p:txBody>
          <a:bodyPr/>
          <a:lstStyle/>
          <a:p>
            <a:pPr defTabSz="1133947">
              <a:spcBef>
                <a:spcPts val="0"/>
              </a:spcBef>
              <a:defRPr/>
            </a:pPr>
            <a:r>
              <a:rPr lang="en-US" sz="1600">
                <a:solidFill>
                  <a:srgbClr val="000000"/>
                </a:solidFill>
                <a:latin typeface="+mn-lt"/>
              </a:rPr>
              <a:t>Existing service allocations</a:t>
            </a:r>
          </a:p>
          <a:p>
            <a:pPr defTabSz="1133947">
              <a:spcBef>
                <a:spcPts val="0"/>
              </a:spcBef>
              <a:defRPr/>
            </a:pPr>
            <a:r>
              <a:rPr lang="en-US" sz="1600">
                <a:solidFill>
                  <a:srgbClr val="000000"/>
                </a:solidFill>
                <a:latin typeface="+mn-lt"/>
              </a:rPr>
              <a:t>Pre-selected group of NHI’s– to ensure testing was broadly representative</a:t>
            </a:r>
          </a:p>
          <a:p>
            <a:pPr marL="0" indent="0" defTabSz="1133947">
              <a:spcBef>
                <a:spcPts val="0"/>
              </a:spcBef>
              <a:buNone/>
              <a:defRPr/>
            </a:pPr>
            <a:endParaRPr lang="en-US" sz="1600">
              <a:solidFill>
                <a:srgbClr val="000000"/>
              </a:solidFill>
              <a:latin typeface="+mn-lt"/>
            </a:endParaRPr>
          </a:p>
          <a:p>
            <a:pPr marL="0" indent="0" defTabSz="1133947">
              <a:spcBef>
                <a:spcPts val="0"/>
              </a:spcBef>
              <a:buNone/>
              <a:defRPr/>
            </a:pPr>
            <a:r>
              <a:rPr lang="en-US" sz="1600" b="1">
                <a:latin typeface="+mn-lt"/>
              </a:rPr>
              <a:t>Testing wanted to understand</a:t>
            </a:r>
            <a:endParaRPr lang="en-US" sz="160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600">
                <a:solidFill>
                  <a:srgbClr val="000000"/>
                </a:solidFill>
                <a:latin typeface="+mn-lt"/>
              </a:rPr>
              <a:t>Tool usability, time/resource impacts</a:t>
            </a:r>
            <a:endParaRPr lang="en-US" sz="160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600">
                <a:solidFill>
                  <a:srgbClr val="000000"/>
                </a:solidFill>
                <a:latin typeface="+mn-lt"/>
              </a:rPr>
              <a:t>Understandability, ability to reflect the range of situations supported in residential care</a:t>
            </a:r>
            <a:endParaRPr lang="en-US" sz="160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600">
                <a:solidFill>
                  <a:srgbClr val="000000"/>
                </a:solidFill>
                <a:latin typeface="+mn-lt"/>
              </a:rPr>
              <a:t>Net movements – </a:t>
            </a:r>
            <a:r>
              <a:rPr lang="en-US" sz="1600" b="1">
                <a:solidFill>
                  <a:srgbClr val="000000"/>
                </a:solidFill>
                <a:latin typeface="+mn-lt"/>
              </a:rPr>
              <a:t>what</a:t>
            </a:r>
            <a:r>
              <a:rPr lang="en-US" sz="1600">
                <a:solidFill>
                  <a:srgbClr val="000000"/>
                </a:solidFill>
                <a:latin typeface="+mn-lt"/>
              </a:rPr>
              <a:t> moves individuals to a new rate, and </a:t>
            </a:r>
            <a:r>
              <a:rPr lang="en-US" sz="1600" b="1">
                <a:solidFill>
                  <a:srgbClr val="000000"/>
                </a:solidFill>
                <a:latin typeface="+mn-lt"/>
              </a:rPr>
              <a:t>who</a:t>
            </a:r>
            <a:r>
              <a:rPr lang="en-US" sz="1600">
                <a:solidFill>
                  <a:srgbClr val="000000"/>
                </a:solidFill>
                <a:latin typeface="+mn-lt"/>
              </a:rPr>
              <a:t> is moving.</a:t>
            </a:r>
            <a:endParaRPr lang="en-US" sz="160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600">
                <a:solidFill>
                  <a:srgbClr val="000000"/>
                </a:solidFill>
                <a:latin typeface="+mn-lt"/>
              </a:rPr>
              <a:t>Potential grouping or ‘herding’ of funding towards certain band</a:t>
            </a:r>
            <a:endParaRPr lang="en-US" sz="1600">
              <a:latin typeface="+mn-lt"/>
            </a:endParaRPr>
          </a:p>
          <a:p>
            <a:pPr marL="0" indent="0">
              <a:buNone/>
            </a:pPr>
            <a:endParaRPr lang="en-NZ" sz="1600">
              <a:latin typeface="+mn-lt"/>
            </a:endParaRPr>
          </a:p>
          <a:p>
            <a:pPr marL="0" indent="0">
              <a:buNone/>
            </a:pPr>
            <a:r>
              <a:rPr lang="en-US" sz="1600" b="1">
                <a:latin typeface="+mn-lt"/>
              </a:rPr>
              <a:t>NASC representation in testing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</a:pPr>
            <a:r>
              <a:rPr lang="en-US" sz="1600">
                <a:latin typeface="+mn-lt"/>
              </a:rPr>
              <a:t>North and South Island 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</a:pPr>
            <a:r>
              <a:rPr lang="en-US" sz="1600">
                <a:latin typeface="+mn-lt"/>
              </a:rPr>
              <a:t>Urban and rural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</a:pPr>
            <a:r>
              <a:rPr lang="en-US" sz="1600">
                <a:latin typeface="+mn-lt"/>
              </a:rPr>
              <a:t>Māori and Pacific representation 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</a:pPr>
            <a:r>
              <a:rPr lang="en-US" sz="1600">
                <a:latin typeface="+mn-lt"/>
              </a:rPr>
              <a:t>Various sizes of regions and NASCs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18EDE7FE-D00A-7220-3597-079A6AB22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252" y="1516"/>
            <a:ext cx="4994801" cy="6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CCBBF-48EB-0CAF-73D9-081C44DE3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783E49-F750-5BB2-88D7-A0D77D3D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7510639" cy="648072"/>
          </a:xfrm>
        </p:spPr>
        <p:txBody>
          <a:bodyPr/>
          <a:lstStyle/>
          <a:p>
            <a:r>
              <a:rPr lang="en-US"/>
              <a:t>Changes based on testing</a:t>
            </a:r>
            <a:endParaRPr lang="en-NZ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F800D9C-2263-47F4-4A14-CD32A4B20526}"/>
              </a:ext>
            </a:extLst>
          </p:cNvPr>
          <p:cNvSpPr txBox="1">
            <a:spLocks/>
          </p:cNvSpPr>
          <p:nvPr/>
        </p:nvSpPr>
        <p:spPr>
          <a:xfrm>
            <a:off x="239348" y="1226502"/>
            <a:ext cx="6645545" cy="45646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>
                <a:latin typeface="+mn-lt"/>
              </a:rPr>
              <a:t>Plan View was further refined, with Help updated to reflect changes where the NASCs requested additional guidance.</a:t>
            </a:r>
            <a:endParaRPr lang="en-NZ" sz="1800">
              <a:latin typeface="+mn-lt"/>
            </a:endParaRPr>
          </a:p>
          <a:p>
            <a:r>
              <a:rPr lang="en-AU" sz="1800">
                <a:latin typeface="+mn-lt"/>
              </a:rPr>
              <a:t>Prompts added that asked for answers to be checked if very high supports or high risks are triggered.</a:t>
            </a:r>
            <a:endParaRPr lang="en-NZ" sz="1800">
              <a:latin typeface="+mn-lt"/>
            </a:endParaRPr>
          </a:p>
          <a:p>
            <a:r>
              <a:rPr lang="en-AU" sz="1800">
                <a:latin typeface="+mn-lt"/>
              </a:rPr>
              <a:t>‘It’s important that you know’ sections became definitive yes/no selections.</a:t>
            </a:r>
            <a:endParaRPr lang="en-NZ" sz="1800">
              <a:latin typeface="+mn-lt"/>
            </a:endParaRPr>
          </a:p>
          <a:p>
            <a:r>
              <a:rPr lang="en-AU" sz="1800">
                <a:latin typeface="+mn-lt"/>
              </a:rPr>
              <a:t>Wording in the day programmes section revised.</a:t>
            </a:r>
          </a:p>
          <a:p>
            <a:r>
              <a:rPr lang="en-AU" sz="1800">
                <a:latin typeface="+mn-lt"/>
              </a:rPr>
              <a:t>Significant updates to the hazard management weightings and guidance, risk adjustor calculation, and assistance shift calculation.</a:t>
            </a:r>
            <a:endParaRPr lang="en-NZ" sz="1800" b="1">
              <a:latin typeface="+mn-lt"/>
            </a:endParaRPr>
          </a:p>
          <a:p>
            <a:endParaRPr lang="en-NZ" sz="1800" b="1">
              <a:latin typeface="+mn-lt"/>
            </a:endParaRPr>
          </a:p>
          <a:p>
            <a:pPr marL="0" indent="0">
              <a:buNone/>
            </a:pPr>
            <a:r>
              <a:rPr lang="en-NZ" sz="1800">
                <a:latin typeface="+mn-lt"/>
              </a:rPr>
              <a:t>Testing ultimately showed little variation in terms of calculations between current funding and the results achieved by using the BAT, which confirms the accuracy of the tools.</a:t>
            </a:r>
          </a:p>
        </p:txBody>
      </p:sp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C3737658-EAC1-B34A-161B-33ADABB6D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252" y="2379"/>
            <a:ext cx="4994801" cy="67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4313B-0A8B-717E-8501-AB779BD68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BA6FBDB-7D31-5AAD-6E3D-8846055F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184400"/>
            <a:ext cx="7615237" cy="3268132"/>
          </a:xfrm>
        </p:spPr>
        <p:txBody>
          <a:bodyPr anchor="ctr"/>
          <a:lstStyle/>
          <a:p>
            <a:r>
              <a:rPr lang="en-US"/>
              <a:t>How to access BAT and when to use it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118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43D721-5903-C44D-FE39-0D0D881B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ea typeface="Verdana"/>
              </a:rPr>
              <a:t>Accessing the BAT</a:t>
            </a:r>
            <a:endParaRPr lang="en-NZ">
              <a:ea typeface="Verdan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23F2E-769D-FBB4-623D-6C74856C6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6678687" cy="4606496"/>
          </a:xfrm>
        </p:spPr>
        <p:txBody>
          <a:bodyPr lIns="91440" tIns="45720" rIns="91440" bIns="45720" anchor="t"/>
          <a:lstStyle/>
          <a:p>
            <a:r>
              <a:rPr lang="en-US" sz="2400">
                <a:latin typeface="+mn-lt"/>
                <a:ea typeface="Verdana"/>
              </a:rPr>
              <a:t>Access to the BAT and GPT is via Socrates from the Letters drop-down. </a:t>
            </a:r>
          </a:p>
          <a:p>
            <a:pPr marL="0" indent="0">
              <a:buNone/>
            </a:pPr>
            <a:endParaRPr lang="en-US" sz="2400">
              <a:latin typeface="+mn-lt"/>
              <a:ea typeface="Verdana"/>
            </a:endParaRPr>
          </a:p>
          <a:p>
            <a:r>
              <a:rPr lang="en-US" sz="2400">
                <a:latin typeface="+mn-lt"/>
                <a:ea typeface="Verdana"/>
              </a:rPr>
              <a:t>Once the BAT is completed, information from the BAT is transferred to the Global Pricing Tool (GPT). This is used to determine the correct funding band.</a:t>
            </a:r>
          </a:p>
        </p:txBody>
      </p:sp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799A3B9C-5927-180E-128C-3D494E3E2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708" y="1516"/>
            <a:ext cx="4991889" cy="6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4F727-F5EC-EAAC-EE1A-11C466FDB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72D648-97EF-6660-E655-A2B35F10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BAT examples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3643C-0E59-A478-1F17-5B95E6ED9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6678687" cy="463362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>
                <a:latin typeface="+mn-lt"/>
                <a:ea typeface="Verdana"/>
              </a:rPr>
              <a:t>BAT Practice Exemplars will be available in Socrates.</a:t>
            </a:r>
            <a:endParaRPr lang="en-US" sz="1800">
              <a:solidFill>
                <a:srgbClr val="FF0000"/>
              </a:solidFill>
              <a:latin typeface="+mn-lt"/>
              <a:ea typeface="Verdana"/>
            </a:endParaRPr>
          </a:p>
          <a:p>
            <a:pPr marL="0" indent="0">
              <a:buNone/>
            </a:pPr>
            <a:endParaRPr lang="en-US" sz="1800">
              <a:solidFill>
                <a:srgbClr val="FF0000"/>
              </a:solidFill>
              <a:latin typeface="+mn-lt"/>
              <a:ea typeface="Verdana"/>
            </a:endParaRPr>
          </a:p>
          <a:p>
            <a:pPr marL="0" indent="0">
              <a:buNone/>
            </a:pPr>
            <a:r>
              <a:rPr lang="en-US" sz="1800">
                <a:latin typeface="+mn-lt"/>
                <a:ea typeface="Verdana"/>
              </a:rPr>
              <a:t>These files relate to self-paced learning scenarios that will be on a hidden page of the DSS website.</a:t>
            </a:r>
            <a:endParaRPr lang="en-US" sz="1800">
              <a:latin typeface="+mn-lt"/>
            </a:endParaRPr>
          </a:p>
          <a:p>
            <a:pPr marL="0" indent="0">
              <a:buNone/>
            </a:pPr>
            <a:endParaRPr lang="en-US" sz="1800">
              <a:latin typeface="+mn-lt"/>
              <a:ea typeface="Verdana"/>
            </a:endParaRPr>
          </a:p>
          <a:p>
            <a:r>
              <a:rPr lang="en-US" sz="1800">
                <a:latin typeface="+mn-lt"/>
                <a:ea typeface="Verdana"/>
              </a:rPr>
              <a:t>BAT-Training Example.xlsm</a:t>
            </a:r>
          </a:p>
          <a:p>
            <a:pPr lvl="1"/>
            <a:r>
              <a:rPr lang="en-US" sz="1800">
                <a:latin typeface="+mn-lt"/>
                <a:ea typeface="Verdana"/>
              </a:rPr>
              <a:t>This is a partially complete BAT that is used in training sessions</a:t>
            </a:r>
          </a:p>
          <a:p>
            <a:r>
              <a:rPr lang="en-US" sz="1800">
                <a:latin typeface="+mn-lt"/>
                <a:ea typeface="Verdana"/>
              </a:rPr>
              <a:t>BAT Practice Exemplars (for self-paced learning)</a:t>
            </a:r>
          </a:p>
          <a:p>
            <a:pPr lvl="1"/>
            <a:r>
              <a:rPr lang="en-US" sz="1800">
                <a:latin typeface="+mn-lt"/>
                <a:ea typeface="Verdana"/>
              </a:rPr>
              <a:t>BAT Practice Exemplar – Scenario 1.xlsm</a:t>
            </a:r>
          </a:p>
          <a:p>
            <a:pPr lvl="1"/>
            <a:r>
              <a:rPr lang="en-US" sz="1800">
                <a:ea typeface="Verdana"/>
              </a:rPr>
              <a:t>BAT Practice Exemplar – Scenario 2</a:t>
            </a:r>
            <a:r>
              <a:rPr lang="en-US" sz="1800">
                <a:latin typeface="+mn-lt"/>
                <a:ea typeface="Verdana"/>
              </a:rPr>
              <a:t>.xlsm</a:t>
            </a:r>
          </a:p>
          <a:p>
            <a:pPr lvl="1"/>
            <a:r>
              <a:rPr lang="en-US" sz="1800">
                <a:ea typeface="Verdana"/>
              </a:rPr>
              <a:t>BAT Practice Exemplar – Scenario 3</a:t>
            </a:r>
            <a:r>
              <a:rPr lang="en-US" sz="1800">
                <a:latin typeface="+mn-lt"/>
                <a:ea typeface="Verdana"/>
              </a:rPr>
              <a:t>.xlsm</a:t>
            </a:r>
          </a:p>
          <a:p>
            <a:pPr lvl="1"/>
            <a:r>
              <a:rPr lang="en-US" sz="1800">
                <a:ea typeface="Verdana"/>
              </a:rPr>
              <a:t>BAT Practice Exemplar – Scenario </a:t>
            </a:r>
            <a:r>
              <a:rPr lang="en-US" sz="1800">
                <a:latin typeface="+mn-lt"/>
                <a:ea typeface="Verdana"/>
              </a:rPr>
              <a:t>4.xlsm</a:t>
            </a:r>
          </a:p>
        </p:txBody>
      </p:sp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34F83B4C-A0D1-22BA-0F4C-E16F58A09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708" y="1516"/>
            <a:ext cx="4991889" cy="6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0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EA6E6-4DC0-1964-BB98-54DAE946C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61066E-9994-549B-ED46-B480E4C8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use the BAT tool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9DD2D-596D-30B0-548D-3251DCA03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6858681" cy="4601301"/>
          </a:xfrm>
        </p:spPr>
        <p:txBody>
          <a:bodyPr lIns="91440" tIns="45720" rIns="91440" bIns="45720" anchor="t"/>
          <a:lstStyle/>
          <a:p>
            <a:r>
              <a:rPr lang="en-US" sz="2200">
                <a:latin typeface="+mn-lt"/>
                <a:ea typeface="Verdana"/>
              </a:rPr>
              <a:t>Primarily a service coordination tool. It assumes that the person is eligible to receive disability supports and that residential care is right for them.</a:t>
            </a:r>
            <a:endParaRPr lang="en-US" sz="2200">
              <a:latin typeface="+mn-lt"/>
            </a:endParaRPr>
          </a:p>
          <a:p>
            <a:r>
              <a:rPr lang="en-US" sz="2200">
                <a:latin typeface="+mn-lt"/>
                <a:ea typeface="Verdana"/>
              </a:rPr>
              <a:t>BAT supports the planning of a residential care service, and estimating the resource required.</a:t>
            </a:r>
          </a:p>
          <a:p>
            <a:r>
              <a:rPr lang="en-US" sz="2200">
                <a:latin typeface="+mn-lt"/>
                <a:ea typeface="Verdana"/>
              </a:rPr>
              <a:t>BAT is intended to operate within the current needs assessment and service coordination process.</a:t>
            </a:r>
          </a:p>
          <a:p>
            <a:r>
              <a:rPr lang="en-NZ" sz="2200">
                <a:latin typeface="+mn-lt"/>
                <a:ea typeface="Verdana"/>
              </a:rPr>
              <a:t>Supports capturing information, summarising it into service variables, before entering into GPT and a band or other price is allocated.</a:t>
            </a:r>
          </a:p>
        </p:txBody>
      </p:sp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A32C30F0-253A-ABD7-145A-F8FA5F55A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708" y="2116"/>
            <a:ext cx="4991889" cy="67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5F0BA-F28D-9C23-0803-4B40616CA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EEDAD3-724B-9536-96F3-84AA67DC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How the domains are used in the BAT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AD785C-0762-8D91-A303-100ECCFE6042}"/>
              </a:ext>
            </a:extLst>
          </p:cNvPr>
          <p:cNvSpPr/>
          <p:nvPr/>
        </p:nvSpPr>
        <p:spPr>
          <a:xfrm>
            <a:off x="513687" y="1522203"/>
            <a:ext cx="2354580" cy="648072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Preparing myself for my day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5C239D-587C-26AF-86F4-D2BEAF124F59}"/>
              </a:ext>
            </a:extLst>
          </p:cNvPr>
          <p:cNvSpPr/>
          <p:nvPr/>
        </p:nvSpPr>
        <p:spPr>
          <a:xfrm>
            <a:off x="3450368" y="1522203"/>
            <a:ext cx="2354580" cy="648072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Having my own evening routine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7E2556-2E53-EC0E-65C5-44A650BEE20C}"/>
              </a:ext>
            </a:extLst>
          </p:cNvPr>
          <p:cNvSpPr/>
          <p:nvPr/>
        </p:nvSpPr>
        <p:spPr>
          <a:xfrm>
            <a:off x="6387051" y="1410157"/>
            <a:ext cx="2354580" cy="867911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Settling in and feeling safe for the night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03AA46-7CCC-7DCC-8873-FFB503C08CF3}"/>
              </a:ext>
            </a:extLst>
          </p:cNvPr>
          <p:cNvSpPr/>
          <p:nvPr/>
        </p:nvSpPr>
        <p:spPr>
          <a:xfrm>
            <a:off x="9323732" y="1380861"/>
            <a:ext cx="2354580" cy="942339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Having my space and making a space mine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FCA396-280C-6809-B227-7508D171184C}"/>
              </a:ext>
            </a:extLst>
          </p:cNvPr>
          <p:cNvSpPr/>
          <p:nvPr/>
        </p:nvSpPr>
        <p:spPr>
          <a:xfrm>
            <a:off x="506810" y="3116228"/>
            <a:ext cx="2354580" cy="894647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Feeling safe and being safe, day-to-day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9EB447-9D45-2F4E-C3EA-9B83D3F04510}"/>
              </a:ext>
            </a:extLst>
          </p:cNvPr>
          <p:cNvSpPr/>
          <p:nvPr/>
        </p:nvSpPr>
        <p:spPr>
          <a:xfrm>
            <a:off x="9330610" y="3214177"/>
            <a:ext cx="2354580" cy="698747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Being responsible for my home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FAFC78-D5AC-F4D5-6EDA-59DFC0D560FF}"/>
              </a:ext>
            </a:extLst>
          </p:cNvPr>
          <p:cNvSpPr/>
          <p:nvPr/>
        </p:nvSpPr>
        <p:spPr>
          <a:xfrm>
            <a:off x="3450368" y="5000068"/>
            <a:ext cx="2354580" cy="5615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Enjoying my privacy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6B28A1-4DE1-6E1E-36EB-F7BFA5E424ED}"/>
              </a:ext>
            </a:extLst>
          </p:cNvPr>
          <p:cNvSpPr/>
          <p:nvPr/>
        </p:nvSpPr>
        <p:spPr>
          <a:xfrm>
            <a:off x="6387051" y="4917665"/>
            <a:ext cx="2354580" cy="726397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Doing things that keep me well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F873F6-0CEA-4A93-46FF-1022BD57E7F9}"/>
              </a:ext>
            </a:extLst>
          </p:cNvPr>
          <p:cNvSpPr/>
          <p:nvPr/>
        </p:nvSpPr>
        <p:spPr>
          <a:xfrm>
            <a:off x="9323732" y="4802678"/>
            <a:ext cx="2354580" cy="956369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chemeClr val="bg1"/>
                </a:solidFill>
              </a:rPr>
              <a:t>Maintaining connection and sharing connection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C50F93D-BDC4-9A0D-75CB-4CD4243B8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9121" y="2161541"/>
            <a:ext cx="3890828" cy="1467815"/>
          </a:xfrm>
          <a:custGeom>
            <a:avLst/>
            <a:gdLst>
              <a:gd name="connsiteX0" fmla="*/ 3531 w 2255991"/>
              <a:gd name="connsiteY0" fmla="*/ 0 h 1892349"/>
              <a:gd name="connsiteX1" fmla="*/ 0 w 2255991"/>
              <a:gd name="connsiteY1" fmla="*/ 225952 h 1892349"/>
              <a:gd name="connsiteX2" fmla="*/ 2255991 w 2255991"/>
              <a:gd name="connsiteY2" fmla="*/ 1892349 h 1892349"/>
              <a:gd name="connsiteX3" fmla="*/ 3531 w 2255991"/>
              <a:gd name="connsiteY3" fmla="*/ 0 h 1892349"/>
              <a:gd name="connsiteX0" fmla="*/ 1638368 w 3890828"/>
              <a:gd name="connsiteY0" fmla="*/ 0 h 1892349"/>
              <a:gd name="connsiteX1" fmla="*/ 0 w 3890828"/>
              <a:gd name="connsiteY1" fmla="*/ 424534 h 1892349"/>
              <a:gd name="connsiteX2" fmla="*/ 3890828 w 3890828"/>
              <a:gd name="connsiteY2" fmla="*/ 1892349 h 1892349"/>
              <a:gd name="connsiteX3" fmla="*/ 1638368 w 3890828"/>
              <a:gd name="connsiteY3" fmla="*/ 0 h 1892349"/>
              <a:gd name="connsiteX0" fmla="*/ 539240 w 3890828"/>
              <a:gd name="connsiteY0" fmla="*/ 339 h 1467815"/>
              <a:gd name="connsiteX1" fmla="*/ 0 w 3890828"/>
              <a:gd name="connsiteY1" fmla="*/ 0 h 1467815"/>
              <a:gd name="connsiteX2" fmla="*/ 3890828 w 3890828"/>
              <a:gd name="connsiteY2" fmla="*/ 1467815 h 1467815"/>
              <a:gd name="connsiteX3" fmla="*/ 539240 w 3890828"/>
              <a:gd name="connsiteY3" fmla="*/ 339 h 146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0828" h="1467815">
                <a:moveTo>
                  <a:pt x="539240" y="339"/>
                </a:moveTo>
                <a:lnTo>
                  <a:pt x="0" y="0"/>
                </a:lnTo>
                <a:lnTo>
                  <a:pt x="3890828" y="1467815"/>
                </a:lnTo>
                <a:lnTo>
                  <a:pt x="539240" y="339"/>
                </a:lnTo>
                <a:close/>
              </a:path>
            </a:pathLst>
          </a:custGeom>
          <a:gradFill flip="none" rotWithShape="1">
            <a:gsLst>
              <a:gs pos="0">
                <a:srgbClr val="1F588C"/>
              </a:gs>
              <a:gs pos="29000">
                <a:srgbClr val="1F588C">
                  <a:tint val="44500"/>
                  <a:satMod val="160000"/>
                </a:srgbClr>
              </a:gs>
              <a:gs pos="88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04780B7-3D53-939A-6ADC-DF00862F8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1310" y="2164198"/>
            <a:ext cx="1146735" cy="883374"/>
          </a:xfrm>
          <a:custGeom>
            <a:avLst/>
            <a:gdLst>
              <a:gd name="connsiteX0" fmla="*/ 0 w 684917"/>
              <a:gd name="connsiteY0" fmla="*/ 0 h 1105047"/>
              <a:gd name="connsiteX1" fmla="*/ 684917 w 684917"/>
              <a:gd name="connsiteY1" fmla="*/ 1105047 h 1105047"/>
              <a:gd name="connsiteX2" fmla="*/ 190647 w 684917"/>
              <a:gd name="connsiteY2" fmla="*/ 3530 h 1105047"/>
              <a:gd name="connsiteX3" fmla="*/ 0 w 684917"/>
              <a:gd name="connsiteY3" fmla="*/ 0 h 1105047"/>
              <a:gd name="connsiteX0" fmla="*/ 0 w 1146735"/>
              <a:gd name="connsiteY0" fmla="*/ 0 h 883374"/>
              <a:gd name="connsiteX1" fmla="*/ 1146735 w 1146735"/>
              <a:gd name="connsiteY1" fmla="*/ 883374 h 883374"/>
              <a:gd name="connsiteX2" fmla="*/ 190647 w 1146735"/>
              <a:gd name="connsiteY2" fmla="*/ 3530 h 883374"/>
              <a:gd name="connsiteX3" fmla="*/ 0 w 1146735"/>
              <a:gd name="connsiteY3" fmla="*/ 0 h 88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735" h="883374">
                <a:moveTo>
                  <a:pt x="0" y="0"/>
                </a:moveTo>
                <a:lnTo>
                  <a:pt x="1146735" y="883374"/>
                </a:lnTo>
                <a:lnTo>
                  <a:pt x="190647" y="353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F588C"/>
              </a:gs>
              <a:gs pos="29000">
                <a:srgbClr val="1F588C">
                  <a:tint val="44500"/>
                  <a:satMod val="160000"/>
                </a:srgbClr>
              </a:gs>
              <a:gs pos="88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9835555-304A-FFE9-358B-BBB22BC1C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7857" y="2258291"/>
            <a:ext cx="1168399" cy="715818"/>
          </a:xfrm>
          <a:custGeom>
            <a:avLst/>
            <a:gdLst>
              <a:gd name="connsiteX0" fmla="*/ 1436254 w 1436254"/>
              <a:gd name="connsiteY0" fmla="*/ 27709 h 494146"/>
              <a:gd name="connsiteX1" fmla="*/ 0 w 1436254"/>
              <a:gd name="connsiteY1" fmla="*/ 494146 h 494146"/>
              <a:gd name="connsiteX2" fmla="*/ 1085272 w 1436254"/>
              <a:gd name="connsiteY2" fmla="*/ 0 h 494146"/>
              <a:gd name="connsiteX3" fmla="*/ 1436254 w 1436254"/>
              <a:gd name="connsiteY3" fmla="*/ 27709 h 494146"/>
              <a:gd name="connsiteX0" fmla="*/ 1459345 w 1459345"/>
              <a:gd name="connsiteY0" fmla="*/ 0 h 498764"/>
              <a:gd name="connsiteX1" fmla="*/ 0 w 1459345"/>
              <a:gd name="connsiteY1" fmla="*/ 498764 h 498764"/>
              <a:gd name="connsiteX2" fmla="*/ 1085272 w 1459345"/>
              <a:gd name="connsiteY2" fmla="*/ 4618 h 498764"/>
              <a:gd name="connsiteX3" fmla="*/ 1459345 w 1459345"/>
              <a:gd name="connsiteY3" fmla="*/ 0 h 498764"/>
              <a:gd name="connsiteX0" fmla="*/ 1168399 w 1168399"/>
              <a:gd name="connsiteY0" fmla="*/ 0 h 715818"/>
              <a:gd name="connsiteX1" fmla="*/ 0 w 1168399"/>
              <a:gd name="connsiteY1" fmla="*/ 715818 h 715818"/>
              <a:gd name="connsiteX2" fmla="*/ 794326 w 1168399"/>
              <a:gd name="connsiteY2" fmla="*/ 4618 h 715818"/>
              <a:gd name="connsiteX3" fmla="*/ 1168399 w 1168399"/>
              <a:gd name="connsiteY3" fmla="*/ 0 h 71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399" h="715818">
                <a:moveTo>
                  <a:pt x="1168399" y="0"/>
                </a:moveTo>
                <a:lnTo>
                  <a:pt x="0" y="715818"/>
                </a:lnTo>
                <a:lnTo>
                  <a:pt x="794326" y="4618"/>
                </a:lnTo>
                <a:lnTo>
                  <a:pt x="1168399" y="0"/>
                </a:lnTo>
                <a:close/>
              </a:path>
            </a:pathLst>
          </a:custGeom>
          <a:gradFill flip="none" rotWithShape="1">
            <a:gsLst>
              <a:gs pos="0">
                <a:srgbClr val="1F588C"/>
              </a:gs>
              <a:gs pos="29000">
                <a:srgbClr val="1F588C">
                  <a:tint val="44500"/>
                  <a:satMod val="160000"/>
                </a:srgbClr>
              </a:gs>
              <a:gs pos="88000">
                <a:schemeClr val="bg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50C90C1-DCE6-B2DC-C98B-014B6A006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0471" y="2276764"/>
            <a:ext cx="3759199" cy="1071418"/>
          </a:xfrm>
          <a:custGeom>
            <a:avLst/>
            <a:gdLst>
              <a:gd name="connsiteX0" fmla="*/ 3722254 w 3722254"/>
              <a:gd name="connsiteY0" fmla="*/ 13855 h 1034473"/>
              <a:gd name="connsiteX1" fmla="*/ 0 w 3722254"/>
              <a:gd name="connsiteY1" fmla="*/ 1034473 h 1034473"/>
              <a:gd name="connsiteX2" fmla="*/ 3223490 w 3722254"/>
              <a:gd name="connsiteY2" fmla="*/ 0 h 1034473"/>
              <a:gd name="connsiteX3" fmla="*/ 3722254 w 3722254"/>
              <a:gd name="connsiteY3" fmla="*/ 13855 h 1034473"/>
              <a:gd name="connsiteX0" fmla="*/ 3759199 w 3759199"/>
              <a:gd name="connsiteY0" fmla="*/ 0 h 1071418"/>
              <a:gd name="connsiteX1" fmla="*/ 0 w 3759199"/>
              <a:gd name="connsiteY1" fmla="*/ 1071418 h 1071418"/>
              <a:gd name="connsiteX2" fmla="*/ 3223490 w 3759199"/>
              <a:gd name="connsiteY2" fmla="*/ 36945 h 1071418"/>
              <a:gd name="connsiteX3" fmla="*/ 3759199 w 3759199"/>
              <a:gd name="connsiteY3" fmla="*/ 0 h 1071418"/>
              <a:gd name="connsiteX0" fmla="*/ 3759199 w 3759199"/>
              <a:gd name="connsiteY0" fmla="*/ 0 h 1071418"/>
              <a:gd name="connsiteX1" fmla="*/ 0 w 3759199"/>
              <a:gd name="connsiteY1" fmla="*/ 1071418 h 1071418"/>
              <a:gd name="connsiteX2" fmla="*/ 3223490 w 3759199"/>
              <a:gd name="connsiteY2" fmla="*/ 0 h 1071418"/>
              <a:gd name="connsiteX3" fmla="*/ 3759199 w 3759199"/>
              <a:gd name="connsiteY3" fmla="*/ 0 h 107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9199" h="1071418">
                <a:moveTo>
                  <a:pt x="3759199" y="0"/>
                </a:moveTo>
                <a:lnTo>
                  <a:pt x="0" y="1071418"/>
                </a:lnTo>
                <a:lnTo>
                  <a:pt x="3223490" y="0"/>
                </a:lnTo>
                <a:lnTo>
                  <a:pt x="3759199" y="0"/>
                </a:lnTo>
                <a:close/>
              </a:path>
            </a:pathLst>
          </a:custGeom>
          <a:gradFill flip="none" rotWithShape="1">
            <a:gsLst>
              <a:gs pos="0">
                <a:srgbClr val="1F588C"/>
              </a:gs>
              <a:gs pos="29000">
                <a:srgbClr val="1F588C">
                  <a:tint val="44500"/>
                  <a:satMod val="160000"/>
                </a:srgbClr>
              </a:gs>
              <a:gs pos="88000">
                <a:schemeClr val="bg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D887A5-8671-51AE-5774-D3CD148C3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98146" y="3445163"/>
            <a:ext cx="2272145" cy="249381"/>
          </a:xfrm>
          <a:custGeom>
            <a:avLst/>
            <a:gdLst>
              <a:gd name="connsiteX0" fmla="*/ 2262909 w 2268783"/>
              <a:gd name="connsiteY0" fmla="*/ 0 h 424872"/>
              <a:gd name="connsiteX1" fmla="*/ 2262909 w 2268783"/>
              <a:gd name="connsiteY1" fmla="*/ 0 h 424872"/>
              <a:gd name="connsiteX2" fmla="*/ 2152073 w 2268783"/>
              <a:gd name="connsiteY2" fmla="*/ 73891 h 424872"/>
              <a:gd name="connsiteX3" fmla="*/ 0 w 2268783"/>
              <a:gd name="connsiteY3" fmla="*/ 424872 h 424872"/>
              <a:gd name="connsiteX4" fmla="*/ 2267527 w 2268783"/>
              <a:gd name="connsiteY4" fmla="*/ 249381 h 424872"/>
              <a:gd name="connsiteX5" fmla="*/ 2262909 w 2268783"/>
              <a:gd name="connsiteY5" fmla="*/ 0 h 424872"/>
              <a:gd name="connsiteX0" fmla="*/ 2262909 w 2268783"/>
              <a:gd name="connsiteY0" fmla="*/ 0 h 424872"/>
              <a:gd name="connsiteX1" fmla="*/ 2262909 w 2268783"/>
              <a:gd name="connsiteY1" fmla="*/ 0 h 424872"/>
              <a:gd name="connsiteX2" fmla="*/ 0 w 2268783"/>
              <a:gd name="connsiteY2" fmla="*/ 424872 h 424872"/>
              <a:gd name="connsiteX3" fmla="*/ 2267527 w 2268783"/>
              <a:gd name="connsiteY3" fmla="*/ 249381 h 424872"/>
              <a:gd name="connsiteX4" fmla="*/ 2262909 w 2268783"/>
              <a:gd name="connsiteY4" fmla="*/ 0 h 424872"/>
              <a:gd name="connsiteX0" fmla="*/ 2222152 w 2228026"/>
              <a:gd name="connsiteY0" fmla="*/ 0 h 249381"/>
              <a:gd name="connsiteX1" fmla="*/ 2222152 w 2228026"/>
              <a:gd name="connsiteY1" fmla="*/ 0 h 249381"/>
              <a:gd name="connsiteX2" fmla="*/ 0 w 2228026"/>
              <a:gd name="connsiteY2" fmla="*/ 249381 h 249381"/>
              <a:gd name="connsiteX3" fmla="*/ 2226770 w 2228026"/>
              <a:gd name="connsiteY3" fmla="*/ 249381 h 249381"/>
              <a:gd name="connsiteX4" fmla="*/ 2222152 w 2228026"/>
              <a:gd name="connsiteY4" fmla="*/ 0 h 24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026" h="249381">
                <a:moveTo>
                  <a:pt x="2222152" y="0"/>
                </a:moveTo>
                <a:lnTo>
                  <a:pt x="2222152" y="0"/>
                </a:lnTo>
                <a:lnTo>
                  <a:pt x="0" y="249381"/>
                </a:lnTo>
                <a:lnTo>
                  <a:pt x="2226770" y="249381"/>
                </a:lnTo>
                <a:cubicBezTo>
                  <a:pt x="2228309" y="169333"/>
                  <a:pt x="2229849" y="89284"/>
                  <a:pt x="2222152" y="0"/>
                </a:cubicBezTo>
                <a:close/>
              </a:path>
            </a:pathLst>
          </a:custGeom>
          <a:gradFill flip="none" rotWithShape="1">
            <a:gsLst>
              <a:gs pos="0">
                <a:srgbClr val="1F588C"/>
              </a:gs>
              <a:gs pos="29000">
                <a:srgbClr val="1F588C">
                  <a:tint val="44500"/>
                  <a:satMod val="160000"/>
                </a:srgbClr>
              </a:gs>
              <a:gs pos="88000">
                <a:schemeClr val="bg1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5B36E0D-B96D-4E07-3969-B6E5D978B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1200" y="4100945"/>
            <a:ext cx="3930073" cy="720437"/>
          </a:xfrm>
          <a:custGeom>
            <a:avLst/>
            <a:gdLst>
              <a:gd name="connsiteX0" fmla="*/ 0 w 3930073"/>
              <a:gd name="connsiteY0" fmla="*/ 0 h 720437"/>
              <a:gd name="connsiteX1" fmla="*/ 3930073 w 3930073"/>
              <a:gd name="connsiteY1" fmla="*/ 720437 h 720437"/>
              <a:gd name="connsiteX2" fmla="*/ 3251200 w 3930073"/>
              <a:gd name="connsiteY2" fmla="*/ 701964 h 720437"/>
              <a:gd name="connsiteX3" fmla="*/ 0 w 3930073"/>
              <a:gd name="connsiteY3" fmla="*/ 0 h 72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073" h="720437">
                <a:moveTo>
                  <a:pt x="0" y="0"/>
                </a:moveTo>
                <a:lnTo>
                  <a:pt x="3930073" y="720437"/>
                </a:lnTo>
                <a:lnTo>
                  <a:pt x="3251200" y="70196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F588C"/>
              </a:gs>
              <a:gs pos="29000">
                <a:srgbClr val="1F588C">
                  <a:tint val="44500"/>
                  <a:satMod val="160000"/>
                </a:srgbClr>
              </a:gs>
              <a:gs pos="88000">
                <a:schemeClr val="bg1"/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1EBA2AD-DCFB-0A91-2544-18FE15517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6176" y="3368099"/>
            <a:ext cx="2238338" cy="437782"/>
          </a:xfrm>
          <a:custGeom>
            <a:avLst/>
            <a:gdLst>
              <a:gd name="connsiteX0" fmla="*/ 0 w 2238338"/>
              <a:gd name="connsiteY0" fmla="*/ 0 h 437782"/>
              <a:gd name="connsiteX1" fmla="*/ 2238338 w 2238338"/>
              <a:gd name="connsiteY1" fmla="*/ 437782 h 437782"/>
              <a:gd name="connsiteX2" fmla="*/ 7061 w 2238338"/>
              <a:gd name="connsiteY2" fmla="*/ 208299 h 437782"/>
              <a:gd name="connsiteX3" fmla="*/ 0 w 2238338"/>
              <a:gd name="connsiteY3" fmla="*/ 0 h 43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338" h="437782">
                <a:moveTo>
                  <a:pt x="0" y="0"/>
                </a:moveTo>
                <a:lnTo>
                  <a:pt x="2238338" y="437782"/>
                </a:lnTo>
                <a:lnTo>
                  <a:pt x="7061" y="2082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F588C"/>
              </a:gs>
              <a:gs pos="29000">
                <a:srgbClr val="1F588C">
                  <a:tint val="44500"/>
                  <a:satMod val="160000"/>
                </a:srgbClr>
              </a:gs>
              <a:gs pos="88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C156C74-0CA1-1375-5D46-BCF6A1A69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9602" y="4539673"/>
            <a:ext cx="1066799" cy="494145"/>
          </a:xfrm>
          <a:custGeom>
            <a:avLst/>
            <a:gdLst>
              <a:gd name="connsiteX0" fmla="*/ 1325418 w 1325418"/>
              <a:gd name="connsiteY0" fmla="*/ 0 h 434109"/>
              <a:gd name="connsiteX1" fmla="*/ 1325418 w 1325418"/>
              <a:gd name="connsiteY1" fmla="*/ 0 h 434109"/>
              <a:gd name="connsiteX2" fmla="*/ 891309 w 1325418"/>
              <a:gd name="connsiteY2" fmla="*/ 203200 h 434109"/>
              <a:gd name="connsiteX3" fmla="*/ 0 w 1325418"/>
              <a:gd name="connsiteY3" fmla="*/ 434109 h 434109"/>
              <a:gd name="connsiteX4" fmla="*/ 475672 w 1325418"/>
              <a:gd name="connsiteY4" fmla="*/ 420254 h 434109"/>
              <a:gd name="connsiteX5" fmla="*/ 1325418 w 1325418"/>
              <a:gd name="connsiteY5" fmla="*/ 0 h 434109"/>
              <a:gd name="connsiteX0" fmla="*/ 1325418 w 1325418"/>
              <a:gd name="connsiteY0" fmla="*/ 0 h 434109"/>
              <a:gd name="connsiteX1" fmla="*/ 1325418 w 1325418"/>
              <a:gd name="connsiteY1" fmla="*/ 0 h 434109"/>
              <a:gd name="connsiteX2" fmla="*/ 0 w 1325418"/>
              <a:gd name="connsiteY2" fmla="*/ 434109 h 434109"/>
              <a:gd name="connsiteX3" fmla="*/ 475672 w 1325418"/>
              <a:gd name="connsiteY3" fmla="*/ 420254 h 434109"/>
              <a:gd name="connsiteX4" fmla="*/ 1325418 w 1325418"/>
              <a:gd name="connsiteY4" fmla="*/ 0 h 434109"/>
              <a:gd name="connsiteX0" fmla="*/ 1325418 w 1325418"/>
              <a:gd name="connsiteY0" fmla="*/ 0 h 447963"/>
              <a:gd name="connsiteX1" fmla="*/ 1325418 w 1325418"/>
              <a:gd name="connsiteY1" fmla="*/ 0 h 447963"/>
              <a:gd name="connsiteX2" fmla="*/ 0 w 1325418"/>
              <a:gd name="connsiteY2" fmla="*/ 434109 h 447963"/>
              <a:gd name="connsiteX3" fmla="*/ 471054 w 1325418"/>
              <a:gd name="connsiteY3" fmla="*/ 447963 h 447963"/>
              <a:gd name="connsiteX4" fmla="*/ 1325418 w 1325418"/>
              <a:gd name="connsiteY4" fmla="*/ 0 h 447963"/>
              <a:gd name="connsiteX0" fmla="*/ 1316181 w 1316181"/>
              <a:gd name="connsiteY0" fmla="*/ 0 h 466436"/>
              <a:gd name="connsiteX1" fmla="*/ 1316181 w 1316181"/>
              <a:gd name="connsiteY1" fmla="*/ 0 h 466436"/>
              <a:gd name="connsiteX2" fmla="*/ 0 w 1316181"/>
              <a:gd name="connsiteY2" fmla="*/ 466436 h 466436"/>
              <a:gd name="connsiteX3" fmla="*/ 461817 w 1316181"/>
              <a:gd name="connsiteY3" fmla="*/ 447963 h 466436"/>
              <a:gd name="connsiteX4" fmla="*/ 1316181 w 1316181"/>
              <a:gd name="connsiteY4" fmla="*/ 0 h 466436"/>
              <a:gd name="connsiteX0" fmla="*/ 1057563 w 1316181"/>
              <a:gd name="connsiteY0" fmla="*/ 0 h 466436"/>
              <a:gd name="connsiteX1" fmla="*/ 1316181 w 1316181"/>
              <a:gd name="connsiteY1" fmla="*/ 0 h 466436"/>
              <a:gd name="connsiteX2" fmla="*/ 0 w 1316181"/>
              <a:gd name="connsiteY2" fmla="*/ 466436 h 466436"/>
              <a:gd name="connsiteX3" fmla="*/ 461817 w 1316181"/>
              <a:gd name="connsiteY3" fmla="*/ 447963 h 466436"/>
              <a:gd name="connsiteX4" fmla="*/ 1057563 w 1316181"/>
              <a:gd name="connsiteY4" fmla="*/ 0 h 466436"/>
              <a:gd name="connsiteX0" fmla="*/ 461817 w 1316181"/>
              <a:gd name="connsiteY0" fmla="*/ 447963 h 466436"/>
              <a:gd name="connsiteX1" fmla="*/ 1316181 w 1316181"/>
              <a:gd name="connsiteY1" fmla="*/ 0 h 466436"/>
              <a:gd name="connsiteX2" fmla="*/ 0 w 1316181"/>
              <a:gd name="connsiteY2" fmla="*/ 466436 h 466436"/>
              <a:gd name="connsiteX3" fmla="*/ 461817 w 1316181"/>
              <a:gd name="connsiteY3" fmla="*/ 447963 h 466436"/>
              <a:gd name="connsiteX0" fmla="*/ 461817 w 1066799"/>
              <a:gd name="connsiteY0" fmla="*/ 475672 h 494145"/>
              <a:gd name="connsiteX1" fmla="*/ 1066799 w 1066799"/>
              <a:gd name="connsiteY1" fmla="*/ 0 h 494145"/>
              <a:gd name="connsiteX2" fmla="*/ 0 w 1066799"/>
              <a:gd name="connsiteY2" fmla="*/ 494145 h 494145"/>
              <a:gd name="connsiteX3" fmla="*/ 461817 w 1066799"/>
              <a:gd name="connsiteY3" fmla="*/ 475672 h 49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799" h="494145">
                <a:moveTo>
                  <a:pt x="461817" y="475672"/>
                </a:moveTo>
                <a:lnTo>
                  <a:pt x="1066799" y="0"/>
                </a:lnTo>
                <a:lnTo>
                  <a:pt x="0" y="494145"/>
                </a:lnTo>
                <a:lnTo>
                  <a:pt x="461817" y="475672"/>
                </a:lnTo>
                <a:close/>
              </a:path>
            </a:pathLst>
          </a:custGeom>
          <a:gradFill flip="none" rotWithShape="1">
            <a:gsLst>
              <a:gs pos="0">
                <a:srgbClr val="1F588C"/>
              </a:gs>
              <a:gs pos="29000">
                <a:srgbClr val="1F588C">
                  <a:tint val="44500"/>
                  <a:satMod val="160000"/>
                </a:srgbClr>
              </a:gs>
              <a:gs pos="88000">
                <a:schemeClr val="bg1"/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66AEF3D-9813-D1A5-4E5D-D0CF97D60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8544" y="4544291"/>
            <a:ext cx="1200728" cy="387927"/>
          </a:xfrm>
          <a:custGeom>
            <a:avLst/>
            <a:gdLst>
              <a:gd name="connsiteX0" fmla="*/ 0 w 1343891"/>
              <a:gd name="connsiteY0" fmla="*/ 0 h 374073"/>
              <a:gd name="connsiteX1" fmla="*/ 1089891 w 1343891"/>
              <a:gd name="connsiteY1" fmla="*/ 374073 h 374073"/>
              <a:gd name="connsiteX2" fmla="*/ 1343891 w 1343891"/>
              <a:gd name="connsiteY2" fmla="*/ 369454 h 374073"/>
              <a:gd name="connsiteX3" fmla="*/ 0 w 1343891"/>
              <a:gd name="connsiteY3" fmla="*/ 0 h 374073"/>
              <a:gd name="connsiteX0" fmla="*/ 0 w 1380837"/>
              <a:gd name="connsiteY0" fmla="*/ 0 h 374073"/>
              <a:gd name="connsiteX1" fmla="*/ 1089891 w 1380837"/>
              <a:gd name="connsiteY1" fmla="*/ 374073 h 374073"/>
              <a:gd name="connsiteX2" fmla="*/ 1380837 w 1380837"/>
              <a:gd name="connsiteY2" fmla="*/ 374072 h 374073"/>
              <a:gd name="connsiteX3" fmla="*/ 0 w 1380837"/>
              <a:gd name="connsiteY3" fmla="*/ 0 h 374073"/>
              <a:gd name="connsiteX0" fmla="*/ 0 w 1380837"/>
              <a:gd name="connsiteY0" fmla="*/ 0 h 387927"/>
              <a:gd name="connsiteX1" fmla="*/ 1062182 w 1380837"/>
              <a:gd name="connsiteY1" fmla="*/ 387927 h 387927"/>
              <a:gd name="connsiteX2" fmla="*/ 1380837 w 1380837"/>
              <a:gd name="connsiteY2" fmla="*/ 374072 h 387927"/>
              <a:gd name="connsiteX3" fmla="*/ 0 w 1380837"/>
              <a:gd name="connsiteY3" fmla="*/ 0 h 387927"/>
              <a:gd name="connsiteX0" fmla="*/ 0 w 1200728"/>
              <a:gd name="connsiteY0" fmla="*/ 0 h 387927"/>
              <a:gd name="connsiteX1" fmla="*/ 882073 w 1200728"/>
              <a:gd name="connsiteY1" fmla="*/ 387927 h 387927"/>
              <a:gd name="connsiteX2" fmla="*/ 1200728 w 1200728"/>
              <a:gd name="connsiteY2" fmla="*/ 374072 h 387927"/>
              <a:gd name="connsiteX3" fmla="*/ 0 w 1200728"/>
              <a:gd name="connsiteY3" fmla="*/ 0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728" h="387927">
                <a:moveTo>
                  <a:pt x="0" y="0"/>
                </a:moveTo>
                <a:lnTo>
                  <a:pt x="882073" y="387927"/>
                </a:lnTo>
                <a:lnTo>
                  <a:pt x="1200728" y="3740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F588C"/>
              </a:gs>
              <a:gs pos="29000">
                <a:srgbClr val="1F588C">
                  <a:tint val="44500"/>
                  <a:satMod val="160000"/>
                </a:srgbClr>
              </a:gs>
              <a:gs pos="88000">
                <a:schemeClr val="bg1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55A188-DC4A-9534-468D-600F2D5E9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70" y="2921092"/>
            <a:ext cx="1572058" cy="13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  <p:bldP spid="35" grpId="0" animBg="1"/>
      <p:bldP spid="38" grpId="0" animBg="1"/>
      <p:bldP spid="32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9C1D6-01D6-D64C-8573-1F0035B56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3F117D-3637-A048-0882-93276AA1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How the domains are used in the BAT </a:t>
            </a:r>
            <a:r>
              <a:rPr lang="en-NZ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Picture 4" descr="A screenshot of the BAT tool">
            <a:extLst>
              <a:ext uri="{FF2B5EF4-FFF2-40B4-BE49-F238E27FC236}">
                <a16:creationId xmlns:a16="http://schemas.microsoft.com/office/drawing/2014/main" id="{64265498-F1A5-0EA9-30E7-C52C1B09D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8" y="1233232"/>
            <a:ext cx="6856279" cy="514529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22B2A8-FD02-FF46-D552-3FF70D81F275}"/>
              </a:ext>
            </a:extLst>
          </p:cNvPr>
          <p:cNvSpPr/>
          <p:nvPr/>
        </p:nvSpPr>
        <p:spPr>
          <a:xfrm>
            <a:off x="2661399" y="1721846"/>
            <a:ext cx="1524671" cy="648072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Preparing myself for my day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F0B96B-1B5B-1BB7-64F8-3D5895B913B1}"/>
              </a:ext>
            </a:extLst>
          </p:cNvPr>
          <p:cNvSpPr/>
          <p:nvPr/>
        </p:nvSpPr>
        <p:spPr>
          <a:xfrm>
            <a:off x="4347426" y="1721846"/>
            <a:ext cx="1524670" cy="648072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400">
                <a:solidFill>
                  <a:schemeClr val="bg1"/>
                </a:solidFill>
              </a:rPr>
              <a:t>Having my own evening routine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231FD5-B990-4D66-03ED-D94140F1806C}"/>
              </a:ext>
            </a:extLst>
          </p:cNvPr>
          <p:cNvSpPr/>
          <p:nvPr/>
        </p:nvSpPr>
        <p:spPr>
          <a:xfrm>
            <a:off x="6055484" y="1611927"/>
            <a:ext cx="1524670" cy="867911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400">
                <a:solidFill>
                  <a:schemeClr val="bg1"/>
                </a:solidFill>
              </a:rPr>
              <a:t>Settling in and feeling safe for the night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FDB506-AA84-BB55-10E3-91AC47F6DF14}"/>
              </a:ext>
            </a:extLst>
          </p:cNvPr>
          <p:cNvSpPr/>
          <p:nvPr/>
        </p:nvSpPr>
        <p:spPr>
          <a:xfrm>
            <a:off x="7806058" y="1574713"/>
            <a:ext cx="1510913" cy="942339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400">
                <a:solidFill>
                  <a:schemeClr val="bg1"/>
                </a:solidFill>
              </a:rPr>
              <a:t>Having my space and making a space mine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F4BEDC-1DBE-CAD4-FAC1-4EE5DF76DE21}"/>
              </a:ext>
            </a:extLst>
          </p:cNvPr>
          <p:cNvSpPr/>
          <p:nvPr/>
        </p:nvSpPr>
        <p:spPr>
          <a:xfrm>
            <a:off x="2637705" y="3294367"/>
            <a:ext cx="1572058" cy="894647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400">
                <a:solidFill>
                  <a:schemeClr val="bg1"/>
                </a:solidFill>
              </a:rPr>
              <a:t>Feeling safe and being safe, day-to-day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84189D-4278-FBEB-EE56-B9E252E74FBE}"/>
              </a:ext>
            </a:extLst>
          </p:cNvPr>
          <p:cNvSpPr/>
          <p:nvPr/>
        </p:nvSpPr>
        <p:spPr>
          <a:xfrm>
            <a:off x="7782976" y="3392318"/>
            <a:ext cx="1542850" cy="698747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400">
                <a:solidFill>
                  <a:schemeClr val="bg1"/>
                </a:solidFill>
              </a:rPr>
              <a:t>Being responsible for my home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54325D-DAFB-EDC3-1682-B7321CC2560F}"/>
              </a:ext>
            </a:extLst>
          </p:cNvPr>
          <p:cNvSpPr/>
          <p:nvPr/>
        </p:nvSpPr>
        <p:spPr>
          <a:xfrm>
            <a:off x="4356662" y="5196342"/>
            <a:ext cx="1524671" cy="5615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400">
                <a:solidFill>
                  <a:schemeClr val="bg1"/>
                </a:solidFill>
              </a:rPr>
              <a:t>Enjoying my privacy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AE1F1A-5D22-B744-4FC9-7F645C225FBB}"/>
              </a:ext>
            </a:extLst>
          </p:cNvPr>
          <p:cNvSpPr/>
          <p:nvPr/>
        </p:nvSpPr>
        <p:spPr>
          <a:xfrm>
            <a:off x="6037012" y="5113940"/>
            <a:ext cx="1570850" cy="726397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400">
                <a:solidFill>
                  <a:schemeClr val="bg1"/>
                </a:solidFill>
              </a:rPr>
              <a:t>Doing things that keep me well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E26E3A-E452-1EDC-DA7C-1EAAA89BF1AD}"/>
              </a:ext>
            </a:extLst>
          </p:cNvPr>
          <p:cNvSpPr/>
          <p:nvPr/>
        </p:nvSpPr>
        <p:spPr>
          <a:xfrm>
            <a:off x="7782976" y="4998954"/>
            <a:ext cx="1542850" cy="956369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400">
                <a:solidFill>
                  <a:schemeClr val="bg1"/>
                </a:solidFill>
              </a:rPr>
              <a:t>Maintaining connection and sharing connection</a:t>
            </a:r>
          </a:p>
        </p:txBody>
      </p:sp>
    </p:spTree>
    <p:extLst>
      <p:ext uri="{BB962C8B-B14F-4D97-AF65-F5344CB8AC3E}">
        <p14:creationId xmlns:p14="http://schemas.microsoft.com/office/powerpoint/2010/main" val="418931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1D74E-AEE2-A063-E2D9-6557488F5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765EB1C-5871-A8B6-58C2-E3FD2A4A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184400"/>
            <a:ext cx="7615237" cy="3268132"/>
          </a:xfrm>
        </p:spPr>
        <p:txBody>
          <a:bodyPr anchor="ctr"/>
          <a:lstStyle/>
          <a:p>
            <a:r>
              <a:rPr lang="en-US"/>
              <a:t>BAT and the CGH pricing model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494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5DFFAE-D337-9BF1-C695-FF9D7566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184400"/>
            <a:ext cx="6952941" cy="3268132"/>
          </a:xfrm>
        </p:spPr>
        <p:txBody>
          <a:bodyPr/>
          <a:lstStyle/>
          <a:p>
            <a:r>
              <a:rPr lang="en-NZ" i="1"/>
              <a:t>Nau mai, haere mai</a:t>
            </a:r>
            <a:br>
              <a:rPr lang="en-NZ" i="1"/>
            </a:br>
            <a:br>
              <a:rPr lang="en-NZ" i="1"/>
            </a:br>
            <a:r>
              <a:rPr lang="en-NZ" i="1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61995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943E2-0E31-80CA-C41A-1F9E1A3F5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DF9D-D1C5-0179-E27D-3AB9D188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Allocating funding using BAT</a:t>
            </a:r>
            <a:endParaRPr lang="en-NZ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3CC3A-313D-CA92-DBD9-1F6922F04999}"/>
              </a:ext>
            </a:extLst>
          </p:cNvPr>
          <p:cNvSpPr txBox="1"/>
          <p:nvPr/>
        </p:nvSpPr>
        <p:spPr>
          <a:xfrm>
            <a:off x="157185" y="5656703"/>
            <a:ext cx="1472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 i="1">
                <a:solidFill>
                  <a:srgbClr val="FF0000"/>
                </a:solidFill>
              </a:defRPr>
            </a:lvl1pPr>
          </a:lstStyle>
          <a:p>
            <a:r>
              <a:rPr lang="en-US"/>
              <a:t>Disabled Person</a:t>
            </a:r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2A9246-6495-C97F-9B11-F7EBB283D764}"/>
              </a:ext>
            </a:extLst>
          </p:cNvPr>
          <p:cNvSpPr txBox="1"/>
          <p:nvPr/>
        </p:nvSpPr>
        <p:spPr>
          <a:xfrm>
            <a:off x="1620545" y="5656703"/>
            <a:ext cx="8101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>
                <a:solidFill>
                  <a:srgbClr val="FF0000"/>
                </a:solidFill>
              </a:rPr>
              <a:t>NASC/EGLs</a:t>
            </a:r>
            <a:endParaRPr lang="en-NZ" sz="1400" b="1" i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F3556-2F76-E33E-4BB7-AA6365B37E9E}"/>
              </a:ext>
            </a:extLst>
          </p:cNvPr>
          <p:cNvSpPr txBox="1"/>
          <p:nvPr/>
        </p:nvSpPr>
        <p:spPr>
          <a:xfrm>
            <a:off x="9578860" y="5579759"/>
            <a:ext cx="103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 i="1">
                <a:solidFill>
                  <a:srgbClr val="FF0000"/>
                </a:solidFill>
              </a:defRPr>
            </a:lvl1pPr>
          </a:lstStyle>
          <a:p>
            <a:r>
              <a:rPr lang="en-US" sz="1200"/>
              <a:t>DSS Review Panel</a:t>
            </a:r>
            <a:endParaRPr lang="en-NZ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92582-C596-4F95-A76B-D61A720589FC}"/>
              </a:ext>
            </a:extLst>
          </p:cNvPr>
          <p:cNvSpPr txBox="1"/>
          <p:nvPr/>
        </p:nvSpPr>
        <p:spPr>
          <a:xfrm>
            <a:off x="10467722" y="5548981"/>
            <a:ext cx="172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 i="1">
                <a:solidFill>
                  <a:srgbClr val="FF0000"/>
                </a:solidFill>
              </a:defRPr>
            </a:lvl1pPr>
          </a:lstStyle>
          <a:p>
            <a:r>
              <a:rPr lang="en-US"/>
              <a:t>Service</a:t>
            </a:r>
          </a:p>
          <a:p>
            <a:r>
              <a:rPr lang="en-US"/>
              <a:t>Providers</a:t>
            </a:r>
            <a:endParaRPr lang="en-N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96207D-42B2-B0C3-C07E-737698203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20545" y="1488890"/>
            <a:ext cx="0" cy="3996000"/>
          </a:xfrm>
          <a:prstGeom prst="line">
            <a:avLst/>
          </a:prstGeom>
          <a:ln>
            <a:solidFill>
              <a:srgbClr val="1F588C">
                <a:alpha val="42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0991E4-2026-9E79-4A62-6CFF55A3B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21682" y="1488890"/>
            <a:ext cx="0" cy="3996000"/>
          </a:xfrm>
          <a:prstGeom prst="line">
            <a:avLst/>
          </a:prstGeom>
          <a:ln>
            <a:solidFill>
              <a:srgbClr val="1F588C">
                <a:alpha val="42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60E5FB-6616-E80A-95E3-ADCEB3584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458149" y="1488890"/>
            <a:ext cx="0" cy="3996000"/>
          </a:xfrm>
          <a:prstGeom prst="line">
            <a:avLst/>
          </a:prstGeom>
          <a:ln>
            <a:solidFill>
              <a:srgbClr val="1F588C">
                <a:alpha val="42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97FE81D-1E1E-D2FE-FA07-1B0AF09E7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8409" y="1115940"/>
            <a:ext cx="2981495" cy="1134448"/>
            <a:chOff x="148409" y="1115940"/>
            <a:chExt cx="2981495" cy="1134448"/>
          </a:xfrm>
        </p:grpSpPr>
        <p:sp>
          <p:nvSpPr>
            <p:cNvPr id="31" name="Flowchart: Terminator 30">
              <a:extLst>
                <a:ext uri="{FF2B5EF4-FFF2-40B4-BE49-F238E27FC236}">
                  <a16:creationId xmlns:a16="http://schemas.microsoft.com/office/drawing/2014/main" id="{5C0547B5-4DF7-9F30-1E18-6655500238F9}"/>
                </a:ext>
              </a:extLst>
            </p:cNvPr>
            <p:cNvSpPr/>
            <p:nvPr/>
          </p:nvSpPr>
          <p:spPr>
            <a:xfrm>
              <a:off x="1689904" y="1115940"/>
              <a:ext cx="1440000" cy="396000"/>
            </a:xfrm>
            <a:prstGeom prst="flowChartTermina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Needs Assessment Completed</a:t>
              </a:r>
              <a:endParaRPr lang="en-NZ" sz="1000"/>
            </a:p>
          </p:txBody>
        </p: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D70D2ECF-8F25-82D1-1BEF-00F946DEDB08}"/>
                </a:ext>
              </a:extLst>
            </p:cNvPr>
            <p:cNvCxnSpPr>
              <a:cxnSpLocks/>
              <a:stCxn id="31" idx="2"/>
              <a:endCxn id="32" idx="0"/>
            </p:cNvCxnSpPr>
            <p:nvPr/>
          </p:nvCxnSpPr>
          <p:spPr>
            <a:xfrm rot="5400000">
              <a:off x="1449933" y="894417"/>
              <a:ext cx="342448" cy="157749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Process 31">
              <a:extLst>
                <a:ext uri="{FF2B5EF4-FFF2-40B4-BE49-F238E27FC236}">
                  <a16:creationId xmlns:a16="http://schemas.microsoft.com/office/drawing/2014/main" id="{E22097C9-2920-467C-F17E-249DCFAF32F6}"/>
                </a:ext>
              </a:extLst>
            </p:cNvPr>
            <p:cNvSpPr/>
            <p:nvPr/>
          </p:nvSpPr>
          <p:spPr>
            <a:xfrm>
              <a:off x="148409" y="1854388"/>
              <a:ext cx="1368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Discuss/advise on providers</a:t>
              </a:r>
              <a:endParaRPr lang="en-NZ" sz="110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117F242-2C11-B38E-D17C-004F7A8DF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2408" y="2250388"/>
            <a:ext cx="11013821" cy="588594"/>
            <a:chOff x="832408" y="2250388"/>
            <a:chExt cx="11013821" cy="588594"/>
          </a:xfrm>
        </p:grpSpPr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9B42C524-9B4A-33F0-C731-F4A3054B36DE}"/>
                </a:ext>
              </a:extLst>
            </p:cNvPr>
            <p:cNvSpPr/>
            <p:nvPr/>
          </p:nvSpPr>
          <p:spPr>
            <a:xfrm>
              <a:off x="1867472" y="2442982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Contact providers</a:t>
              </a:r>
              <a:endParaRPr lang="en-NZ" sz="1100"/>
            </a:p>
          </p:txBody>
        </p:sp>
        <p:sp>
          <p:nvSpPr>
            <p:cNvPr id="47" name="Flowchart: Process 46">
              <a:extLst>
                <a:ext uri="{FF2B5EF4-FFF2-40B4-BE49-F238E27FC236}">
                  <a16:creationId xmlns:a16="http://schemas.microsoft.com/office/drawing/2014/main" id="{36F2A7D3-1412-5F0D-E4F6-B6B38137F3C8}"/>
                </a:ext>
              </a:extLst>
            </p:cNvPr>
            <p:cNvSpPr/>
            <p:nvPr/>
          </p:nvSpPr>
          <p:spPr>
            <a:xfrm>
              <a:off x="10766229" y="2442982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Discuss facilities</a:t>
              </a:r>
              <a:endParaRPr lang="en-NZ" sz="900"/>
            </a:p>
          </p:txBody>
        </p: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652064AA-D133-C89F-2D66-705F5F1F6DA6}"/>
                </a:ext>
              </a:extLst>
            </p:cNvPr>
            <p:cNvCxnSpPr>
              <a:stCxn id="32" idx="2"/>
              <a:endCxn id="34" idx="0"/>
            </p:cNvCxnSpPr>
            <p:nvPr/>
          </p:nvCxnSpPr>
          <p:spPr>
            <a:xfrm rot="16200000" flipH="1">
              <a:off x="1523643" y="1559153"/>
              <a:ext cx="192594" cy="157506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3191A8D-3ED5-2991-E128-EDC02E012841}"/>
                </a:ext>
              </a:extLst>
            </p:cNvPr>
            <p:cNvCxnSpPr>
              <a:stCxn id="47" idx="1"/>
              <a:endCxn id="34" idx="3"/>
            </p:cNvCxnSpPr>
            <p:nvPr/>
          </p:nvCxnSpPr>
          <p:spPr>
            <a:xfrm flipH="1">
              <a:off x="2947472" y="2640982"/>
              <a:ext cx="781875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5589EFA-7305-0AD8-2DE5-064C7DE7E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0345" y="2838983"/>
            <a:ext cx="1440000" cy="1482713"/>
            <a:chOff x="1400345" y="2838983"/>
            <a:chExt cx="1440000" cy="1482713"/>
          </a:xfrm>
        </p:grpSpPr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742FE954-B592-8C64-0045-13630EA39C49}"/>
                </a:ext>
              </a:extLst>
            </p:cNvPr>
            <p:cNvSpPr/>
            <p:nvPr/>
          </p:nvSpPr>
          <p:spPr>
            <a:xfrm>
              <a:off x="1400345" y="3925696"/>
              <a:ext cx="144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Use BAT/GPT to calculate rate</a:t>
              </a:r>
              <a:endParaRPr lang="en-NZ" sz="1200"/>
            </a:p>
          </p:txBody>
        </p: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09506F8E-8DB8-96AF-24BE-368110A25E67}"/>
                </a:ext>
              </a:extLst>
            </p:cNvPr>
            <p:cNvCxnSpPr>
              <a:cxnSpLocks/>
              <a:stCxn id="34" idx="2"/>
              <a:endCxn id="33" idx="0"/>
            </p:cNvCxnSpPr>
            <p:nvPr/>
          </p:nvCxnSpPr>
          <p:spPr>
            <a:xfrm rot="5400000">
              <a:off x="1720552" y="3238776"/>
              <a:ext cx="1086714" cy="28712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D07355B-B185-9C8A-FCBA-C81FD3D37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0" idx="0"/>
            <a:endCxn id="36" idx="2"/>
          </p:cNvCxnSpPr>
          <p:nvPr/>
        </p:nvCxnSpPr>
        <p:spPr>
          <a:xfrm rot="16200000" flipV="1">
            <a:off x="5855472" y="663395"/>
            <a:ext cx="3091647" cy="5424313"/>
          </a:xfrm>
          <a:prstGeom prst="bentConnector3">
            <a:avLst>
              <a:gd name="adj1" fmla="val 133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8FD59AA-C61F-A698-FC49-639D08362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96224" y="1372854"/>
            <a:ext cx="1398768" cy="2178902"/>
            <a:chOff x="5396224" y="1372854"/>
            <a:chExt cx="1398768" cy="2178902"/>
          </a:xfrm>
        </p:grpSpPr>
        <p:sp>
          <p:nvSpPr>
            <p:cNvPr id="37" name="Flowchart: Process 36">
              <a:extLst>
                <a:ext uri="{FF2B5EF4-FFF2-40B4-BE49-F238E27FC236}">
                  <a16:creationId xmlns:a16="http://schemas.microsoft.com/office/drawing/2014/main" id="{71C5581B-3A67-1CA7-8C27-D40B043C3486}"/>
                </a:ext>
              </a:extLst>
            </p:cNvPr>
            <p:cNvSpPr/>
            <p:nvPr/>
          </p:nvSpPr>
          <p:spPr>
            <a:xfrm>
              <a:off x="5714992" y="1372854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Document in Socrates</a:t>
              </a:r>
              <a:endParaRPr lang="en-NZ" sz="1000"/>
            </a:p>
          </p:txBody>
        </p: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7499BBB4-9EFB-8AC2-87AB-15DF1A0FD555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>
              <a:off x="5396224" y="1568729"/>
              <a:ext cx="318768" cy="21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lowchart: Process 64">
              <a:extLst>
                <a:ext uri="{FF2B5EF4-FFF2-40B4-BE49-F238E27FC236}">
                  <a16:creationId xmlns:a16="http://schemas.microsoft.com/office/drawing/2014/main" id="{EBAD69DB-B1F8-34D8-5218-5274D4B9F34A}"/>
                </a:ext>
              </a:extLst>
            </p:cNvPr>
            <p:cNvSpPr/>
            <p:nvPr/>
          </p:nvSpPr>
          <p:spPr>
            <a:xfrm>
              <a:off x="5714992" y="3155756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Send Service Request</a:t>
              </a:r>
              <a:endParaRPr lang="en-NZ" sz="1100"/>
            </a:p>
          </p:txBody>
        </p: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9F61D855-1483-4136-D25E-4B72C204EE22}"/>
                </a:ext>
              </a:extLst>
            </p:cNvPr>
            <p:cNvCxnSpPr>
              <a:stCxn id="37" idx="2"/>
              <a:endCxn id="65" idx="0"/>
            </p:cNvCxnSpPr>
            <p:nvPr/>
          </p:nvCxnSpPr>
          <p:spPr>
            <a:xfrm>
              <a:off x="6254992" y="1768854"/>
              <a:ext cx="0" cy="13869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itle 1">
            <a:extLst>
              <a:ext uri="{FF2B5EF4-FFF2-40B4-BE49-F238E27FC236}">
                <a16:creationId xmlns:a16="http://schemas.microsoft.com/office/drawing/2014/main" id="{1D40C7ED-048B-1EFC-BC89-67EFFE5B9440}"/>
              </a:ext>
            </a:extLst>
          </p:cNvPr>
          <p:cNvSpPr txBox="1">
            <a:spLocks/>
          </p:cNvSpPr>
          <p:nvPr/>
        </p:nvSpPr>
        <p:spPr>
          <a:xfrm>
            <a:off x="8081191" y="481108"/>
            <a:ext cx="3871460" cy="435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2200"/>
              <a:t>A simplified end-to-end view</a:t>
            </a:r>
            <a:endParaRPr lang="en-NZ" sz="2200"/>
          </a:p>
        </p:txBody>
      </p:sp>
      <p:sp>
        <p:nvSpPr>
          <p:cNvPr id="36" name="Flowchart: Process 35">
            <a:extLst>
              <a:ext uri="{FF2B5EF4-FFF2-40B4-BE49-F238E27FC236}">
                <a16:creationId xmlns:a16="http://schemas.microsoft.com/office/drawing/2014/main" id="{195CDAD3-02C3-3804-FC22-6109BDB870E9}"/>
              </a:ext>
            </a:extLst>
          </p:cNvPr>
          <p:cNvSpPr/>
          <p:nvPr/>
        </p:nvSpPr>
        <p:spPr>
          <a:xfrm>
            <a:off x="3982051" y="1307729"/>
            <a:ext cx="1414173" cy="52199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/>
              <a:t>Choose Provider, Region and Service ID in Socrates</a:t>
            </a:r>
            <a:endParaRPr lang="en-NZ" sz="1000"/>
          </a:p>
        </p:txBody>
      </p:sp>
      <p:grpSp>
        <p:nvGrpSpPr>
          <p:cNvPr id="45" name="Group 44" descr="Branch with two options at this point">
            <a:extLst>
              <a:ext uri="{FF2B5EF4-FFF2-40B4-BE49-F238E27FC236}">
                <a16:creationId xmlns:a16="http://schemas.microsoft.com/office/drawing/2014/main" id="{DD0AF117-4B4F-B67D-65E0-6618575C6054}"/>
              </a:ext>
            </a:extLst>
          </p:cNvPr>
          <p:cNvGrpSpPr/>
          <p:nvPr/>
        </p:nvGrpSpPr>
        <p:grpSpPr>
          <a:xfrm>
            <a:off x="2120346" y="4321695"/>
            <a:ext cx="1766457" cy="1102960"/>
            <a:chOff x="2120346" y="4083570"/>
            <a:chExt cx="1766457" cy="1102960"/>
          </a:xfrm>
        </p:grpSpPr>
        <p:sp>
          <p:nvSpPr>
            <p:cNvPr id="35" name="Flowchart: Decision 34">
              <a:extLst>
                <a:ext uri="{FF2B5EF4-FFF2-40B4-BE49-F238E27FC236}">
                  <a16:creationId xmlns:a16="http://schemas.microsoft.com/office/drawing/2014/main" id="{1BFE88F7-C765-0191-A4DC-31DCC11DE104}"/>
                </a:ext>
              </a:extLst>
            </p:cNvPr>
            <p:cNvSpPr/>
            <p:nvPr/>
          </p:nvSpPr>
          <p:spPr>
            <a:xfrm>
              <a:off x="3346803" y="4646530"/>
              <a:ext cx="540000" cy="540000"/>
            </a:xfrm>
            <a:prstGeom prst="flowChartDecis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1B543CC3-57EE-F7FC-C16C-226F905A1655}"/>
                </a:ext>
              </a:extLst>
            </p:cNvPr>
            <p:cNvCxnSpPr>
              <a:cxnSpLocks/>
              <a:stCxn id="33" idx="2"/>
              <a:endCxn id="35" idx="1"/>
            </p:cNvCxnSpPr>
            <p:nvPr/>
          </p:nvCxnSpPr>
          <p:spPr>
            <a:xfrm rot="16200000" flipH="1">
              <a:off x="2317095" y="3886821"/>
              <a:ext cx="832959" cy="122645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9D6C7C8-A2E3-C34C-9CA6-1562D28C5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94992" y="3155756"/>
            <a:ext cx="5051237" cy="396000"/>
            <a:chOff x="6794992" y="3155756"/>
            <a:chExt cx="5051237" cy="396000"/>
          </a:xfrm>
        </p:grpSpPr>
        <p:sp>
          <p:nvSpPr>
            <p:cNvPr id="38" name="Flowchart: Process 37">
              <a:extLst>
                <a:ext uri="{FF2B5EF4-FFF2-40B4-BE49-F238E27FC236}">
                  <a16:creationId xmlns:a16="http://schemas.microsoft.com/office/drawing/2014/main" id="{458D4FE7-10E0-CF71-6FDB-D7624B19E1F6}"/>
                </a:ext>
              </a:extLst>
            </p:cNvPr>
            <p:cNvSpPr/>
            <p:nvPr/>
          </p:nvSpPr>
          <p:spPr>
            <a:xfrm>
              <a:off x="10766229" y="3155756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Accept Service Request</a:t>
              </a:r>
              <a:endParaRPr lang="en-NZ" sz="900"/>
            </a:p>
          </p:txBody>
        </p:sp>
        <p:cxnSp>
          <p:nvCxnSpPr>
            <p:cNvPr id="111" name="Connector: Elbow 110">
              <a:extLst>
                <a:ext uri="{FF2B5EF4-FFF2-40B4-BE49-F238E27FC236}">
                  <a16:creationId xmlns:a16="http://schemas.microsoft.com/office/drawing/2014/main" id="{8B1B1DAE-1C53-C03C-D863-EF6AB5EE2D26}"/>
                </a:ext>
              </a:extLst>
            </p:cNvPr>
            <p:cNvCxnSpPr>
              <a:stCxn id="65" idx="3"/>
              <a:endCxn id="38" idx="1"/>
            </p:cNvCxnSpPr>
            <p:nvPr/>
          </p:nvCxnSpPr>
          <p:spPr>
            <a:xfrm>
              <a:off x="6794992" y="3353756"/>
              <a:ext cx="3971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01CBB411-D147-4810-4890-959140F39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8" idx="0"/>
            <a:endCxn id="39" idx="1"/>
          </p:cNvCxnSpPr>
          <p:nvPr/>
        </p:nvCxnSpPr>
        <p:spPr>
          <a:xfrm rot="16200000" flipV="1">
            <a:off x="8417544" y="267070"/>
            <a:ext cx="1584902" cy="4192469"/>
          </a:xfrm>
          <a:prstGeom prst="bentConnector4">
            <a:avLst>
              <a:gd name="adj1" fmla="val 12037"/>
              <a:gd name="adj2" fmla="val 1054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AD78D27-4ED4-4676-FBD6-D754D1C8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93760" y="1372854"/>
            <a:ext cx="1398767" cy="396000"/>
            <a:chOff x="8193760" y="1372854"/>
            <a:chExt cx="1398767" cy="396000"/>
          </a:xfrm>
        </p:grpSpPr>
        <p:sp>
          <p:nvSpPr>
            <p:cNvPr id="116" name="Flowchart: Process 115">
              <a:extLst>
                <a:ext uri="{FF2B5EF4-FFF2-40B4-BE49-F238E27FC236}">
                  <a16:creationId xmlns:a16="http://schemas.microsoft.com/office/drawing/2014/main" id="{CB6A98A5-A4CD-A727-1E0D-40C95C2EEC9F}"/>
                </a:ext>
              </a:extLst>
            </p:cNvPr>
            <p:cNvSpPr/>
            <p:nvPr/>
          </p:nvSpPr>
          <p:spPr>
            <a:xfrm>
              <a:off x="8512527" y="1372854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/>
                <a:t>Update individual’s address in Socrates</a:t>
              </a:r>
              <a:endParaRPr lang="en-NZ" sz="800"/>
            </a:p>
          </p:txBody>
        </p:sp>
        <p:cxnSp>
          <p:nvCxnSpPr>
            <p:cNvPr id="135" name="Connector: Elbow 134">
              <a:extLst>
                <a:ext uri="{FF2B5EF4-FFF2-40B4-BE49-F238E27FC236}">
                  <a16:creationId xmlns:a16="http://schemas.microsoft.com/office/drawing/2014/main" id="{DE362988-7C3C-EB51-BBEE-3ACB166EB5E7}"/>
                </a:ext>
              </a:extLst>
            </p:cNvPr>
            <p:cNvCxnSpPr>
              <a:stCxn id="39" idx="3"/>
              <a:endCxn id="116" idx="1"/>
            </p:cNvCxnSpPr>
            <p:nvPr/>
          </p:nvCxnSpPr>
          <p:spPr>
            <a:xfrm>
              <a:off x="8193760" y="1570854"/>
              <a:ext cx="3187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EDC821F-92F7-BF95-8673-2944D0C8C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12527" y="1768854"/>
            <a:ext cx="1080000" cy="657055"/>
            <a:chOff x="8512527" y="1768854"/>
            <a:chExt cx="1080000" cy="657055"/>
          </a:xfrm>
        </p:grpSpPr>
        <p:sp>
          <p:nvSpPr>
            <p:cNvPr id="64" name="Flowchart: Terminator 63">
              <a:extLst>
                <a:ext uri="{FF2B5EF4-FFF2-40B4-BE49-F238E27FC236}">
                  <a16:creationId xmlns:a16="http://schemas.microsoft.com/office/drawing/2014/main" id="{16497CC9-73FE-65D6-4930-F3ED412DD574}"/>
                </a:ext>
              </a:extLst>
            </p:cNvPr>
            <p:cNvSpPr/>
            <p:nvPr/>
          </p:nvSpPr>
          <p:spPr>
            <a:xfrm>
              <a:off x="8512527" y="2029909"/>
              <a:ext cx="1080000" cy="396000"/>
            </a:xfrm>
            <a:prstGeom prst="flowChartTermina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/>
                <a:t>END</a:t>
              </a:r>
              <a:endParaRPr lang="en-NZ" sz="1300"/>
            </a:p>
          </p:txBody>
        </p:sp>
        <p:cxnSp>
          <p:nvCxnSpPr>
            <p:cNvPr id="137" name="Connector: Elbow 136">
              <a:extLst>
                <a:ext uri="{FF2B5EF4-FFF2-40B4-BE49-F238E27FC236}">
                  <a16:creationId xmlns:a16="http://schemas.microsoft.com/office/drawing/2014/main" id="{4FEED5A7-40C2-0FAB-428B-A39C58366B09}"/>
                </a:ext>
              </a:extLst>
            </p:cNvPr>
            <p:cNvCxnSpPr>
              <a:stCxn id="116" idx="2"/>
              <a:endCxn id="64" idx="0"/>
            </p:cNvCxnSpPr>
            <p:nvPr/>
          </p:nvCxnSpPr>
          <p:spPr>
            <a:xfrm>
              <a:off x="9052527" y="1768854"/>
              <a:ext cx="0" cy="261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6AB77801-E79F-49E2-246F-227A8B2DA860}"/>
              </a:ext>
            </a:extLst>
          </p:cNvPr>
          <p:cNvSpPr/>
          <p:nvPr/>
        </p:nvSpPr>
        <p:spPr>
          <a:xfrm>
            <a:off x="7113760" y="1372854"/>
            <a:ext cx="1080000" cy="3960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Finalise Service Coordination</a:t>
            </a:r>
            <a:endParaRPr lang="en-NZ" sz="900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F3057A4-C967-9790-2D3E-3D2C14189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3760" y="1768854"/>
            <a:ext cx="3652469" cy="2189890"/>
            <a:chOff x="7113760" y="1768854"/>
            <a:chExt cx="3652469" cy="2189890"/>
          </a:xfrm>
        </p:grpSpPr>
        <p:sp>
          <p:nvSpPr>
            <p:cNvPr id="115" name="Flowchart: Process 114">
              <a:extLst>
                <a:ext uri="{FF2B5EF4-FFF2-40B4-BE49-F238E27FC236}">
                  <a16:creationId xmlns:a16="http://schemas.microsoft.com/office/drawing/2014/main" id="{7428FB00-EB9A-F3DD-3167-5D557EEB6C33}"/>
                </a:ext>
              </a:extLst>
            </p:cNvPr>
            <p:cNvSpPr/>
            <p:nvPr/>
          </p:nvSpPr>
          <p:spPr>
            <a:xfrm>
              <a:off x="7113760" y="2034388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Generate Service Authorisation</a:t>
              </a:r>
              <a:endParaRPr lang="en-NZ" sz="900"/>
            </a:p>
          </p:txBody>
        </p:sp>
        <p:cxnSp>
          <p:nvCxnSpPr>
            <p:cNvPr id="133" name="Connector: Elbow 132">
              <a:extLst>
                <a:ext uri="{FF2B5EF4-FFF2-40B4-BE49-F238E27FC236}">
                  <a16:creationId xmlns:a16="http://schemas.microsoft.com/office/drawing/2014/main" id="{D5D97535-DA9B-356C-04D9-35BFD724176D}"/>
                </a:ext>
              </a:extLst>
            </p:cNvPr>
            <p:cNvCxnSpPr>
              <a:stCxn id="39" idx="2"/>
              <a:endCxn id="115" idx="0"/>
            </p:cNvCxnSpPr>
            <p:nvPr/>
          </p:nvCxnSpPr>
          <p:spPr>
            <a:xfrm>
              <a:off x="7653760" y="1768854"/>
              <a:ext cx="0" cy="2655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or: Elbow 138">
              <a:extLst>
                <a:ext uri="{FF2B5EF4-FFF2-40B4-BE49-F238E27FC236}">
                  <a16:creationId xmlns:a16="http://schemas.microsoft.com/office/drawing/2014/main" id="{49F71EE3-A0B2-5487-E98B-5D3DD8465861}"/>
                </a:ext>
              </a:extLst>
            </p:cNvPr>
            <p:cNvCxnSpPr>
              <a:stCxn id="115" idx="2"/>
              <a:endCxn id="41" idx="1"/>
            </p:cNvCxnSpPr>
            <p:nvPr/>
          </p:nvCxnSpPr>
          <p:spPr>
            <a:xfrm rot="16200000" flipH="1">
              <a:off x="8445816" y="1638331"/>
              <a:ext cx="1528357" cy="311246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5407035-64EB-30D9-D7AC-FA3DE3423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66229" y="3760745"/>
            <a:ext cx="1080000" cy="1000989"/>
            <a:chOff x="10766229" y="3760745"/>
            <a:chExt cx="1080000" cy="1000989"/>
          </a:xfrm>
        </p:grpSpPr>
        <p:sp>
          <p:nvSpPr>
            <p:cNvPr id="41" name="Flowchart: Process 40">
              <a:extLst>
                <a:ext uri="{FF2B5EF4-FFF2-40B4-BE49-F238E27FC236}">
                  <a16:creationId xmlns:a16="http://schemas.microsoft.com/office/drawing/2014/main" id="{800864C3-8C9E-0539-33F3-777FA5848696}"/>
                </a:ext>
              </a:extLst>
            </p:cNvPr>
            <p:cNvSpPr/>
            <p:nvPr/>
          </p:nvSpPr>
          <p:spPr>
            <a:xfrm>
              <a:off x="10766229" y="3760745"/>
              <a:ext cx="1080000" cy="396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Receive Service Authorisation</a:t>
              </a:r>
              <a:endParaRPr lang="en-NZ" sz="900"/>
            </a:p>
          </p:txBody>
        </p:sp>
        <p:sp>
          <p:nvSpPr>
            <p:cNvPr id="42" name="Flowchart: Terminator 41">
              <a:extLst>
                <a:ext uri="{FF2B5EF4-FFF2-40B4-BE49-F238E27FC236}">
                  <a16:creationId xmlns:a16="http://schemas.microsoft.com/office/drawing/2014/main" id="{58D659D9-859C-842E-58A8-320AFE98E210}"/>
                </a:ext>
              </a:extLst>
            </p:cNvPr>
            <p:cNvSpPr/>
            <p:nvPr/>
          </p:nvSpPr>
          <p:spPr>
            <a:xfrm>
              <a:off x="10766229" y="4365734"/>
              <a:ext cx="1080000" cy="396000"/>
            </a:xfrm>
            <a:prstGeom prst="flowChartTermina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/>
                <a:t>E</a:t>
              </a:r>
              <a:r>
                <a:rPr lang="en-NZ" sz="1300"/>
                <a:t>ND</a:t>
              </a:r>
            </a:p>
          </p:txBody>
        </p:sp>
        <p:cxnSp>
          <p:nvCxnSpPr>
            <p:cNvPr id="141" name="Connector: Elbow 140">
              <a:extLst>
                <a:ext uri="{FF2B5EF4-FFF2-40B4-BE49-F238E27FC236}">
                  <a16:creationId xmlns:a16="http://schemas.microsoft.com/office/drawing/2014/main" id="{5C21953F-1698-BD16-CD74-A94EA721B5B1}"/>
                </a:ext>
              </a:extLst>
            </p:cNvPr>
            <p:cNvCxnSpPr>
              <a:stCxn id="41" idx="2"/>
              <a:endCxn id="42" idx="0"/>
            </p:cNvCxnSpPr>
            <p:nvPr/>
          </p:nvCxnSpPr>
          <p:spPr>
            <a:xfrm>
              <a:off x="11306229" y="4156745"/>
              <a:ext cx="0" cy="2089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 descr="Review Panel endorsement not required">
            <a:extLst>
              <a:ext uri="{FF2B5EF4-FFF2-40B4-BE49-F238E27FC236}">
                <a16:creationId xmlns:a16="http://schemas.microsoft.com/office/drawing/2014/main" id="{EEFEC85E-2AA5-6494-2D29-336B4B9A14E4}"/>
              </a:ext>
            </a:extLst>
          </p:cNvPr>
          <p:cNvGrpSpPr/>
          <p:nvPr/>
        </p:nvGrpSpPr>
        <p:grpSpPr>
          <a:xfrm>
            <a:off x="3061718" y="1568729"/>
            <a:ext cx="1093569" cy="3315926"/>
            <a:chOff x="3061718" y="1568729"/>
            <a:chExt cx="1093569" cy="3315926"/>
          </a:xfrm>
        </p:grpSpPr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76C9C18F-170C-D0E1-F600-B4842E9009B2}"/>
                </a:ext>
              </a:extLst>
            </p:cNvPr>
            <p:cNvCxnSpPr>
              <a:cxnSpLocks/>
              <a:stCxn id="35" idx="0"/>
              <a:endCxn id="36" idx="1"/>
            </p:cNvCxnSpPr>
            <p:nvPr/>
          </p:nvCxnSpPr>
          <p:spPr>
            <a:xfrm rot="5400000" flipH="1" flipV="1">
              <a:off x="2141464" y="3044068"/>
              <a:ext cx="3315926" cy="36524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4C07AE-BE7A-211C-053C-AB46C91A33CD}"/>
                </a:ext>
              </a:extLst>
            </p:cNvPr>
            <p:cNvSpPr txBox="1"/>
            <p:nvPr/>
          </p:nvSpPr>
          <p:spPr>
            <a:xfrm>
              <a:off x="3061718" y="3318146"/>
              <a:ext cx="109356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Review Panel</a:t>
              </a:r>
              <a:br>
                <a:rPr lang="en-US" sz="1200"/>
              </a:br>
              <a:r>
                <a:rPr lang="en-US" sz="1200"/>
                <a:t>endorsement</a:t>
              </a:r>
            </a:p>
            <a:p>
              <a:pPr algn="ctr"/>
              <a:r>
                <a:rPr lang="en-US" sz="1200"/>
                <a:t>not required</a:t>
              </a:r>
            </a:p>
          </p:txBody>
        </p:sp>
      </p:grpSp>
      <p:grpSp>
        <p:nvGrpSpPr>
          <p:cNvPr id="56" name="Group 55" descr="Review Panel endorsement required">
            <a:extLst>
              <a:ext uri="{FF2B5EF4-FFF2-40B4-BE49-F238E27FC236}">
                <a16:creationId xmlns:a16="http://schemas.microsoft.com/office/drawing/2014/main" id="{83BD107B-85EB-0E60-260D-7426936748AA}"/>
              </a:ext>
            </a:extLst>
          </p:cNvPr>
          <p:cNvGrpSpPr/>
          <p:nvPr/>
        </p:nvGrpSpPr>
        <p:grpSpPr>
          <a:xfrm>
            <a:off x="3886803" y="4921375"/>
            <a:ext cx="6870556" cy="461665"/>
            <a:chOff x="3886803" y="4921375"/>
            <a:chExt cx="6870556" cy="461665"/>
          </a:xfrm>
        </p:grpSpPr>
        <p:sp>
          <p:nvSpPr>
            <p:cNvPr id="40" name="Flowchart: Process 39">
              <a:extLst>
                <a:ext uri="{FF2B5EF4-FFF2-40B4-BE49-F238E27FC236}">
                  <a16:creationId xmlns:a16="http://schemas.microsoft.com/office/drawing/2014/main" id="{35870444-A684-626A-6016-75745FE94611}"/>
                </a:ext>
              </a:extLst>
            </p:cNvPr>
            <p:cNvSpPr/>
            <p:nvPr/>
          </p:nvSpPr>
          <p:spPr>
            <a:xfrm>
              <a:off x="9469542" y="4921375"/>
              <a:ext cx="1287817" cy="461665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Decision reviewed</a:t>
              </a:r>
              <a:endParaRPr lang="en-NZ" sz="1200"/>
            </a:p>
          </p:txBody>
        </p:sp>
        <p:cxnSp>
          <p:nvCxnSpPr>
            <p:cNvPr id="95" name="Connector: Elbow 94">
              <a:extLst>
                <a:ext uri="{FF2B5EF4-FFF2-40B4-BE49-F238E27FC236}">
                  <a16:creationId xmlns:a16="http://schemas.microsoft.com/office/drawing/2014/main" id="{4F00C6CE-AC44-376C-5E30-D6E1A05685AC}"/>
                </a:ext>
              </a:extLst>
            </p:cNvPr>
            <p:cNvCxnSpPr>
              <a:cxnSpLocks/>
              <a:stCxn id="35" idx="3"/>
              <a:endCxn id="40" idx="1"/>
            </p:cNvCxnSpPr>
            <p:nvPr/>
          </p:nvCxnSpPr>
          <p:spPr>
            <a:xfrm flipV="1">
              <a:off x="3886803" y="5152208"/>
              <a:ext cx="5582739" cy="24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25D051-6189-5DA1-8D0D-ED995394E944}"/>
                </a:ext>
              </a:extLst>
            </p:cNvPr>
            <p:cNvSpPr txBox="1"/>
            <p:nvPr/>
          </p:nvSpPr>
          <p:spPr>
            <a:xfrm>
              <a:off x="5334045" y="5000762"/>
              <a:ext cx="273840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US"/>
                <a:t>Review Panel endorsement required </a:t>
              </a:r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6095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B25D2-86DA-1C71-9D79-431043B8A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9EE9FF-BCC5-AAB5-49EC-8C8BC4EA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Wrap Up / Q&amp;A</a:t>
            </a:r>
            <a:endParaRPr lang="en-NZ" i="1"/>
          </a:p>
        </p:txBody>
      </p:sp>
    </p:spTree>
    <p:extLst>
      <p:ext uri="{BB962C8B-B14F-4D97-AF65-F5344CB8AC3E}">
        <p14:creationId xmlns:p14="http://schemas.microsoft.com/office/powerpoint/2010/main" val="5604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782F3-4113-6A61-28E8-C63C1165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FD16251A-D0D2-0E53-0296-BC485C06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8" y="374654"/>
            <a:ext cx="10648391" cy="648072"/>
          </a:xfrm>
        </p:spPr>
        <p:txBody>
          <a:bodyPr/>
          <a:lstStyle/>
          <a:p>
            <a:r>
              <a:rPr lang="en-US" sz="4000"/>
              <a:t>Learning Goals                                summary</a:t>
            </a:r>
            <a:endParaRPr lang="en-NZ" sz="4000"/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645A3701-F767-4DFD-2248-D2A00E2BC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EC386372-1C3E-3065-5082-327D4F6E8B9A}"/>
              </a:ext>
            </a:extLst>
          </p:cNvPr>
          <p:cNvSpPr txBox="1">
            <a:spLocks/>
          </p:cNvSpPr>
          <p:nvPr/>
        </p:nvSpPr>
        <p:spPr>
          <a:xfrm>
            <a:off x="239348" y="1158424"/>
            <a:ext cx="6631351" cy="4861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>
                <a:latin typeface="+mn-lt"/>
              </a:rPr>
              <a:t>How and why the BAT tool was created, including the testing process used.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>
                <a:latin typeface="+mn-lt"/>
              </a:rPr>
              <a:t>Where you will be able to access the BAT and GPT and when to use it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>
                <a:latin typeface="+mn-lt"/>
              </a:rPr>
              <a:t>How the BAT tool fits into the Community Group Home pricing model</a:t>
            </a:r>
          </a:p>
        </p:txBody>
      </p:sp>
    </p:spTree>
    <p:extLst>
      <p:ext uri="{BB962C8B-B14F-4D97-AF65-F5344CB8AC3E}">
        <p14:creationId xmlns:p14="http://schemas.microsoft.com/office/powerpoint/2010/main" val="27721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89457-73FE-F831-6078-E465D12F8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33A899-9D95-B963-8A5F-AC963511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6727508" cy="648072"/>
          </a:xfrm>
        </p:spPr>
        <p:txBody>
          <a:bodyPr/>
          <a:lstStyle/>
          <a:p>
            <a:r>
              <a:rPr lang="en-US" sz="4000"/>
              <a:t>Questions?</a:t>
            </a:r>
            <a:endParaRPr lang="en-NZ" sz="400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7816FC5-83D8-B47A-8529-693A83DF6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</p:spTree>
    <p:extLst>
      <p:ext uri="{BB962C8B-B14F-4D97-AF65-F5344CB8AC3E}">
        <p14:creationId xmlns:p14="http://schemas.microsoft.com/office/powerpoint/2010/main" val="280531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14471-1190-0FFD-E245-145CAFC03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A54E62-1B55-EC55-36D1-8797170F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6727508" cy="648072"/>
          </a:xfrm>
        </p:spPr>
        <p:txBody>
          <a:bodyPr/>
          <a:lstStyle/>
          <a:p>
            <a:r>
              <a:rPr lang="en-US" sz="4000"/>
              <a:t>Thank You</a:t>
            </a:r>
            <a:endParaRPr lang="en-NZ" sz="400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EA9996C-8BA3-5BB3-877B-61766348A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378F0A9E-C7F4-4A48-6C73-60BDC8582121}"/>
              </a:ext>
            </a:extLst>
          </p:cNvPr>
          <p:cNvSpPr txBox="1">
            <a:spLocks/>
          </p:cNvSpPr>
          <p:nvPr/>
        </p:nvSpPr>
        <p:spPr>
          <a:xfrm>
            <a:off x="239348" y="1158424"/>
            <a:ext cx="6515782" cy="4861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b="0">
                <a:latin typeface="+mn-lt"/>
              </a:rPr>
              <a:t>Next session:</a:t>
            </a:r>
          </a:p>
          <a:p>
            <a:endParaRPr lang="en-US" sz="2800" b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b="0">
                <a:latin typeface="+mn-lt"/>
              </a:rPr>
              <a:t>A demonstration of the BAT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b="0">
                <a:latin typeface="+mn-lt"/>
              </a:rPr>
              <a:t>Exploring the interface layout and 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b="0">
                <a:latin typeface="+mn-lt"/>
              </a:rPr>
              <a:t>How to access the tool, use information from the BAT in GPT, and how to use them to determine the appropriate band.</a:t>
            </a:r>
            <a:endParaRPr lang="en-NZ" sz="2800" b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798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F2EE5014-B271-9CA4-72FE-1F8667DF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6727508" cy="648072"/>
          </a:xfrm>
        </p:spPr>
        <p:txBody>
          <a:bodyPr/>
          <a:lstStyle/>
          <a:p>
            <a:r>
              <a:rPr lang="en-US" sz="4000"/>
              <a:t>What this session will cover</a:t>
            </a:r>
            <a:endParaRPr lang="en-NZ" sz="4000"/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2517D791-4792-E2B0-EA9D-6C7FA272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32501B65-0472-7F2B-3664-BAA330EA44C2}"/>
              </a:ext>
            </a:extLst>
          </p:cNvPr>
          <p:cNvSpPr txBox="1">
            <a:spLocks/>
          </p:cNvSpPr>
          <p:nvPr/>
        </p:nvSpPr>
        <p:spPr>
          <a:xfrm>
            <a:off x="239348" y="1158424"/>
            <a:ext cx="6631351" cy="4861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>
                <a:latin typeface="+mn-lt"/>
              </a:rPr>
              <a:t>Why the BAT tool was created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>
                <a:latin typeface="+mn-lt"/>
              </a:rPr>
              <a:t>The testing process used in the development of BAT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>
                <a:latin typeface="+mn-lt"/>
              </a:rPr>
              <a:t>How to access the BAT tool and when to use it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>
                <a:latin typeface="+mn-lt"/>
              </a:rPr>
              <a:t>Where it fits in relation to other processes</a:t>
            </a:r>
          </a:p>
        </p:txBody>
      </p:sp>
    </p:spTree>
    <p:extLst>
      <p:ext uri="{BB962C8B-B14F-4D97-AF65-F5344CB8AC3E}">
        <p14:creationId xmlns:p14="http://schemas.microsoft.com/office/powerpoint/2010/main" val="304176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2EE54F71-DEC5-739E-9A23-13EE95F0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6727508" cy="648072"/>
          </a:xfrm>
        </p:spPr>
        <p:txBody>
          <a:bodyPr/>
          <a:lstStyle/>
          <a:p>
            <a:r>
              <a:rPr lang="en-US" sz="4000"/>
              <a:t>Learning Goals</a:t>
            </a:r>
            <a:endParaRPr lang="en-NZ" sz="4000"/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ADF05F99-5B48-F7E1-DD9A-4A07F1A0F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0"/>
            <a:ext cx="4996695" cy="6738257"/>
          </a:xfr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92396824-8E6C-E4E7-DA5D-F363E4D6B86A}"/>
              </a:ext>
            </a:extLst>
          </p:cNvPr>
          <p:cNvSpPr txBox="1">
            <a:spLocks/>
          </p:cNvSpPr>
          <p:nvPr/>
        </p:nvSpPr>
        <p:spPr>
          <a:xfrm>
            <a:off x="239348" y="1158424"/>
            <a:ext cx="6631351" cy="4861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>
                <a:latin typeface="+mn-lt"/>
              </a:rPr>
              <a:t>How and why the BAT tool was created, including the testing process used.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>
                <a:latin typeface="+mn-lt"/>
              </a:rPr>
              <a:t>Where you will be able to access the BAT and GPT and when to use it</a:t>
            </a:r>
          </a:p>
          <a:p>
            <a:pPr marL="393700" indent="-393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>
                <a:latin typeface="+mn-lt"/>
              </a:rPr>
              <a:t>How the BAT tool fits into the Community Group Home pricing model</a:t>
            </a:r>
          </a:p>
        </p:txBody>
      </p:sp>
    </p:spTree>
    <p:extLst>
      <p:ext uri="{BB962C8B-B14F-4D97-AF65-F5344CB8AC3E}">
        <p14:creationId xmlns:p14="http://schemas.microsoft.com/office/powerpoint/2010/main" val="35268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4628EA0-B86D-8109-287D-431C0F05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184400"/>
            <a:ext cx="7615237" cy="3268132"/>
          </a:xfrm>
        </p:spPr>
        <p:txBody>
          <a:bodyPr anchor="ctr"/>
          <a:lstStyle/>
          <a:p>
            <a:r>
              <a:rPr lang="en-US"/>
              <a:t>Why the BAT tool was created</a:t>
            </a:r>
            <a:endParaRPr lang="en-NZ" i="1"/>
          </a:p>
        </p:txBody>
      </p:sp>
    </p:spTree>
    <p:extLst>
      <p:ext uri="{BB962C8B-B14F-4D97-AF65-F5344CB8AC3E}">
        <p14:creationId xmlns:p14="http://schemas.microsoft.com/office/powerpoint/2010/main" val="261984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8F01B-DFF8-CEDE-B54E-654B3680B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A70DAB-19B4-B266-4F66-3D35331C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/>
              <a:t>The Residential Care Service specification</a:t>
            </a:r>
          </a:p>
        </p:txBody>
      </p:sp>
      <p:pic>
        <p:nvPicPr>
          <p:cNvPr id="10" name="Picture 9" descr="A white heart on a house">
            <a:extLst>
              <a:ext uri="{FF2B5EF4-FFF2-40B4-BE49-F238E27FC236}">
                <a16:creationId xmlns:a16="http://schemas.microsoft.com/office/drawing/2014/main" id="{F79578CB-9F9F-28C8-611D-DB6B52AA75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70" y="2921092"/>
            <a:ext cx="1572058" cy="1343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F073CD-10E1-3147-AF2A-2FB639C8DB80}"/>
              </a:ext>
            </a:extLst>
          </p:cNvPr>
          <p:cNvSpPr txBox="1"/>
          <p:nvPr/>
        </p:nvSpPr>
        <p:spPr>
          <a:xfrm>
            <a:off x="5494012" y="4368800"/>
            <a:ext cx="120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/>
              <a:t>Home</a:t>
            </a:r>
            <a:endParaRPr lang="en-NZ" sz="2800" b="1" i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E3B616-C179-6C08-6E4E-8C2F52F929AC}"/>
              </a:ext>
            </a:extLst>
          </p:cNvPr>
          <p:cNvSpPr txBox="1"/>
          <p:nvPr/>
        </p:nvSpPr>
        <p:spPr>
          <a:xfrm>
            <a:off x="1100489" y="1464077"/>
            <a:ext cx="9991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i="1">
                <a:latin typeface="Century Gothic" panose="020B0502020202020204" pitchFamily="34" charset="0"/>
              </a:rPr>
              <a:t>The Ministry purchases community residential support services (the Services) for people with disabilities who need this level of support, so that they can enjoy a good quality of life and live in a place that feels like home.</a:t>
            </a:r>
            <a:endParaRPr lang="en-NZ" sz="200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0FE0C-9225-E9F7-0DA4-671950947F99}"/>
              </a:ext>
            </a:extLst>
          </p:cNvPr>
          <p:cNvSpPr txBox="1"/>
          <p:nvPr/>
        </p:nvSpPr>
        <p:spPr>
          <a:xfrm>
            <a:off x="742148" y="3549364"/>
            <a:ext cx="37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i="1">
                <a:latin typeface="Century Gothic" panose="020B0502020202020204" pitchFamily="34" charset="0"/>
              </a:defRPr>
            </a:lvl1pPr>
          </a:lstStyle>
          <a:p>
            <a:r>
              <a:rPr lang="en-NZ"/>
              <a:t>home [that] is accessible, homely, clean, well maintained and provides privacy and autonomy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D1C6F-7158-C5D5-5BD3-722AC46B98A5}"/>
              </a:ext>
            </a:extLst>
          </p:cNvPr>
          <p:cNvSpPr txBox="1"/>
          <p:nvPr/>
        </p:nvSpPr>
        <p:spPr>
          <a:xfrm>
            <a:off x="7720651" y="3395475"/>
            <a:ext cx="38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i="1">
                <a:latin typeface="Century Gothic" panose="020B0502020202020204" pitchFamily="34" charset="0"/>
              </a:defRPr>
            </a:lvl1pPr>
          </a:lstStyle>
          <a:p>
            <a:r>
              <a:rPr lang="en-NZ"/>
              <a:t>Putting people at the centre of support enables them to have greater choice and control over their home and environment.</a:t>
            </a:r>
          </a:p>
        </p:txBody>
      </p:sp>
    </p:spTree>
    <p:extLst>
      <p:ext uri="{BB962C8B-B14F-4D97-AF65-F5344CB8AC3E}">
        <p14:creationId xmlns:p14="http://schemas.microsoft.com/office/powerpoint/2010/main" val="2726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2" grpId="0" build="allAtOnce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6C2E7-4B51-330C-CA2C-06809E120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B4DCB0-CED1-4011-5452-9D876671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/>
              <a:t>The Residential Care Service specification (cont)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8AD024-7A56-BD73-F559-EB6B01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70" y="2921092"/>
            <a:ext cx="1572058" cy="1343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086920-4F55-0622-E788-D3EC02CF91B6}"/>
              </a:ext>
            </a:extLst>
          </p:cNvPr>
          <p:cNvSpPr txBox="1"/>
          <p:nvPr/>
        </p:nvSpPr>
        <p:spPr>
          <a:xfrm>
            <a:off x="531628" y="1360967"/>
            <a:ext cx="1118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To deliver on the service specification, we take the approach of working through: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6AFC7-0728-A6E5-D636-8ACCDAB978CD}"/>
              </a:ext>
            </a:extLst>
          </p:cNvPr>
          <p:cNvSpPr txBox="1"/>
          <p:nvPr/>
        </p:nvSpPr>
        <p:spPr>
          <a:xfrm>
            <a:off x="531628" y="2150241"/>
            <a:ext cx="417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What makes for a good home, in general and specifically for this person</a:t>
            </a:r>
            <a:br>
              <a:rPr lang="en-AU"/>
            </a:br>
            <a:endParaRPr lang="en-NZ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W</a:t>
            </a:r>
            <a:r>
              <a:rPr lang="en-NZ"/>
              <a:t>hat the disability-related challenges someone might experience to living well in a residential care home 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E9ED3-CEA2-B31B-6AEA-4FC1853FF69F}"/>
              </a:ext>
            </a:extLst>
          </p:cNvPr>
          <p:cNvSpPr txBox="1"/>
          <p:nvPr/>
        </p:nvSpPr>
        <p:spPr>
          <a:xfrm>
            <a:off x="7484372" y="2150241"/>
            <a:ext cx="417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What is necessary to support the disabled person to overcome those challenges and “</a:t>
            </a:r>
            <a:r>
              <a:rPr lang="en-NZ" i="1"/>
              <a:t>enjoy a good quality of life and live in a place that feels like home</a:t>
            </a:r>
            <a:r>
              <a:rPr lang="en-NZ"/>
              <a:t>” </a:t>
            </a:r>
          </a:p>
        </p:txBody>
      </p:sp>
    </p:spTree>
    <p:extLst>
      <p:ext uri="{BB962C8B-B14F-4D97-AF65-F5344CB8AC3E}">
        <p14:creationId xmlns:p14="http://schemas.microsoft.com/office/powerpoint/2010/main" val="28203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F86D0-DCBB-10B2-6413-B53A5E626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40FEDF-1DB2-63E1-82A1-96455341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Domains used in the BAT</a:t>
            </a:r>
          </a:p>
        </p:txBody>
      </p:sp>
      <p:grpSp>
        <p:nvGrpSpPr>
          <p:cNvPr id="41" name="Group 40" descr="Complex animation">
            <a:extLst>
              <a:ext uri="{FF2B5EF4-FFF2-40B4-BE49-F238E27FC236}">
                <a16:creationId xmlns:a16="http://schemas.microsoft.com/office/drawing/2014/main" id="{C5340449-622B-2B9F-6766-3E288B151801}"/>
              </a:ext>
            </a:extLst>
          </p:cNvPr>
          <p:cNvGrpSpPr/>
          <p:nvPr/>
        </p:nvGrpSpPr>
        <p:grpSpPr>
          <a:xfrm>
            <a:off x="513687" y="1522203"/>
            <a:ext cx="4746262" cy="2107153"/>
            <a:chOff x="513687" y="1522203"/>
            <a:chExt cx="4746262" cy="210715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F00A616-BBBD-9CAA-1404-91B1ECEDD76A}"/>
                </a:ext>
              </a:extLst>
            </p:cNvPr>
            <p:cNvSpPr/>
            <p:nvPr/>
          </p:nvSpPr>
          <p:spPr>
            <a:xfrm>
              <a:off x="1369121" y="2161541"/>
              <a:ext cx="3890828" cy="1467815"/>
            </a:xfrm>
            <a:custGeom>
              <a:avLst/>
              <a:gdLst>
                <a:gd name="connsiteX0" fmla="*/ 3531 w 2255991"/>
                <a:gd name="connsiteY0" fmla="*/ 0 h 1892349"/>
                <a:gd name="connsiteX1" fmla="*/ 0 w 2255991"/>
                <a:gd name="connsiteY1" fmla="*/ 225952 h 1892349"/>
                <a:gd name="connsiteX2" fmla="*/ 2255991 w 2255991"/>
                <a:gd name="connsiteY2" fmla="*/ 1892349 h 1892349"/>
                <a:gd name="connsiteX3" fmla="*/ 3531 w 2255991"/>
                <a:gd name="connsiteY3" fmla="*/ 0 h 1892349"/>
                <a:gd name="connsiteX0" fmla="*/ 1638368 w 3890828"/>
                <a:gd name="connsiteY0" fmla="*/ 0 h 1892349"/>
                <a:gd name="connsiteX1" fmla="*/ 0 w 3890828"/>
                <a:gd name="connsiteY1" fmla="*/ 424534 h 1892349"/>
                <a:gd name="connsiteX2" fmla="*/ 3890828 w 3890828"/>
                <a:gd name="connsiteY2" fmla="*/ 1892349 h 1892349"/>
                <a:gd name="connsiteX3" fmla="*/ 1638368 w 3890828"/>
                <a:gd name="connsiteY3" fmla="*/ 0 h 1892349"/>
                <a:gd name="connsiteX0" fmla="*/ 539240 w 3890828"/>
                <a:gd name="connsiteY0" fmla="*/ 339 h 1467815"/>
                <a:gd name="connsiteX1" fmla="*/ 0 w 3890828"/>
                <a:gd name="connsiteY1" fmla="*/ 0 h 1467815"/>
                <a:gd name="connsiteX2" fmla="*/ 3890828 w 3890828"/>
                <a:gd name="connsiteY2" fmla="*/ 1467815 h 1467815"/>
                <a:gd name="connsiteX3" fmla="*/ 539240 w 3890828"/>
                <a:gd name="connsiteY3" fmla="*/ 339 h 146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0828" h="1467815">
                  <a:moveTo>
                    <a:pt x="539240" y="339"/>
                  </a:moveTo>
                  <a:lnTo>
                    <a:pt x="0" y="0"/>
                  </a:lnTo>
                  <a:lnTo>
                    <a:pt x="3890828" y="1467815"/>
                  </a:lnTo>
                  <a:lnTo>
                    <a:pt x="539240" y="33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588C"/>
                </a:gs>
                <a:gs pos="29000">
                  <a:srgbClr val="1F588C">
                    <a:tint val="44500"/>
                    <a:satMod val="160000"/>
                  </a:srgbClr>
                </a:gs>
                <a:gs pos="88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04515A-B8B3-2FC9-F0FA-2A122060F9DF}"/>
                </a:ext>
              </a:extLst>
            </p:cNvPr>
            <p:cNvSpPr/>
            <p:nvPr/>
          </p:nvSpPr>
          <p:spPr>
            <a:xfrm>
              <a:off x="513687" y="1522203"/>
              <a:ext cx="2354580" cy="648072"/>
            </a:xfrm>
            <a:prstGeom prst="rect">
              <a:avLst/>
            </a:prstGeom>
            <a:solidFill>
              <a:srgbClr val="1F588C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Preparing myself for my day </a:t>
              </a:r>
            </a:p>
          </p:txBody>
        </p:sp>
      </p:grpSp>
      <p:grpSp>
        <p:nvGrpSpPr>
          <p:cNvPr id="42" name="Group 41" descr="Complex animation">
            <a:extLst>
              <a:ext uri="{FF2B5EF4-FFF2-40B4-BE49-F238E27FC236}">
                <a16:creationId xmlns:a16="http://schemas.microsoft.com/office/drawing/2014/main" id="{C6F2BA6D-E5CD-973E-F6D0-648395ECBB64}"/>
              </a:ext>
            </a:extLst>
          </p:cNvPr>
          <p:cNvGrpSpPr/>
          <p:nvPr/>
        </p:nvGrpSpPr>
        <p:grpSpPr>
          <a:xfrm>
            <a:off x="3450368" y="1522203"/>
            <a:ext cx="2354580" cy="1525369"/>
            <a:chOff x="3450368" y="1522203"/>
            <a:chExt cx="2354580" cy="15253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A8BAC11-DEC2-A0FA-9E3D-E3407199353C}"/>
                </a:ext>
              </a:extLst>
            </p:cNvPr>
            <p:cNvSpPr/>
            <p:nvPr/>
          </p:nvSpPr>
          <p:spPr>
            <a:xfrm>
              <a:off x="4481310" y="2164198"/>
              <a:ext cx="1146735" cy="883374"/>
            </a:xfrm>
            <a:custGeom>
              <a:avLst/>
              <a:gdLst>
                <a:gd name="connsiteX0" fmla="*/ 0 w 684917"/>
                <a:gd name="connsiteY0" fmla="*/ 0 h 1105047"/>
                <a:gd name="connsiteX1" fmla="*/ 684917 w 684917"/>
                <a:gd name="connsiteY1" fmla="*/ 1105047 h 1105047"/>
                <a:gd name="connsiteX2" fmla="*/ 190647 w 684917"/>
                <a:gd name="connsiteY2" fmla="*/ 3530 h 1105047"/>
                <a:gd name="connsiteX3" fmla="*/ 0 w 684917"/>
                <a:gd name="connsiteY3" fmla="*/ 0 h 1105047"/>
                <a:gd name="connsiteX0" fmla="*/ 0 w 1146735"/>
                <a:gd name="connsiteY0" fmla="*/ 0 h 883374"/>
                <a:gd name="connsiteX1" fmla="*/ 1146735 w 1146735"/>
                <a:gd name="connsiteY1" fmla="*/ 883374 h 883374"/>
                <a:gd name="connsiteX2" fmla="*/ 190647 w 1146735"/>
                <a:gd name="connsiteY2" fmla="*/ 3530 h 883374"/>
                <a:gd name="connsiteX3" fmla="*/ 0 w 1146735"/>
                <a:gd name="connsiteY3" fmla="*/ 0 h 88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735" h="883374">
                  <a:moveTo>
                    <a:pt x="0" y="0"/>
                  </a:moveTo>
                  <a:lnTo>
                    <a:pt x="1146735" y="883374"/>
                  </a:lnTo>
                  <a:lnTo>
                    <a:pt x="190647" y="35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588C"/>
                </a:gs>
                <a:gs pos="29000">
                  <a:srgbClr val="1F588C">
                    <a:tint val="44500"/>
                    <a:satMod val="160000"/>
                  </a:srgbClr>
                </a:gs>
                <a:gs pos="88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22957C-59B5-867D-B443-0F8103F336BB}"/>
                </a:ext>
              </a:extLst>
            </p:cNvPr>
            <p:cNvSpPr/>
            <p:nvPr/>
          </p:nvSpPr>
          <p:spPr>
            <a:xfrm>
              <a:off x="3450368" y="1522203"/>
              <a:ext cx="2354580" cy="648072"/>
            </a:xfrm>
            <a:prstGeom prst="rect">
              <a:avLst/>
            </a:prstGeom>
            <a:solidFill>
              <a:srgbClr val="1F588C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>
                  <a:solidFill>
                    <a:schemeClr val="bg1"/>
                  </a:solidFill>
                </a:rPr>
                <a:t>Having my own evening routine</a:t>
              </a:r>
            </a:p>
          </p:txBody>
        </p:sp>
      </p:grpSp>
      <p:grpSp>
        <p:nvGrpSpPr>
          <p:cNvPr id="43" name="Group 42" descr="Complex animation">
            <a:extLst>
              <a:ext uri="{FF2B5EF4-FFF2-40B4-BE49-F238E27FC236}">
                <a16:creationId xmlns:a16="http://schemas.microsoft.com/office/drawing/2014/main" id="{BA37B0AD-2510-CD98-38BB-632D25F38E3D}"/>
              </a:ext>
            </a:extLst>
          </p:cNvPr>
          <p:cNvGrpSpPr/>
          <p:nvPr/>
        </p:nvGrpSpPr>
        <p:grpSpPr>
          <a:xfrm>
            <a:off x="6387051" y="1410157"/>
            <a:ext cx="2354580" cy="1563952"/>
            <a:chOff x="6387051" y="1410157"/>
            <a:chExt cx="2354580" cy="1563952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C69A5C6-C8EC-8F19-40FA-BAF40B7825E2}"/>
                </a:ext>
              </a:extLst>
            </p:cNvPr>
            <p:cNvSpPr/>
            <p:nvPr/>
          </p:nvSpPr>
          <p:spPr>
            <a:xfrm>
              <a:off x="6617857" y="2258291"/>
              <a:ext cx="1168399" cy="715818"/>
            </a:xfrm>
            <a:custGeom>
              <a:avLst/>
              <a:gdLst>
                <a:gd name="connsiteX0" fmla="*/ 1436254 w 1436254"/>
                <a:gd name="connsiteY0" fmla="*/ 27709 h 494146"/>
                <a:gd name="connsiteX1" fmla="*/ 0 w 1436254"/>
                <a:gd name="connsiteY1" fmla="*/ 494146 h 494146"/>
                <a:gd name="connsiteX2" fmla="*/ 1085272 w 1436254"/>
                <a:gd name="connsiteY2" fmla="*/ 0 h 494146"/>
                <a:gd name="connsiteX3" fmla="*/ 1436254 w 1436254"/>
                <a:gd name="connsiteY3" fmla="*/ 27709 h 494146"/>
                <a:gd name="connsiteX0" fmla="*/ 1459345 w 1459345"/>
                <a:gd name="connsiteY0" fmla="*/ 0 h 498764"/>
                <a:gd name="connsiteX1" fmla="*/ 0 w 1459345"/>
                <a:gd name="connsiteY1" fmla="*/ 498764 h 498764"/>
                <a:gd name="connsiteX2" fmla="*/ 1085272 w 1459345"/>
                <a:gd name="connsiteY2" fmla="*/ 4618 h 498764"/>
                <a:gd name="connsiteX3" fmla="*/ 1459345 w 1459345"/>
                <a:gd name="connsiteY3" fmla="*/ 0 h 498764"/>
                <a:gd name="connsiteX0" fmla="*/ 1168399 w 1168399"/>
                <a:gd name="connsiteY0" fmla="*/ 0 h 715818"/>
                <a:gd name="connsiteX1" fmla="*/ 0 w 1168399"/>
                <a:gd name="connsiteY1" fmla="*/ 715818 h 715818"/>
                <a:gd name="connsiteX2" fmla="*/ 794326 w 1168399"/>
                <a:gd name="connsiteY2" fmla="*/ 4618 h 715818"/>
                <a:gd name="connsiteX3" fmla="*/ 1168399 w 1168399"/>
                <a:gd name="connsiteY3" fmla="*/ 0 h 71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8399" h="715818">
                  <a:moveTo>
                    <a:pt x="1168399" y="0"/>
                  </a:moveTo>
                  <a:lnTo>
                    <a:pt x="0" y="715818"/>
                  </a:lnTo>
                  <a:lnTo>
                    <a:pt x="794326" y="4618"/>
                  </a:lnTo>
                  <a:lnTo>
                    <a:pt x="116839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588C"/>
                </a:gs>
                <a:gs pos="29000">
                  <a:srgbClr val="1F588C">
                    <a:tint val="44500"/>
                    <a:satMod val="160000"/>
                  </a:srgbClr>
                </a:gs>
                <a:gs pos="88000">
                  <a:schemeClr val="bg1"/>
                </a:gs>
              </a:gsLst>
              <a:lin ang="6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0E5AF5-268E-A7AF-E3BF-31B1CE2DCDCF}"/>
                </a:ext>
              </a:extLst>
            </p:cNvPr>
            <p:cNvSpPr/>
            <p:nvPr/>
          </p:nvSpPr>
          <p:spPr>
            <a:xfrm>
              <a:off x="6387051" y="1410157"/>
              <a:ext cx="2354580" cy="867911"/>
            </a:xfrm>
            <a:prstGeom prst="rect">
              <a:avLst/>
            </a:prstGeom>
            <a:solidFill>
              <a:srgbClr val="1F588C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>
                  <a:solidFill>
                    <a:schemeClr val="bg1"/>
                  </a:solidFill>
                </a:rPr>
                <a:t>Settling in and feeling safe for the night</a:t>
              </a:r>
            </a:p>
          </p:txBody>
        </p:sp>
      </p:grpSp>
      <p:grpSp>
        <p:nvGrpSpPr>
          <p:cNvPr id="44" name="Group 43" descr="Complex animation">
            <a:extLst>
              <a:ext uri="{FF2B5EF4-FFF2-40B4-BE49-F238E27FC236}">
                <a16:creationId xmlns:a16="http://schemas.microsoft.com/office/drawing/2014/main" id="{300896C4-F9EF-F00A-A705-C4DEF759C11E}"/>
              </a:ext>
            </a:extLst>
          </p:cNvPr>
          <p:cNvGrpSpPr/>
          <p:nvPr/>
        </p:nvGrpSpPr>
        <p:grpSpPr>
          <a:xfrm>
            <a:off x="7130471" y="1380861"/>
            <a:ext cx="4547841" cy="1967321"/>
            <a:chOff x="7130471" y="1380861"/>
            <a:chExt cx="4547841" cy="196732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E5C7C1A-F8D0-D0B3-835B-6BA1B4BC49B3}"/>
                </a:ext>
              </a:extLst>
            </p:cNvPr>
            <p:cNvSpPr/>
            <p:nvPr/>
          </p:nvSpPr>
          <p:spPr>
            <a:xfrm>
              <a:off x="7130471" y="2276764"/>
              <a:ext cx="3759199" cy="1071418"/>
            </a:xfrm>
            <a:custGeom>
              <a:avLst/>
              <a:gdLst>
                <a:gd name="connsiteX0" fmla="*/ 3722254 w 3722254"/>
                <a:gd name="connsiteY0" fmla="*/ 13855 h 1034473"/>
                <a:gd name="connsiteX1" fmla="*/ 0 w 3722254"/>
                <a:gd name="connsiteY1" fmla="*/ 1034473 h 1034473"/>
                <a:gd name="connsiteX2" fmla="*/ 3223490 w 3722254"/>
                <a:gd name="connsiteY2" fmla="*/ 0 h 1034473"/>
                <a:gd name="connsiteX3" fmla="*/ 3722254 w 3722254"/>
                <a:gd name="connsiteY3" fmla="*/ 13855 h 1034473"/>
                <a:gd name="connsiteX0" fmla="*/ 3759199 w 3759199"/>
                <a:gd name="connsiteY0" fmla="*/ 0 h 1071418"/>
                <a:gd name="connsiteX1" fmla="*/ 0 w 3759199"/>
                <a:gd name="connsiteY1" fmla="*/ 1071418 h 1071418"/>
                <a:gd name="connsiteX2" fmla="*/ 3223490 w 3759199"/>
                <a:gd name="connsiteY2" fmla="*/ 36945 h 1071418"/>
                <a:gd name="connsiteX3" fmla="*/ 3759199 w 3759199"/>
                <a:gd name="connsiteY3" fmla="*/ 0 h 1071418"/>
                <a:gd name="connsiteX0" fmla="*/ 3759199 w 3759199"/>
                <a:gd name="connsiteY0" fmla="*/ 0 h 1071418"/>
                <a:gd name="connsiteX1" fmla="*/ 0 w 3759199"/>
                <a:gd name="connsiteY1" fmla="*/ 1071418 h 1071418"/>
                <a:gd name="connsiteX2" fmla="*/ 3223490 w 3759199"/>
                <a:gd name="connsiteY2" fmla="*/ 0 h 1071418"/>
                <a:gd name="connsiteX3" fmla="*/ 3759199 w 3759199"/>
                <a:gd name="connsiteY3" fmla="*/ 0 h 107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9199" h="1071418">
                  <a:moveTo>
                    <a:pt x="3759199" y="0"/>
                  </a:moveTo>
                  <a:lnTo>
                    <a:pt x="0" y="1071418"/>
                  </a:lnTo>
                  <a:lnTo>
                    <a:pt x="3223490" y="0"/>
                  </a:lnTo>
                  <a:lnTo>
                    <a:pt x="375919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588C"/>
                </a:gs>
                <a:gs pos="29000">
                  <a:srgbClr val="1F588C">
                    <a:tint val="44500"/>
                    <a:satMod val="160000"/>
                  </a:srgbClr>
                </a:gs>
                <a:gs pos="88000">
                  <a:schemeClr val="bg1"/>
                </a:gs>
              </a:gsLst>
              <a:lin ang="6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A4D811-B9DD-A607-21D4-7B161303BA73}"/>
                </a:ext>
              </a:extLst>
            </p:cNvPr>
            <p:cNvSpPr/>
            <p:nvPr/>
          </p:nvSpPr>
          <p:spPr>
            <a:xfrm>
              <a:off x="9323732" y="1380861"/>
              <a:ext cx="2354580" cy="942339"/>
            </a:xfrm>
            <a:prstGeom prst="rect">
              <a:avLst/>
            </a:prstGeom>
            <a:solidFill>
              <a:srgbClr val="1F588C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>
                  <a:solidFill>
                    <a:schemeClr val="bg1"/>
                  </a:solidFill>
                </a:rPr>
                <a:t>Having my space and making a space mine</a:t>
              </a:r>
            </a:p>
          </p:txBody>
        </p:sp>
      </p:grpSp>
      <p:grpSp>
        <p:nvGrpSpPr>
          <p:cNvPr id="45" name="Group 44" descr="Complex animation">
            <a:extLst>
              <a:ext uri="{FF2B5EF4-FFF2-40B4-BE49-F238E27FC236}">
                <a16:creationId xmlns:a16="http://schemas.microsoft.com/office/drawing/2014/main" id="{2444A279-EAD0-670C-E6B0-EE0ABC71D2A4}"/>
              </a:ext>
            </a:extLst>
          </p:cNvPr>
          <p:cNvGrpSpPr/>
          <p:nvPr/>
        </p:nvGrpSpPr>
        <p:grpSpPr>
          <a:xfrm>
            <a:off x="7098146" y="3214177"/>
            <a:ext cx="4587044" cy="698747"/>
            <a:chOff x="7098146" y="3214177"/>
            <a:chExt cx="4587044" cy="69874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C4B5035-93F1-3249-64C0-B72E4C7E05D1}"/>
                </a:ext>
              </a:extLst>
            </p:cNvPr>
            <p:cNvSpPr/>
            <p:nvPr/>
          </p:nvSpPr>
          <p:spPr>
            <a:xfrm>
              <a:off x="7098146" y="3445163"/>
              <a:ext cx="2272145" cy="249381"/>
            </a:xfrm>
            <a:custGeom>
              <a:avLst/>
              <a:gdLst>
                <a:gd name="connsiteX0" fmla="*/ 2262909 w 2268783"/>
                <a:gd name="connsiteY0" fmla="*/ 0 h 424872"/>
                <a:gd name="connsiteX1" fmla="*/ 2262909 w 2268783"/>
                <a:gd name="connsiteY1" fmla="*/ 0 h 424872"/>
                <a:gd name="connsiteX2" fmla="*/ 2152073 w 2268783"/>
                <a:gd name="connsiteY2" fmla="*/ 73891 h 424872"/>
                <a:gd name="connsiteX3" fmla="*/ 0 w 2268783"/>
                <a:gd name="connsiteY3" fmla="*/ 424872 h 424872"/>
                <a:gd name="connsiteX4" fmla="*/ 2267527 w 2268783"/>
                <a:gd name="connsiteY4" fmla="*/ 249381 h 424872"/>
                <a:gd name="connsiteX5" fmla="*/ 2262909 w 2268783"/>
                <a:gd name="connsiteY5" fmla="*/ 0 h 424872"/>
                <a:gd name="connsiteX0" fmla="*/ 2262909 w 2268783"/>
                <a:gd name="connsiteY0" fmla="*/ 0 h 424872"/>
                <a:gd name="connsiteX1" fmla="*/ 2262909 w 2268783"/>
                <a:gd name="connsiteY1" fmla="*/ 0 h 424872"/>
                <a:gd name="connsiteX2" fmla="*/ 0 w 2268783"/>
                <a:gd name="connsiteY2" fmla="*/ 424872 h 424872"/>
                <a:gd name="connsiteX3" fmla="*/ 2267527 w 2268783"/>
                <a:gd name="connsiteY3" fmla="*/ 249381 h 424872"/>
                <a:gd name="connsiteX4" fmla="*/ 2262909 w 2268783"/>
                <a:gd name="connsiteY4" fmla="*/ 0 h 424872"/>
                <a:gd name="connsiteX0" fmla="*/ 2222152 w 2228026"/>
                <a:gd name="connsiteY0" fmla="*/ 0 h 249381"/>
                <a:gd name="connsiteX1" fmla="*/ 2222152 w 2228026"/>
                <a:gd name="connsiteY1" fmla="*/ 0 h 249381"/>
                <a:gd name="connsiteX2" fmla="*/ 0 w 2228026"/>
                <a:gd name="connsiteY2" fmla="*/ 249381 h 249381"/>
                <a:gd name="connsiteX3" fmla="*/ 2226770 w 2228026"/>
                <a:gd name="connsiteY3" fmla="*/ 249381 h 249381"/>
                <a:gd name="connsiteX4" fmla="*/ 2222152 w 2228026"/>
                <a:gd name="connsiteY4" fmla="*/ 0 h 24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026" h="249381">
                  <a:moveTo>
                    <a:pt x="2222152" y="0"/>
                  </a:moveTo>
                  <a:lnTo>
                    <a:pt x="2222152" y="0"/>
                  </a:lnTo>
                  <a:lnTo>
                    <a:pt x="0" y="249381"/>
                  </a:lnTo>
                  <a:lnTo>
                    <a:pt x="2226770" y="249381"/>
                  </a:lnTo>
                  <a:cubicBezTo>
                    <a:pt x="2228309" y="169333"/>
                    <a:pt x="2229849" y="89284"/>
                    <a:pt x="222215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F588C"/>
                </a:gs>
                <a:gs pos="29000">
                  <a:srgbClr val="1F588C">
                    <a:tint val="44500"/>
                    <a:satMod val="160000"/>
                  </a:srgbClr>
                </a:gs>
                <a:gs pos="88000">
                  <a:schemeClr val="bg1"/>
                </a:gs>
              </a:gsLst>
              <a:lin ang="8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9BB456-C7F8-9A4E-B624-44DAE3DE2CDE}"/>
                </a:ext>
              </a:extLst>
            </p:cNvPr>
            <p:cNvSpPr/>
            <p:nvPr/>
          </p:nvSpPr>
          <p:spPr>
            <a:xfrm>
              <a:off x="9330610" y="3214177"/>
              <a:ext cx="2354580" cy="698747"/>
            </a:xfrm>
            <a:prstGeom prst="rect">
              <a:avLst/>
            </a:prstGeom>
            <a:solidFill>
              <a:srgbClr val="1F588C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>
                  <a:solidFill>
                    <a:schemeClr val="bg1"/>
                  </a:solidFill>
                </a:rPr>
                <a:t>Being responsible for my home</a:t>
              </a:r>
            </a:p>
          </p:txBody>
        </p:sp>
      </p:grpSp>
      <p:grpSp>
        <p:nvGrpSpPr>
          <p:cNvPr id="46" name="Group 45" descr="Complex animation">
            <a:extLst>
              <a:ext uri="{FF2B5EF4-FFF2-40B4-BE49-F238E27FC236}">
                <a16:creationId xmlns:a16="http://schemas.microsoft.com/office/drawing/2014/main" id="{BE569BD0-90C5-FFD2-23CC-1CB8B4D7C5D4}"/>
              </a:ext>
            </a:extLst>
          </p:cNvPr>
          <p:cNvGrpSpPr/>
          <p:nvPr/>
        </p:nvGrpSpPr>
        <p:grpSpPr>
          <a:xfrm>
            <a:off x="7061200" y="4100945"/>
            <a:ext cx="4617112" cy="1658102"/>
            <a:chOff x="7061200" y="4100945"/>
            <a:chExt cx="4617112" cy="1658102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A2E7BC2-45F6-7FF7-2A4A-CDF3EBF68EBA}"/>
                </a:ext>
              </a:extLst>
            </p:cNvPr>
            <p:cNvSpPr/>
            <p:nvPr/>
          </p:nvSpPr>
          <p:spPr>
            <a:xfrm>
              <a:off x="7061200" y="4100945"/>
              <a:ext cx="3930073" cy="720437"/>
            </a:xfrm>
            <a:custGeom>
              <a:avLst/>
              <a:gdLst>
                <a:gd name="connsiteX0" fmla="*/ 0 w 3930073"/>
                <a:gd name="connsiteY0" fmla="*/ 0 h 720437"/>
                <a:gd name="connsiteX1" fmla="*/ 3930073 w 3930073"/>
                <a:gd name="connsiteY1" fmla="*/ 720437 h 720437"/>
                <a:gd name="connsiteX2" fmla="*/ 3251200 w 3930073"/>
                <a:gd name="connsiteY2" fmla="*/ 701964 h 720437"/>
                <a:gd name="connsiteX3" fmla="*/ 0 w 3930073"/>
                <a:gd name="connsiteY3" fmla="*/ 0 h 72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0073" h="720437">
                  <a:moveTo>
                    <a:pt x="0" y="0"/>
                  </a:moveTo>
                  <a:lnTo>
                    <a:pt x="3930073" y="720437"/>
                  </a:lnTo>
                  <a:lnTo>
                    <a:pt x="3251200" y="70196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588C"/>
                </a:gs>
                <a:gs pos="29000">
                  <a:srgbClr val="1F588C">
                    <a:tint val="44500"/>
                    <a:satMod val="160000"/>
                  </a:srgbClr>
                </a:gs>
                <a:gs pos="88000">
                  <a:schemeClr val="bg1"/>
                </a:gs>
              </a:gsLst>
              <a:lin ang="13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2A6113-B7AC-3A5B-22CA-48C95E84940D}"/>
                </a:ext>
              </a:extLst>
            </p:cNvPr>
            <p:cNvSpPr/>
            <p:nvPr/>
          </p:nvSpPr>
          <p:spPr>
            <a:xfrm>
              <a:off x="9323732" y="4802678"/>
              <a:ext cx="2354580" cy="956369"/>
            </a:xfrm>
            <a:prstGeom prst="rect">
              <a:avLst/>
            </a:prstGeom>
            <a:solidFill>
              <a:srgbClr val="1F588C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>
                  <a:solidFill>
                    <a:schemeClr val="bg1"/>
                  </a:solidFill>
                </a:rPr>
                <a:t>Maintaining connection and sharing connection</a:t>
              </a:r>
            </a:p>
          </p:txBody>
        </p:sp>
      </p:grpSp>
      <p:grpSp>
        <p:nvGrpSpPr>
          <p:cNvPr id="49" name="Group 48" descr="Complex animation">
            <a:extLst>
              <a:ext uri="{FF2B5EF4-FFF2-40B4-BE49-F238E27FC236}">
                <a16:creationId xmlns:a16="http://schemas.microsoft.com/office/drawing/2014/main" id="{68F249A6-5CA6-9DA5-341C-41708187F436}"/>
              </a:ext>
            </a:extLst>
          </p:cNvPr>
          <p:cNvGrpSpPr/>
          <p:nvPr/>
        </p:nvGrpSpPr>
        <p:grpSpPr>
          <a:xfrm>
            <a:off x="506810" y="3116228"/>
            <a:ext cx="4587704" cy="894647"/>
            <a:chOff x="506810" y="3116228"/>
            <a:chExt cx="4587704" cy="894647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497114-7C40-37A7-1110-A94956366E85}"/>
                </a:ext>
              </a:extLst>
            </p:cNvPr>
            <p:cNvSpPr/>
            <p:nvPr/>
          </p:nvSpPr>
          <p:spPr>
            <a:xfrm>
              <a:off x="2856176" y="3368099"/>
              <a:ext cx="2238338" cy="437782"/>
            </a:xfrm>
            <a:custGeom>
              <a:avLst/>
              <a:gdLst>
                <a:gd name="connsiteX0" fmla="*/ 0 w 2238338"/>
                <a:gd name="connsiteY0" fmla="*/ 0 h 437782"/>
                <a:gd name="connsiteX1" fmla="*/ 2238338 w 2238338"/>
                <a:gd name="connsiteY1" fmla="*/ 437782 h 437782"/>
                <a:gd name="connsiteX2" fmla="*/ 7061 w 2238338"/>
                <a:gd name="connsiteY2" fmla="*/ 208299 h 437782"/>
                <a:gd name="connsiteX3" fmla="*/ 0 w 2238338"/>
                <a:gd name="connsiteY3" fmla="*/ 0 h 43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38" h="437782">
                  <a:moveTo>
                    <a:pt x="0" y="0"/>
                  </a:moveTo>
                  <a:lnTo>
                    <a:pt x="2238338" y="437782"/>
                  </a:lnTo>
                  <a:lnTo>
                    <a:pt x="7061" y="20829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588C"/>
                </a:gs>
                <a:gs pos="29000">
                  <a:srgbClr val="1F588C">
                    <a:tint val="44500"/>
                    <a:satMod val="160000"/>
                  </a:srgbClr>
                </a:gs>
                <a:gs pos="88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904354-03C4-4DAF-5732-F608BC714BB8}"/>
                </a:ext>
              </a:extLst>
            </p:cNvPr>
            <p:cNvSpPr/>
            <p:nvPr/>
          </p:nvSpPr>
          <p:spPr>
            <a:xfrm>
              <a:off x="506810" y="3116228"/>
              <a:ext cx="2354580" cy="894647"/>
            </a:xfrm>
            <a:prstGeom prst="rect">
              <a:avLst/>
            </a:prstGeom>
            <a:solidFill>
              <a:srgbClr val="1F588C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>
                  <a:solidFill>
                    <a:schemeClr val="bg1"/>
                  </a:solidFill>
                </a:rPr>
                <a:t>Feeling safe and being safe, day-to-day</a:t>
              </a:r>
            </a:p>
          </p:txBody>
        </p:sp>
      </p:grpSp>
      <p:grpSp>
        <p:nvGrpSpPr>
          <p:cNvPr id="48" name="Group 47" descr="Complex animation">
            <a:extLst>
              <a:ext uri="{FF2B5EF4-FFF2-40B4-BE49-F238E27FC236}">
                <a16:creationId xmlns:a16="http://schemas.microsoft.com/office/drawing/2014/main" id="{8C4A46A0-4299-FD37-9D9F-5A9AD3883C6A}"/>
              </a:ext>
            </a:extLst>
          </p:cNvPr>
          <p:cNvGrpSpPr/>
          <p:nvPr/>
        </p:nvGrpSpPr>
        <p:grpSpPr>
          <a:xfrm>
            <a:off x="3450368" y="4539673"/>
            <a:ext cx="2354580" cy="1021988"/>
            <a:chOff x="3450368" y="4539673"/>
            <a:chExt cx="2354580" cy="1021988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174DBF1-2B97-F4AA-0828-AF4B9AC55DC3}"/>
                </a:ext>
              </a:extLst>
            </p:cNvPr>
            <p:cNvSpPr/>
            <p:nvPr/>
          </p:nvSpPr>
          <p:spPr>
            <a:xfrm>
              <a:off x="4419602" y="4539673"/>
              <a:ext cx="1066799" cy="494145"/>
            </a:xfrm>
            <a:custGeom>
              <a:avLst/>
              <a:gdLst>
                <a:gd name="connsiteX0" fmla="*/ 1325418 w 1325418"/>
                <a:gd name="connsiteY0" fmla="*/ 0 h 434109"/>
                <a:gd name="connsiteX1" fmla="*/ 1325418 w 1325418"/>
                <a:gd name="connsiteY1" fmla="*/ 0 h 434109"/>
                <a:gd name="connsiteX2" fmla="*/ 891309 w 1325418"/>
                <a:gd name="connsiteY2" fmla="*/ 203200 h 434109"/>
                <a:gd name="connsiteX3" fmla="*/ 0 w 1325418"/>
                <a:gd name="connsiteY3" fmla="*/ 434109 h 434109"/>
                <a:gd name="connsiteX4" fmla="*/ 475672 w 1325418"/>
                <a:gd name="connsiteY4" fmla="*/ 420254 h 434109"/>
                <a:gd name="connsiteX5" fmla="*/ 1325418 w 1325418"/>
                <a:gd name="connsiteY5" fmla="*/ 0 h 434109"/>
                <a:gd name="connsiteX0" fmla="*/ 1325418 w 1325418"/>
                <a:gd name="connsiteY0" fmla="*/ 0 h 434109"/>
                <a:gd name="connsiteX1" fmla="*/ 1325418 w 1325418"/>
                <a:gd name="connsiteY1" fmla="*/ 0 h 434109"/>
                <a:gd name="connsiteX2" fmla="*/ 0 w 1325418"/>
                <a:gd name="connsiteY2" fmla="*/ 434109 h 434109"/>
                <a:gd name="connsiteX3" fmla="*/ 475672 w 1325418"/>
                <a:gd name="connsiteY3" fmla="*/ 420254 h 434109"/>
                <a:gd name="connsiteX4" fmla="*/ 1325418 w 1325418"/>
                <a:gd name="connsiteY4" fmla="*/ 0 h 434109"/>
                <a:gd name="connsiteX0" fmla="*/ 1325418 w 1325418"/>
                <a:gd name="connsiteY0" fmla="*/ 0 h 447963"/>
                <a:gd name="connsiteX1" fmla="*/ 1325418 w 1325418"/>
                <a:gd name="connsiteY1" fmla="*/ 0 h 447963"/>
                <a:gd name="connsiteX2" fmla="*/ 0 w 1325418"/>
                <a:gd name="connsiteY2" fmla="*/ 434109 h 447963"/>
                <a:gd name="connsiteX3" fmla="*/ 471054 w 1325418"/>
                <a:gd name="connsiteY3" fmla="*/ 447963 h 447963"/>
                <a:gd name="connsiteX4" fmla="*/ 1325418 w 1325418"/>
                <a:gd name="connsiteY4" fmla="*/ 0 h 447963"/>
                <a:gd name="connsiteX0" fmla="*/ 1316181 w 1316181"/>
                <a:gd name="connsiteY0" fmla="*/ 0 h 466436"/>
                <a:gd name="connsiteX1" fmla="*/ 1316181 w 1316181"/>
                <a:gd name="connsiteY1" fmla="*/ 0 h 466436"/>
                <a:gd name="connsiteX2" fmla="*/ 0 w 1316181"/>
                <a:gd name="connsiteY2" fmla="*/ 466436 h 466436"/>
                <a:gd name="connsiteX3" fmla="*/ 461817 w 1316181"/>
                <a:gd name="connsiteY3" fmla="*/ 447963 h 466436"/>
                <a:gd name="connsiteX4" fmla="*/ 1316181 w 1316181"/>
                <a:gd name="connsiteY4" fmla="*/ 0 h 466436"/>
                <a:gd name="connsiteX0" fmla="*/ 1057563 w 1316181"/>
                <a:gd name="connsiteY0" fmla="*/ 0 h 466436"/>
                <a:gd name="connsiteX1" fmla="*/ 1316181 w 1316181"/>
                <a:gd name="connsiteY1" fmla="*/ 0 h 466436"/>
                <a:gd name="connsiteX2" fmla="*/ 0 w 1316181"/>
                <a:gd name="connsiteY2" fmla="*/ 466436 h 466436"/>
                <a:gd name="connsiteX3" fmla="*/ 461817 w 1316181"/>
                <a:gd name="connsiteY3" fmla="*/ 447963 h 466436"/>
                <a:gd name="connsiteX4" fmla="*/ 1057563 w 1316181"/>
                <a:gd name="connsiteY4" fmla="*/ 0 h 466436"/>
                <a:gd name="connsiteX0" fmla="*/ 461817 w 1316181"/>
                <a:gd name="connsiteY0" fmla="*/ 447963 h 466436"/>
                <a:gd name="connsiteX1" fmla="*/ 1316181 w 1316181"/>
                <a:gd name="connsiteY1" fmla="*/ 0 h 466436"/>
                <a:gd name="connsiteX2" fmla="*/ 0 w 1316181"/>
                <a:gd name="connsiteY2" fmla="*/ 466436 h 466436"/>
                <a:gd name="connsiteX3" fmla="*/ 461817 w 1316181"/>
                <a:gd name="connsiteY3" fmla="*/ 447963 h 466436"/>
                <a:gd name="connsiteX0" fmla="*/ 461817 w 1066799"/>
                <a:gd name="connsiteY0" fmla="*/ 475672 h 494145"/>
                <a:gd name="connsiteX1" fmla="*/ 1066799 w 1066799"/>
                <a:gd name="connsiteY1" fmla="*/ 0 h 494145"/>
                <a:gd name="connsiteX2" fmla="*/ 0 w 1066799"/>
                <a:gd name="connsiteY2" fmla="*/ 494145 h 494145"/>
                <a:gd name="connsiteX3" fmla="*/ 461817 w 1066799"/>
                <a:gd name="connsiteY3" fmla="*/ 475672 h 49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799" h="494145">
                  <a:moveTo>
                    <a:pt x="461817" y="475672"/>
                  </a:moveTo>
                  <a:lnTo>
                    <a:pt x="1066799" y="0"/>
                  </a:lnTo>
                  <a:lnTo>
                    <a:pt x="0" y="494145"/>
                  </a:lnTo>
                  <a:lnTo>
                    <a:pt x="461817" y="47567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588C"/>
                </a:gs>
                <a:gs pos="29000">
                  <a:srgbClr val="1F588C">
                    <a:tint val="44500"/>
                    <a:satMod val="160000"/>
                  </a:srgbClr>
                </a:gs>
                <a:gs pos="88000">
                  <a:schemeClr val="bg1"/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A6C8D2-127F-CFA2-3E4E-3935ADDD6B83}"/>
                </a:ext>
              </a:extLst>
            </p:cNvPr>
            <p:cNvSpPr/>
            <p:nvPr/>
          </p:nvSpPr>
          <p:spPr>
            <a:xfrm>
              <a:off x="3450368" y="5000068"/>
              <a:ext cx="2354580" cy="561593"/>
            </a:xfrm>
            <a:prstGeom prst="rect">
              <a:avLst/>
            </a:prstGeom>
            <a:solidFill>
              <a:srgbClr val="1F588C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>
                  <a:solidFill>
                    <a:schemeClr val="bg1"/>
                  </a:solidFill>
                </a:rPr>
                <a:t>Enjoying my privacy</a:t>
              </a:r>
            </a:p>
          </p:txBody>
        </p:sp>
      </p:grpSp>
      <p:grpSp>
        <p:nvGrpSpPr>
          <p:cNvPr id="47" name="Group 46" descr="Complex animation">
            <a:extLst>
              <a:ext uri="{FF2B5EF4-FFF2-40B4-BE49-F238E27FC236}">
                <a16:creationId xmlns:a16="http://schemas.microsoft.com/office/drawing/2014/main" id="{872FDA92-8B75-AD1B-DF3E-118144FC82AA}"/>
              </a:ext>
            </a:extLst>
          </p:cNvPr>
          <p:cNvGrpSpPr/>
          <p:nvPr/>
        </p:nvGrpSpPr>
        <p:grpSpPr>
          <a:xfrm>
            <a:off x="6387051" y="4544291"/>
            <a:ext cx="2354580" cy="1099771"/>
            <a:chOff x="6387051" y="4544291"/>
            <a:chExt cx="2354580" cy="1099771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1FBC3C-5D00-284F-20AE-9E53420D72AB}"/>
                </a:ext>
              </a:extLst>
            </p:cNvPr>
            <p:cNvSpPr/>
            <p:nvPr/>
          </p:nvSpPr>
          <p:spPr>
            <a:xfrm>
              <a:off x="6488544" y="4544291"/>
              <a:ext cx="1200728" cy="387927"/>
            </a:xfrm>
            <a:custGeom>
              <a:avLst/>
              <a:gdLst>
                <a:gd name="connsiteX0" fmla="*/ 0 w 1343891"/>
                <a:gd name="connsiteY0" fmla="*/ 0 h 374073"/>
                <a:gd name="connsiteX1" fmla="*/ 1089891 w 1343891"/>
                <a:gd name="connsiteY1" fmla="*/ 374073 h 374073"/>
                <a:gd name="connsiteX2" fmla="*/ 1343891 w 1343891"/>
                <a:gd name="connsiteY2" fmla="*/ 369454 h 374073"/>
                <a:gd name="connsiteX3" fmla="*/ 0 w 1343891"/>
                <a:gd name="connsiteY3" fmla="*/ 0 h 374073"/>
                <a:gd name="connsiteX0" fmla="*/ 0 w 1380837"/>
                <a:gd name="connsiteY0" fmla="*/ 0 h 374073"/>
                <a:gd name="connsiteX1" fmla="*/ 1089891 w 1380837"/>
                <a:gd name="connsiteY1" fmla="*/ 374073 h 374073"/>
                <a:gd name="connsiteX2" fmla="*/ 1380837 w 1380837"/>
                <a:gd name="connsiteY2" fmla="*/ 374072 h 374073"/>
                <a:gd name="connsiteX3" fmla="*/ 0 w 1380837"/>
                <a:gd name="connsiteY3" fmla="*/ 0 h 374073"/>
                <a:gd name="connsiteX0" fmla="*/ 0 w 1380837"/>
                <a:gd name="connsiteY0" fmla="*/ 0 h 387927"/>
                <a:gd name="connsiteX1" fmla="*/ 1062182 w 1380837"/>
                <a:gd name="connsiteY1" fmla="*/ 387927 h 387927"/>
                <a:gd name="connsiteX2" fmla="*/ 1380837 w 1380837"/>
                <a:gd name="connsiteY2" fmla="*/ 374072 h 387927"/>
                <a:gd name="connsiteX3" fmla="*/ 0 w 1380837"/>
                <a:gd name="connsiteY3" fmla="*/ 0 h 387927"/>
                <a:gd name="connsiteX0" fmla="*/ 0 w 1200728"/>
                <a:gd name="connsiteY0" fmla="*/ 0 h 387927"/>
                <a:gd name="connsiteX1" fmla="*/ 882073 w 1200728"/>
                <a:gd name="connsiteY1" fmla="*/ 387927 h 387927"/>
                <a:gd name="connsiteX2" fmla="*/ 1200728 w 1200728"/>
                <a:gd name="connsiteY2" fmla="*/ 374072 h 387927"/>
                <a:gd name="connsiteX3" fmla="*/ 0 w 1200728"/>
                <a:gd name="connsiteY3" fmla="*/ 0 h 38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728" h="387927">
                  <a:moveTo>
                    <a:pt x="0" y="0"/>
                  </a:moveTo>
                  <a:lnTo>
                    <a:pt x="882073" y="387927"/>
                  </a:lnTo>
                  <a:lnTo>
                    <a:pt x="1200728" y="37407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588C"/>
                </a:gs>
                <a:gs pos="29000">
                  <a:srgbClr val="1F588C">
                    <a:tint val="44500"/>
                    <a:satMod val="160000"/>
                  </a:srgbClr>
                </a:gs>
                <a:gs pos="88000">
                  <a:schemeClr val="bg1"/>
                </a:gs>
              </a:gsLst>
              <a:lin ang="15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C43473-A92B-6D97-1D03-039E8FA6CC22}"/>
                </a:ext>
              </a:extLst>
            </p:cNvPr>
            <p:cNvSpPr/>
            <p:nvPr/>
          </p:nvSpPr>
          <p:spPr>
            <a:xfrm>
              <a:off x="6387051" y="4917665"/>
              <a:ext cx="2354580" cy="726397"/>
            </a:xfrm>
            <a:prstGeom prst="rect">
              <a:avLst/>
            </a:prstGeom>
            <a:solidFill>
              <a:srgbClr val="1F588C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>
                  <a:solidFill>
                    <a:schemeClr val="bg1"/>
                  </a:solidFill>
                </a:rPr>
                <a:t>Doing things that keep me well</a:t>
              </a:r>
            </a:p>
          </p:txBody>
        </p:sp>
      </p:grpSp>
      <p:pic>
        <p:nvPicPr>
          <p:cNvPr id="2" name="Picture 1" descr="A white heart on a home">
            <a:extLst>
              <a:ext uri="{FF2B5EF4-FFF2-40B4-BE49-F238E27FC236}">
                <a16:creationId xmlns:a16="http://schemas.microsoft.com/office/drawing/2014/main" id="{2C8EE965-A287-5AAF-5C60-06FC6297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70" y="2921092"/>
            <a:ext cx="1572058" cy="13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DF88BB-52CE-53F7-0C70-2EB534C2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BAT Tool</a:t>
            </a:r>
            <a:endParaRPr lang="en-N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150FD6-0D4E-74E3-84AD-AE7CA7FA5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203754"/>
            <a:ext cx="6701777" cy="4715516"/>
          </a:xfrm>
        </p:spPr>
        <p:txBody>
          <a:bodyPr/>
          <a:lstStyle/>
          <a:p>
            <a:pPr fontAlgn="t"/>
            <a:r>
              <a:rPr lang="en-US" sz="2000">
                <a:latin typeface="+mn-lt"/>
              </a:rPr>
              <a:t>Supports NASCs and EGL-sites to fund Community Group Home service allocations at the correct rate within the new CGH Pricing Model.</a:t>
            </a:r>
          </a:p>
          <a:p>
            <a:pPr fontAlgn="t"/>
            <a:r>
              <a:rPr lang="en-US" sz="2000">
                <a:latin typeface="+mn-lt"/>
              </a:rPr>
              <a:t>Replaces existing TPM tools and iCare with a nationally consistent tool.</a:t>
            </a:r>
            <a:endParaRPr lang="en-NZ" sz="2000">
              <a:latin typeface="+mn-lt"/>
            </a:endParaRPr>
          </a:p>
          <a:p>
            <a:r>
              <a:rPr lang="en-US" sz="2000">
                <a:latin typeface="+mn-lt"/>
              </a:rPr>
              <a:t>Comes into effect from 1 December 2025 alongside other operating changes.</a:t>
            </a:r>
            <a:endParaRPr lang="en-NZ" sz="2000">
              <a:latin typeface="+mn-lt"/>
            </a:endParaRPr>
          </a:p>
          <a:p>
            <a:r>
              <a:rPr lang="en-US" sz="2000">
                <a:latin typeface="+mn-lt"/>
              </a:rPr>
              <a:t>Used from 1 December 2025 for new community group home entries and re-assessments.</a:t>
            </a:r>
            <a:endParaRPr lang="en-NZ" sz="2000">
              <a:latin typeface="+mn-lt"/>
            </a:endParaRPr>
          </a:p>
          <a:p>
            <a:r>
              <a:rPr lang="en-US" sz="2000">
                <a:latin typeface="+mn-lt"/>
              </a:rPr>
              <a:t>Will not be used for services outside of the community group home service specification, such as </a:t>
            </a:r>
            <a:r>
              <a:rPr lang="en-NZ" sz="2000">
                <a:latin typeface="+mn-lt"/>
              </a:rPr>
              <a:t>Aged Residential Care, High and Complex (Forensics) services, or Choices in Community Living.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2B6D13DD-FD6E-5719-B8AE-F189DA51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5" y="1516"/>
            <a:ext cx="4996695" cy="6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DSS colours">
      <a:dk1>
        <a:sysClr val="windowText" lastClr="000000"/>
      </a:dk1>
      <a:lt1>
        <a:sysClr val="window" lastClr="FFFFFF"/>
      </a:lt1>
      <a:dk2>
        <a:srgbClr val="2C602F"/>
      </a:dk2>
      <a:lt2>
        <a:srgbClr val="D4F2B6"/>
      </a:lt2>
      <a:accent1>
        <a:srgbClr val="5C9A42"/>
      </a:accent1>
      <a:accent2>
        <a:srgbClr val="BD982F"/>
      </a:accent2>
      <a:accent3>
        <a:srgbClr val="19196F"/>
      </a:accent3>
      <a:accent4>
        <a:srgbClr val="5E3979"/>
      </a:accent4>
      <a:accent5>
        <a:srgbClr val="AF3405"/>
      </a:accent5>
      <a:accent6>
        <a:srgbClr val="F9D8DA"/>
      </a:accent6>
      <a:hlink>
        <a:srgbClr val="0000FF"/>
      </a:hlink>
      <a:folHlink>
        <a:srgbClr val="800080"/>
      </a:folHlink>
    </a:clrScheme>
    <a:fontScheme name="DSS fontse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55826E6036C84DAA2D7C16BD0D9BF6" ma:contentTypeVersion="17" ma:contentTypeDescription="Create a new document." ma:contentTypeScope="" ma:versionID="8cd658939d7fae3fb3bbdbb91ef66e76">
  <xsd:schema xmlns:xsd="http://www.w3.org/2001/XMLSchema" xmlns:xs="http://www.w3.org/2001/XMLSchema" xmlns:p="http://schemas.microsoft.com/office/2006/metadata/properties" xmlns:ns1="http://schemas.microsoft.com/sharepoint/v3" xmlns:ns2="f5655c14-143d-4812-9d48-85cb4e9489a4" xmlns:ns3="ea7f3347-cc1f-4827-9798-b3543c6f111f" xmlns:ns4="24a4208d-6389-4ccf-93db-5bf6e7a6ca4d" targetNamespace="http://schemas.microsoft.com/office/2006/metadata/properties" ma:root="true" ma:fieldsID="643e4f0b3e69860d537cc50053531797" ns1:_="" ns2:_="" ns3:_="" ns4:_="">
    <xsd:import namespace="http://schemas.microsoft.com/sharepoint/v3"/>
    <xsd:import namespace="f5655c14-143d-4812-9d48-85cb4e9489a4"/>
    <xsd:import namespace="ea7f3347-cc1f-4827-9798-b3543c6f111f"/>
    <xsd:import namespace="24a4208d-6389-4ccf-93db-5bf6e7a6ca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_Flow_SignoffStatu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55c14-143d-4812-9d48-85cb4e9489a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f3347-cc1f-4827-9798-b3543c6f111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5349594-bd3e-4347-a84f-2427756b1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4208d-6389-4ccf-93db-5bf6e7a6ca4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76d7867-0f03-4f3c-a3a7-5fc9fb7c8240}" ma:internalName="TaxCatchAll" ma:showField="CatchAllData" ma:web="f5655c14-143d-4812-9d48-85cb4e948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5655c14-143d-4812-9d48-85cb4e9489a4">INFO-98201929-9263</_dlc_DocId>
    <_dlc_DocIdUrl xmlns="f5655c14-143d-4812-9d48-85cb4e9489a4">
      <Url>https://msdgovtnz.sharepoint.com/sites/PRJ-DSS-Taskforce-project-work/_layouts/15/DocIdRedir.aspx?ID=INFO-98201929-9263</Url>
      <Description>INFO-98201929-9263</Description>
    </_dlc_DocIdUrl>
    <_dlc_DocIdPersistId xmlns="f5655c14-143d-4812-9d48-85cb4e9489a4">false</_dlc_DocIdPersistId>
    <lcf76f155ced4ddcb4097134ff3c332f xmlns="ea7f3347-cc1f-4827-9798-b3543c6f111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_Flow_SignoffStatus xmlns="ea7f3347-cc1f-4827-9798-b3543c6f111f" xsi:nil="true"/>
    <TaxCatchAll xmlns="24a4208d-6389-4ccf-93db-5bf6e7a6ca4d" xsi:nil="true"/>
  </documentManagement>
</p:properties>
</file>

<file path=customXml/itemProps1.xml><?xml version="1.0" encoding="utf-8"?>
<ds:datastoreItem xmlns:ds="http://schemas.openxmlformats.org/officeDocument/2006/customXml" ds:itemID="{46205FB3-A23D-4FDE-8DE5-2BAE0B84BC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3DD483-7BDE-49B4-ACF2-6E35861983D1}">
  <ds:schemaRefs>
    <ds:schemaRef ds:uri="24a4208d-6389-4ccf-93db-5bf6e7a6ca4d"/>
    <ds:schemaRef ds:uri="ea7f3347-cc1f-4827-9798-b3543c6f111f"/>
    <ds:schemaRef ds:uri="f5655c14-143d-4812-9d48-85cb4e9489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74A14C7-7FF5-4D45-8F5D-99A70B98CAC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0747634-7C12-4B4B-AC86-4881D765C04C}">
  <ds:schemaRefs>
    <ds:schemaRef ds:uri="24a4208d-6389-4ccf-93db-5bf6e7a6ca4d"/>
    <ds:schemaRef ds:uri="ea7f3347-cc1f-4827-9798-b3543c6f111f"/>
    <ds:schemaRef ds:uri="f5655c14-143d-4812-9d48-85cb4e9489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Introducing the BAT</vt:lpstr>
      <vt:lpstr>Nau mai, haere mai  Welcome</vt:lpstr>
      <vt:lpstr>What this session will cover</vt:lpstr>
      <vt:lpstr>Learning Goals</vt:lpstr>
      <vt:lpstr>Why the BAT tool was created</vt:lpstr>
      <vt:lpstr>The Residential Care Service specification</vt:lpstr>
      <vt:lpstr>The Residential Care Service specification (cont)</vt:lpstr>
      <vt:lpstr>Domains used in the BAT</vt:lpstr>
      <vt:lpstr>What is the BAT Tool</vt:lpstr>
      <vt:lpstr>Testing and development of BAT</vt:lpstr>
      <vt:lpstr>Testing methodology</vt:lpstr>
      <vt:lpstr>Changes based on testing</vt:lpstr>
      <vt:lpstr>How to access BAT and when to use it</vt:lpstr>
      <vt:lpstr>Accessing the BAT</vt:lpstr>
      <vt:lpstr>Accessing BAT examples</vt:lpstr>
      <vt:lpstr>When to use the BAT tool</vt:lpstr>
      <vt:lpstr>How the domains are used in the BAT</vt:lpstr>
      <vt:lpstr>How the domains are used in the BAT 2</vt:lpstr>
      <vt:lpstr>BAT and the CGH pricing model</vt:lpstr>
      <vt:lpstr>Allocating funding using BAT</vt:lpstr>
      <vt:lpstr>Wrap Up / Q&amp;A</vt:lpstr>
      <vt:lpstr>Learning Goals                                summary</vt:lpstr>
      <vt:lpstr>Questions?</vt:lpstr>
      <vt:lpstr>Thank You</vt:lpstr>
    </vt:vector>
  </TitlesOfParts>
  <Company>Ministry of Social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MSD Unity Pattern PowerPoint Template</dc:title>
  <dc:creator>Michelle D'Souza</dc:creator>
  <cp:keywords>PowerPoint Template, Unity pattern</cp:keywords>
  <cp:revision>1</cp:revision>
  <cp:lastPrinted>2019-04-02T21:31:29Z</cp:lastPrinted>
  <dcterms:created xsi:type="dcterms:W3CDTF">2019-01-07T02:20:51Z</dcterms:created>
  <dcterms:modified xsi:type="dcterms:W3CDTF">2025-11-11T22:44:43Z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e46a9-9901-46e9-bfae-bb6189d4cb66_Enabled">
    <vt:lpwstr>true</vt:lpwstr>
  </property>
  <property fmtid="{D5CDD505-2E9C-101B-9397-08002B2CF9AE}" pid="3" name="MSIP_Label_f43e46a9-9901-46e9-bfae-bb6189d4cb66_SetDate">
    <vt:lpwstr>2024-03-04T21:34:23Z</vt:lpwstr>
  </property>
  <property fmtid="{D5CDD505-2E9C-101B-9397-08002B2CF9AE}" pid="4" name="MSIP_Label_f43e46a9-9901-46e9-bfae-bb6189d4cb66_Method">
    <vt:lpwstr>Privileged</vt:lpwstr>
  </property>
  <property fmtid="{D5CDD505-2E9C-101B-9397-08002B2CF9AE}" pid="5" name="MSIP_Label_f43e46a9-9901-46e9-bfae-bb6189d4cb66_Name">
    <vt:lpwstr>In-confidence</vt:lpwstr>
  </property>
  <property fmtid="{D5CDD505-2E9C-101B-9397-08002B2CF9AE}" pid="6" name="MSIP_Label_f43e46a9-9901-46e9-bfae-bb6189d4cb66_SiteId">
    <vt:lpwstr>e40c4f52-99bd-4d4f-bf7e-d001a2ca6556</vt:lpwstr>
  </property>
  <property fmtid="{D5CDD505-2E9C-101B-9397-08002B2CF9AE}" pid="7" name="MSIP_Label_f43e46a9-9901-46e9-bfae-bb6189d4cb66_ActionId">
    <vt:lpwstr>38a9489f-932f-4c49-9c7f-73519752a8a2</vt:lpwstr>
  </property>
  <property fmtid="{D5CDD505-2E9C-101B-9397-08002B2CF9AE}" pid="8" name="MSIP_Label_f43e46a9-9901-46e9-bfae-bb6189d4cb66_ContentBits">
    <vt:lpwstr>1</vt:lpwstr>
  </property>
  <property fmtid="{D5CDD505-2E9C-101B-9397-08002B2CF9AE}" pid="9" name="ClassificationContentMarkingHeaderLocations">
    <vt:lpwstr>Office Theme:3</vt:lpwstr>
  </property>
  <property fmtid="{D5CDD505-2E9C-101B-9397-08002B2CF9AE}" pid="10" name="ClassificationContentMarkingHeaderText">
    <vt:lpwstr>IN-CONFIDENCE</vt:lpwstr>
  </property>
  <property fmtid="{D5CDD505-2E9C-101B-9397-08002B2CF9AE}" pid="11" name="ContentTypeId">
    <vt:lpwstr>0x010100D255826E6036C84DAA2D7C16BD0D9BF6</vt:lpwstr>
  </property>
  <property fmtid="{D5CDD505-2E9C-101B-9397-08002B2CF9AE}" pid="12" name="_dlc_DocIdItemGuid">
    <vt:lpwstr>5ec6184e-a551-47f3-967a-ddc78cca6062</vt:lpwstr>
  </property>
  <property fmtid="{D5CDD505-2E9C-101B-9397-08002B2CF9AE}" pid="13" name="Topic">
    <vt:lpwstr/>
  </property>
  <property fmtid="{D5CDD505-2E9C-101B-9397-08002B2CF9AE}" pid="14" name="m9723a55395648e4be2eca5940cd18ad">
    <vt:lpwstr/>
  </property>
  <property fmtid="{D5CDD505-2E9C-101B-9397-08002B2CF9AE}" pid="15" name="MediaServiceImageTags">
    <vt:lpwstr/>
  </property>
  <property fmtid="{D5CDD505-2E9C-101B-9397-08002B2CF9AE}" pid="16" name="BCS">
    <vt:lpwstr/>
  </property>
  <property fmtid="{D5CDD505-2E9C-101B-9397-08002B2CF9AE}" pid="17" name="DocumentType">
    <vt:lpwstr/>
  </property>
  <property fmtid="{D5CDD505-2E9C-101B-9397-08002B2CF9AE}" pid="18" name="b1b07801cc1f48bc97eb71b42ffad3e3">
    <vt:lpwstr/>
  </property>
  <property fmtid="{D5CDD505-2E9C-101B-9397-08002B2CF9AE}" pid="19" name="n3e7d51dc9ed4717829e532813330b6f">
    <vt:lpwstr/>
  </property>
  <property fmtid="{D5CDD505-2E9C-101B-9397-08002B2CF9AE}" pid="20" name="xd_ProgID">
    <vt:lpwstr/>
  </property>
  <property fmtid="{D5CDD505-2E9C-101B-9397-08002B2CF9AE}" pid="21" name="ComplianceAssetId">
    <vt:lpwstr/>
  </property>
  <property fmtid="{D5CDD505-2E9C-101B-9397-08002B2CF9AE}" pid="22" name="TemplateUrl">
    <vt:lpwstr/>
  </property>
  <property fmtid="{D5CDD505-2E9C-101B-9397-08002B2CF9AE}" pid="23" name="_ExtendedDescription">
    <vt:lpwstr/>
  </property>
  <property fmtid="{D5CDD505-2E9C-101B-9397-08002B2CF9AE}" pid="24" name="TriggerFlowInfo">
    <vt:lpwstr/>
  </property>
  <property fmtid="{D5CDD505-2E9C-101B-9397-08002B2CF9AE}" pid="25" name="xd_Signature">
    <vt:bool>false</vt:bool>
  </property>
  <property fmtid="{D5CDD505-2E9C-101B-9397-08002B2CF9AE}" pid="26" name="abe53b9722184f3a80529765dd5eb953">
    <vt:lpwstr/>
  </property>
  <property fmtid="{D5CDD505-2E9C-101B-9397-08002B2CF9AE}" pid="27" name="ObjectiveFolderPath">
    <vt:lpwstr/>
  </property>
  <property fmtid="{D5CDD505-2E9C-101B-9397-08002B2CF9AE}" pid="28" name="TaxCatchAll">
    <vt:lpwstr/>
  </property>
</Properties>
</file>