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handoutMasterIdLst>
    <p:handoutMasterId r:id="rId39"/>
  </p:handoutMasterIdLst>
  <p:sldIdLst>
    <p:sldId id="266" r:id="rId6"/>
    <p:sldId id="268" r:id="rId7"/>
    <p:sldId id="277" r:id="rId8"/>
    <p:sldId id="336" r:id="rId9"/>
    <p:sldId id="345" r:id="rId10"/>
    <p:sldId id="338" r:id="rId11"/>
    <p:sldId id="274" r:id="rId12"/>
    <p:sldId id="295" r:id="rId13"/>
    <p:sldId id="339" r:id="rId14"/>
    <p:sldId id="285" r:id="rId15"/>
    <p:sldId id="288" r:id="rId16"/>
    <p:sldId id="340" r:id="rId17"/>
    <p:sldId id="341" r:id="rId18"/>
    <p:sldId id="291" r:id="rId19"/>
    <p:sldId id="342" r:id="rId20"/>
    <p:sldId id="289" r:id="rId21"/>
    <p:sldId id="352" r:id="rId22"/>
    <p:sldId id="353" r:id="rId23"/>
    <p:sldId id="362" r:id="rId24"/>
    <p:sldId id="363" r:id="rId25"/>
    <p:sldId id="364" r:id="rId26"/>
    <p:sldId id="355" r:id="rId27"/>
    <p:sldId id="365" r:id="rId28"/>
    <p:sldId id="366" r:id="rId29"/>
    <p:sldId id="367" r:id="rId30"/>
    <p:sldId id="329" r:id="rId31"/>
    <p:sldId id="323" r:id="rId32"/>
    <p:sldId id="330" r:id="rId33"/>
    <p:sldId id="349" r:id="rId34"/>
    <p:sldId id="347" r:id="rId35"/>
    <p:sldId id="343" r:id="rId36"/>
    <p:sldId id="344" r:id="rId37"/>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F5775C-D2CF-C344-91A2-12EC53BAC875}" name="Sara Kidd" initials="SK" userId="S::sara.kidd002@msd.govt.nz::dabce084-8a7f-4ddc-b0d8-e42f1d5b738a" providerId="AD"/>
  <p188:author id="{BC7ACA68-E9C4-21B9-D3D5-5E32758CD016}" name="Alastair Hill" initials="AH" userId="S::Alastair.Hill013@msd.govt.nz::674d348a-f8c1-48ec-b864-473cb37af826" providerId="AD"/>
  <p188:author id="{2AD49AAD-A2FA-CADB-FE1C-1AB57B74B0AB}" name="Philip Berghan-Whyman" initials="PB" userId="S::Philip.Berghan-Whyman001@msd.govt.nz::26596d28-16c5-449c-a43a-f7de8f07d64d" providerId="AD"/>
  <p188:author id="{2EDA5AAE-4D7B-BB82-3A31-6F3EFEDFA425}" name="Kaye Cunningham" initials="KC" userId="S::kaye.cunningham010@msd.govt.nz::1e3c23d0-0ed2-4f8f-b127-61e5e551b4da" providerId="AD"/>
  <p188:author id="{642446D0-A2FC-505D-EB10-56E1BB78259D}" name="Lucy Hall" initials="LH" userId="S::lucy.hall016@msd.govt.nz::175e8553-cdb5-4946-a438-56fed95bb1dc" providerId="AD"/>
  <p188:author id="{CF3F09DD-B4EB-FA58-CD63-335AC186B4FD}" name="Philip Roy" initials="PR" userId="S::philip.roy004@msd.govt.nz::a442a26b-b5f5-44d0-90b3-caaea39669b7" providerId="AD"/>
  <p188:author id="{13F3D6E2-E5F8-CD00-16E8-C026030D89C7}" name="Alastair Hill" initials="AH" userId="S::alastair.hill013@msd.govt.nz::674d348a-f8c1-48ec-b864-473cb37af8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8"/>
    <a:srgbClr val="2A602F"/>
    <a:srgbClr val="1F588C"/>
    <a:srgbClr val="F3FBEB"/>
    <a:srgbClr val="F7FAF5"/>
    <a:srgbClr val="D61A61"/>
    <a:srgbClr val="5F3A7A"/>
    <a:srgbClr val="7CAA5F"/>
    <a:srgbClr val="537549"/>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EACFE-CA65-46A3-8EA4-C7906B24AD02}" v="406" dt="2025-11-11T21:53:16.9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636" y="12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Kidd" userId="S::sara.kidd002@msd.govt.nz::dabce084-8a7f-4ddc-b0d8-e42f1d5b738a" providerId="AD" clId="Web-{82ECFC45-2842-16F0-489D-1A29B47F7BE0}"/>
    <pc:docChg chg="modSld">
      <pc:chgData name="Sara Kidd" userId="S::sara.kidd002@msd.govt.nz::dabce084-8a7f-4ddc-b0d8-e42f1d5b738a" providerId="AD" clId="Web-{82ECFC45-2842-16F0-489D-1A29B47F7BE0}" dt="2025-10-26T09:19:04.998" v="354" actId="20577"/>
      <pc:docMkLst>
        <pc:docMk/>
      </pc:docMkLst>
      <pc:sldChg chg="modSp">
        <pc:chgData name="Sara Kidd" userId="S::sara.kidd002@msd.govt.nz::dabce084-8a7f-4ddc-b0d8-e42f1d5b738a" providerId="AD" clId="Web-{82ECFC45-2842-16F0-489D-1A29B47F7BE0}" dt="2025-10-26T09:16:45.996" v="263" actId="20577"/>
        <pc:sldMkLst>
          <pc:docMk/>
          <pc:sldMk cId="2871672615" sldId="323"/>
        </pc:sldMkLst>
        <pc:spChg chg="mod">
          <ac:chgData name="Sara Kidd" userId="S::sara.kidd002@msd.govt.nz::dabce084-8a7f-4ddc-b0d8-e42f1d5b738a" providerId="AD" clId="Web-{82ECFC45-2842-16F0-489D-1A29B47F7BE0}" dt="2025-10-26T09:10:45.834" v="54" actId="20577"/>
          <ac:spMkLst>
            <pc:docMk/>
            <pc:sldMk cId="2871672615" sldId="323"/>
            <ac:spMk id="11" creationId="{5D9D140B-9E1A-3683-5F98-737D3BBB78F9}"/>
          </ac:spMkLst>
        </pc:spChg>
        <pc:spChg chg="mod">
          <ac:chgData name="Sara Kidd" userId="S::sara.kidd002@msd.govt.nz::dabce084-8a7f-4ddc-b0d8-e42f1d5b738a" providerId="AD" clId="Web-{82ECFC45-2842-16F0-489D-1A29B47F7BE0}" dt="2025-10-26T09:13:40.697" v="121" actId="1076"/>
          <ac:spMkLst>
            <pc:docMk/>
            <pc:sldMk cId="2871672615" sldId="323"/>
            <ac:spMk id="25" creationId="{5E03E6B3-AEF9-06CA-30B4-AC0B7DC0CF2C}"/>
          </ac:spMkLst>
        </pc:spChg>
        <pc:spChg chg="mod">
          <ac:chgData name="Sara Kidd" userId="S::sara.kidd002@msd.govt.nz::dabce084-8a7f-4ddc-b0d8-e42f1d5b738a" providerId="AD" clId="Web-{82ECFC45-2842-16F0-489D-1A29B47F7BE0}" dt="2025-10-26T09:12:10.070" v="85" actId="20577"/>
          <ac:spMkLst>
            <pc:docMk/>
            <pc:sldMk cId="2871672615" sldId="323"/>
            <ac:spMk id="175" creationId="{184A463E-5F9F-B5A4-D761-560F3BEF148B}"/>
          </ac:spMkLst>
        </pc:spChg>
        <pc:spChg chg="mod">
          <ac:chgData name="Sara Kidd" userId="S::sara.kidd002@msd.govt.nz::dabce084-8a7f-4ddc-b0d8-e42f1d5b738a" providerId="AD" clId="Web-{82ECFC45-2842-16F0-489D-1A29B47F7BE0}" dt="2025-10-26T09:16:45.996" v="263" actId="20577"/>
          <ac:spMkLst>
            <pc:docMk/>
            <pc:sldMk cId="2871672615" sldId="323"/>
            <ac:spMk id="187" creationId="{9CEEC275-0AA0-B14F-4952-42EFB69E52D5}"/>
          </ac:spMkLst>
        </pc:spChg>
      </pc:sldChg>
      <pc:sldChg chg="modSp modCm">
        <pc:chgData name="Sara Kidd" userId="S::sara.kidd002@msd.govt.nz::dabce084-8a7f-4ddc-b0d8-e42f1d5b738a" providerId="AD" clId="Web-{82ECFC45-2842-16F0-489D-1A29B47F7BE0}" dt="2025-10-26T09:13:26.884" v="97" actId="1076"/>
        <pc:sldMkLst>
          <pc:docMk/>
          <pc:sldMk cId="446401498" sldId="329"/>
        </pc:sldMkLst>
        <pc:spChg chg="mod">
          <ac:chgData name="Sara Kidd" userId="S::sara.kidd002@msd.govt.nz::dabce084-8a7f-4ddc-b0d8-e42f1d5b738a" providerId="AD" clId="Web-{82ECFC45-2842-16F0-489D-1A29B47F7BE0}" dt="2025-10-26T09:13:26.884" v="97" actId="1076"/>
          <ac:spMkLst>
            <pc:docMk/>
            <pc:sldMk cId="446401498" sldId="329"/>
            <ac:spMk id="45" creationId="{C8DA8E8B-EC36-DFD0-8B5B-A3BC3AE2000B}"/>
          </ac:spMkLst>
        </pc:spChg>
        <pc:spChg chg="mod">
          <ac:chgData name="Sara Kidd" userId="S::sara.kidd002@msd.govt.nz::dabce084-8a7f-4ddc-b0d8-e42f1d5b738a" providerId="AD" clId="Web-{82ECFC45-2842-16F0-489D-1A29B47F7BE0}" dt="2025-10-26T09:10:14.302" v="44" actId="20577"/>
          <ac:spMkLst>
            <pc:docMk/>
            <pc:sldMk cId="446401498" sldId="329"/>
            <ac:spMk id="165" creationId="{8B671494-A421-262C-B306-664FCC7159A2}"/>
          </ac:spMkLst>
        </pc:spChg>
        <pc:spChg chg="mod">
          <ac:chgData name="Sara Kidd" userId="S::sara.kidd002@msd.govt.nz::dabce084-8a7f-4ddc-b0d8-e42f1d5b738a" providerId="AD" clId="Web-{82ECFC45-2842-16F0-489D-1A29B47F7BE0}" dt="2025-10-26T09:03:48.705" v="15" actId="20577"/>
          <ac:spMkLst>
            <pc:docMk/>
            <pc:sldMk cId="446401498" sldId="329"/>
            <ac:spMk id="169" creationId="{E9565F8D-116D-D7B1-4EA9-847BFE078985}"/>
          </ac:spMkLst>
        </pc:spChg>
        <pc:spChg chg="mod">
          <ac:chgData name="Sara Kidd" userId="S::sara.kidd002@msd.govt.nz::dabce084-8a7f-4ddc-b0d8-e42f1d5b738a" providerId="AD" clId="Web-{82ECFC45-2842-16F0-489D-1A29B47F7BE0}" dt="2025-10-26T09:03:43.112" v="13" actId="20577"/>
          <ac:spMkLst>
            <pc:docMk/>
            <pc:sldMk cId="446401498" sldId="329"/>
            <ac:spMk id="258" creationId="{C3E35904-755B-D0D5-D247-3D7D45931DED}"/>
          </ac:spMkLst>
        </pc:spChg>
        <pc:cxnChg chg="mod">
          <ac:chgData name="Sara Kidd" userId="S::sara.kidd002@msd.govt.nz::dabce084-8a7f-4ddc-b0d8-e42f1d5b738a" providerId="AD" clId="Web-{82ECFC45-2842-16F0-489D-1A29B47F7BE0}" dt="2025-10-26T09:13:26.884" v="97" actId="1076"/>
          <ac:cxnSpMkLst>
            <pc:docMk/>
            <pc:sldMk cId="446401498" sldId="329"/>
            <ac:cxnSpMk id="58" creationId="{88AF5197-20FA-A72F-05C1-E7E5DC196105}"/>
          </ac:cxnSpMkLst>
        </pc:cxnChg>
        <pc:extLst>
          <p:ext xmlns:p="http://schemas.openxmlformats.org/presentationml/2006/main" uri="{D6D511B9-2390-475A-947B-AFAB55BFBCF1}">
            <pc226:cmChg xmlns:pc226="http://schemas.microsoft.com/office/powerpoint/2022/06/main/command" chg="mod">
              <pc226:chgData name="Sara Kidd" userId="S::sara.kidd002@msd.govt.nz::dabce084-8a7f-4ddc-b0d8-e42f1d5b738a" providerId="AD" clId="Web-{82ECFC45-2842-16F0-489D-1A29B47F7BE0}" dt="2025-10-26T09:08:53.799" v="42" actId="20577"/>
              <pc2:cmMkLst xmlns:pc2="http://schemas.microsoft.com/office/powerpoint/2019/9/main/command">
                <pc:docMk/>
                <pc:sldMk cId="446401498" sldId="329"/>
                <pc2:cmMk id="{3006B8AA-489E-4118-9AD8-3ABCDEBB23F4}"/>
              </pc2:cmMkLst>
            </pc226:cmChg>
          </p:ext>
        </pc:extLst>
      </pc:sldChg>
      <pc:sldChg chg="modSp">
        <pc:chgData name="Sara Kidd" userId="S::sara.kidd002@msd.govt.nz::dabce084-8a7f-4ddc-b0d8-e42f1d5b738a" providerId="AD" clId="Web-{82ECFC45-2842-16F0-489D-1A29B47F7BE0}" dt="2025-10-26T09:19:04.998" v="354" actId="20577"/>
        <pc:sldMkLst>
          <pc:docMk/>
          <pc:sldMk cId="3099536024" sldId="330"/>
        </pc:sldMkLst>
        <pc:spChg chg="mod">
          <ac:chgData name="Sara Kidd" userId="S::sara.kidd002@msd.govt.nz::dabce084-8a7f-4ddc-b0d8-e42f1d5b738a" providerId="AD" clId="Web-{82ECFC45-2842-16F0-489D-1A29B47F7BE0}" dt="2025-10-26T09:13:55.791" v="140" actId="1076"/>
          <ac:spMkLst>
            <pc:docMk/>
            <pc:sldMk cId="3099536024" sldId="330"/>
            <ac:spMk id="18" creationId="{BB453410-A66F-CBF1-258D-624591B6D5B0}"/>
          </ac:spMkLst>
        </pc:spChg>
        <pc:spChg chg="mod">
          <ac:chgData name="Sara Kidd" userId="S::sara.kidd002@msd.govt.nz::dabce084-8a7f-4ddc-b0d8-e42f1d5b738a" providerId="AD" clId="Web-{82ECFC45-2842-16F0-489D-1A29B47F7BE0}" dt="2025-10-26T09:13:58.213" v="141" actId="1076"/>
          <ac:spMkLst>
            <pc:docMk/>
            <pc:sldMk cId="3099536024" sldId="330"/>
            <ac:spMk id="25" creationId="{B3192CC1-8F9F-CA7A-21DB-322E6CFCAEA0}"/>
          </ac:spMkLst>
        </pc:spChg>
        <pc:spChg chg="mod">
          <ac:chgData name="Sara Kidd" userId="S::sara.kidd002@msd.govt.nz::dabce084-8a7f-4ddc-b0d8-e42f1d5b738a" providerId="AD" clId="Web-{82ECFC45-2842-16F0-489D-1A29B47F7BE0}" dt="2025-10-26T09:19:04.998" v="354" actId="20577"/>
          <ac:spMkLst>
            <pc:docMk/>
            <pc:sldMk cId="3099536024" sldId="330"/>
            <ac:spMk id="172" creationId="{2EA91AF3-09CF-647B-8A90-02F1D3E525BE}"/>
          </ac:spMkLst>
        </pc:spChg>
      </pc:sldChg>
      <pc:sldChg chg="modSp">
        <pc:chgData name="Sara Kidd" userId="S::sara.kidd002@msd.govt.nz::dabce084-8a7f-4ddc-b0d8-e42f1d5b738a" providerId="AD" clId="Web-{82ECFC45-2842-16F0-489D-1A29B47F7BE0}" dt="2025-10-26T08:52:25.148" v="3" actId="1076"/>
        <pc:sldMkLst>
          <pc:docMk/>
          <pc:sldMk cId="4207764975" sldId="355"/>
        </pc:sldMkLst>
        <pc:spChg chg="mod">
          <ac:chgData name="Sara Kidd" userId="S::sara.kidd002@msd.govt.nz::dabce084-8a7f-4ddc-b0d8-e42f1d5b738a" providerId="AD" clId="Web-{82ECFC45-2842-16F0-489D-1A29B47F7BE0}" dt="2025-10-26T08:52:25.148" v="3" actId="1076"/>
          <ac:spMkLst>
            <pc:docMk/>
            <pc:sldMk cId="4207764975" sldId="355"/>
            <ac:spMk id="6" creationId="{0475EE21-A3D1-F2F1-3104-41C4E6D07973}"/>
          </ac:spMkLst>
        </pc:spChg>
      </pc:sldChg>
      <pc:sldChg chg="modSp">
        <pc:chgData name="Sara Kidd" userId="S::sara.kidd002@msd.govt.nz::dabce084-8a7f-4ddc-b0d8-e42f1d5b738a" providerId="AD" clId="Web-{82ECFC45-2842-16F0-489D-1A29B47F7BE0}" dt="2025-10-26T08:52:15.757" v="2" actId="20577"/>
        <pc:sldMkLst>
          <pc:docMk/>
          <pc:sldMk cId="1798908059" sldId="364"/>
        </pc:sldMkLst>
        <pc:spChg chg="mod">
          <ac:chgData name="Sara Kidd" userId="S::sara.kidd002@msd.govt.nz::dabce084-8a7f-4ddc-b0d8-e42f1d5b738a" providerId="AD" clId="Web-{82ECFC45-2842-16F0-489D-1A29B47F7BE0}" dt="2025-10-26T08:52:15.757" v="2" actId="20577"/>
          <ac:spMkLst>
            <pc:docMk/>
            <pc:sldMk cId="1798908059" sldId="364"/>
            <ac:spMk id="10" creationId="{8477A5CC-B965-FE6B-93A8-8A258B18E80C}"/>
          </ac:spMkLst>
        </pc:spChg>
      </pc:sldChg>
      <pc:sldChg chg="modSp">
        <pc:chgData name="Sara Kidd" userId="S::sara.kidd002@msd.govt.nz::dabce084-8a7f-4ddc-b0d8-e42f1d5b738a" providerId="AD" clId="Web-{82ECFC45-2842-16F0-489D-1A29B47F7BE0}" dt="2025-10-26T09:00:51.704" v="11" actId="20577"/>
        <pc:sldMkLst>
          <pc:docMk/>
          <pc:sldMk cId="3003324711" sldId="366"/>
        </pc:sldMkLst>
        <pc:spChg chg="mod">
          <ac:chgData name="Sara Kidd" userId="S::sara.kidd002@msd.govt.nz::dabce084-8a7f-4ddc-b0d8-e42f1d5b738a" providerId="AD" clId="Web-{82ECFC45-2842-16F0-489D-1A29B47F7BE0}" dt="2025-10-26T09:00:51.704" v="11" actId="20577"/>
          <ac:spMkLst>
            <pc:docMk/>
            <pc:sldMk cId="3003324711" sldId="366"/>
            <ac:spMk id="6" creationId="{F9D34581-1AB0-833F-FE67-214D5EF895E1}"/>
          </ac:spMkLst>
        </pc:spChg>
      </pc:sldChg>
    </pc:docChg>
  </pc:docChgLst>
  <pc:docChgLst>
    <pc:chgData name="Philip Roy" userId="a442a26b-b5f5-44d0-90b3-caaea39669b7" providerId="ADAL" clId="{4EBADB79-72C8-4536-A1D0-80128B2E9ADC}"/>
    <pc:docChg chg="undo custSel addSld delSld modSld">
      <pc:chgData name="Philip Roy" userId="a442a26b-b5f5-44d0-90b3-caaea39669b7" providerId="ADAL" clId="{4EBADB79-72C8-4536-A1D0-80128B2E9ADC}" dt="2025-10-02T01:36:44.496" v="8"/>
      <pc:docMkLst>
        <pc:docMk/>
      </pc:docMkLst>
      <pc:sldChg chg="modSp">
        <pc:chgData name="Philip Roy" userId="a442a26b-b5f5-44d0-90b3-caaea39669b7" providerId="ADAL" clId="{4EBADB79-72C8-4536-A1D0-80128B2E9ADC}" dt="2025-10-02T01:36:44.496" v="8"/>
        <pc:sldMkLst>
          <pc:docMk/>
          <pc:sldMk cId="619951161" sldId="268"/>
        </pc:sldMkLst>
        <pc:spChg chg="mod">
          <ac:chgData name="Philip Roy" userId="a442a26b-b5f5-44d0-90b3-caaea39669b7" providerId="ADAL" clId="{4EBADB79-72C8-4536-A1D0-80128B2E9ADC}" dt="2025-10-02T01:36:44.496" v="8"/>
          <ac:spMkLst>
            <pc:docMk/>
            <pc:sldMk cId="619951161" sldId="268"/>
            <ac:spMk id="3" creationId="{FF5DFFAE-D337-9BF1-C695-FF9D75664BF4}"/>
          </ac:spMkLst>
        </pc:spChg>
      </pc:sldChg>
      <pc:sldChg chg="del">
        <pc:chgData name="Philip Roy" userId="a442a26b-b5f5-44d0-90b3-caaea39669b7" providerId="ADAL" clId="{4EBADB79-72C8-4536-A1D0-80128B2E9ADC}" dt="2025-10-02T01:35:13.754" v="5" actId="47"/>
        <pc:sldMkLst>
          <pc:docMk/>
          <pc:sldMk cId="3133755107" sldId="274"/>
        </pc:sldMkLst>
      </pc:sldChg>
    </pc:docChg>
  </pc:docChgLst>
  <pc:docChgLst>
    <pc:chgData name="Philip Roy" userId="a442a26b-b5f5-44d0-90b3-caaea39669b7" providerId="ADAL" clId="{65E2DFD3-3291-49B9-980B-8E2C3D5778C0}"/>
    <pc:docChg chg="undo redo custSel addSld delSld modSld sldOrd">
      <pc:chgData name="Philip Roy" userId="a442a26b-b5f5-44d0-90b3-caaea39669b7" providerId="ADAL" clId="{65E2DFD3-3291-49B9-980B-8E2C3D5778C0}" dt="2025-10-13T00:04:52.108" v="4221" actId="113"/>
      <pc:docMkLst>
        <pc:docMk/>
      </pc:docMkLst>
      <pc:sldChg chg="addSp modSp mod modTransition">
        <pc:chgData name="Philip Roy" userId="a442a26b-b5f5-44d0-90b3-caaea39669b7" providerId="ADAL" clId="{65E2DFD3-3291-49B9-980B-8E2C3D5778C0}" dt="2025-10-06T02:44:59.452" v="2460" actId="33553"/>
        <pc:sldMkLst>
          <pc:docMk/>
          <pc:sldMk cId="3080511250" sldId="266"/>
        </pc:sldMkLst>
        <pc:spChg chg="add mod">
          <ac:chgData name="Philip Roy" userId="a442a26b-b5f5-44d0-90b3-caaea39669b7" providerId="ADAL" clId="{65E2DFD3-3291-49B9-980B-8E2C3D5778C0}" dt="2025-10-06T02:44:59.452" v="2460" actId="33553"/>
          <ac:spMkLst>
            <pc:docMk/>
            <pc:sldMk cId="3080511250" sldId="266"/>
            <ac:spMk id="2" creationId="{86DA0FC2-9B14-B551-3F15-89D2D02EB5F5}"/>
          </ac:spMkLst>
        </pc:spChg>
      </pc:sldChg>
      <pc:sldChg chg="modSp mod modTransition">
        <pc:chgData name="Philip Roy" userId="a442a26b-b5f5-44d0-90b3-caaea39669b7" providerId="ADAL" clId="{65E2DFD3-3291-49B9-980B-8E2C3D5778C0}" dt="2025-10-06T01:06:59.134" v="1087"/>
        <pc:sldMkLst>
          <pc:docMk/>
          <pc:sldMk cId="619951161" sldId="268"/>
        </pc:sldMkLst>
        <pc:spChg chg="mod">
          <ac:chgData name="Philip Roy" userId="a442a26b-b5f5-44d0-90b3-caaea39669b7" providerId="ADAL" clId="{65E2DFD3-3291-49B9-980B-8E2C3D5778C0}" dt="2025-10-05T19:38:56.933" v="208" actId="20577"/>
          <ac:spMkLst>
            <pc:docMk/>
            <pc:sldMk cId="619951161" sldId="268"/>
            <ac:spMk id="3" creationId="{FF5DFFAE-D337-9BF1-C695-FF9D75664BF4}"/>
          </ac:spMkLst>
        </pc:spChg>
      </pc:sldChg>
      <pc:sldChg chg="modSp add mod ord modTransition modClrScheme chgLayout">
        <pc:chgData name="Philip Roy" userId="a442a26b-b5f5-44d0-90b3-caaea39669b7" providerId="ADAL" clId="{65E2DFD3-3291-49B9-980B-8E2C3D5778C0}" dt="2025-10-06T01:06:59.134" v="1087"/>
        <pc:sldMkLst>
          <pc:docMk/>
          <pc:sldMk cId="3133755107" sldId="274"/>
        </pc:sldMkLst>
        <pc:spChg chg="mod ord">
          <ac:chgData name="Philip Roy" userId="a442a26b-b5f5-44d0-90b3-caaea39669b7" providerId="ADAL" clId="{65E2DFD3-3291-49B9-980B-8E2C3D5778C0}" dt="2025-10-05T19:32:06.137" v="175" actId="700"/>
          <ac:spMkLst>
            <pc:docMk/>
            <pc:sldMk cId="3133755107" sldId="274"/>
            <ac:spMk id="5" creationId="{38F8F409-4A1A-6039-8982-468DD4EE2C07}"/>
          </ac:spMkLst>
        </pc:spChg>
        <pc:spChg chg="mod ord">
          <ac:chgData name="Philip Roy" userId="a442a26b-b5f5-44d0-90b3-caaea39669b7" providerId="ADAL" clId="{65E2DFD3-3291-49B9-980B-8E2C3D5778C0}" dt="2025-10-05T19:32:06.137" v="175" actId="700"/>
          <ac:spMkLst>
            <pc:docMk/>
            <pc:sldMk cId="3133755107" sldId="274"/>
            <ac:spMk id="6" creationId="{D2E13452-38DB-98DD-B7DE-42C30FA9E3E0}"/>
          </ac:spMkLst>
        </pc:spChg>
        <pc:spChg chg="mod ord">
          <ac:chgData name="Philip Roy" userId="a442a26b-b5f5-44d0-90b3-caaea39669b7" providerId="ADAL" clId="{65E2DFD3-3291-49B9-980B-8E2C3D5778C0}" dt="2025-10-05T19:32:06.137" v="175" actId="700"/>
          <ac:spMkLst>
            <pc:docMk/>
            <pc:sldMk cId="3133755107" sldId="274"/>
            <ac:spMk id="7" creationId="{9D04A722-E081-D754-459D-D9FDA5AD4D80}"/>
          </ac:spMkLst>
        </pc:spChg>
      </pc:sldChg>
      <pc:sldChg chg="addSp delSp modSp add del mod ord modTransition modAnim modNotesTx">
        <pc:chgData name="Philip Roy" userId="a442a26b-b5f5-44d0-90b3-caaea39669b7" providerId="ADAL" clId="{65E2DFD3-3291-49B9-980B-8E2C3D5778C0}" dt="2025-10-07T02:10:48.609" v="2515" actId="47"/>
        <pc:sldMkLst>
          <pc:docMk/>
          <pc:sldMk cId="81750404" sldId="277"/>
        </pc:sldMkLst>
        <pc:spChg chg="add mod">
          <ac:chgData name="Philip Roy" userId="a442a26b-b5f5-44d0-90b3-caaea39669b7" providerId="ADAL" clId="{65E2DFD3-3291-49B9-980B-8E2C3D5778C0}" dt="2025-10-06T02:33:46.319" v="2373" actId="20577"/>
          <ac:spMkLst>
            <pc:docMk/>
            <pc:sldMk cId="81750404" sldId="277"/>
            <ac:spMk id="4" creationId="{AC17FD9B-EB7C-ECC4-6F87-796F1F35E7BB}"/>
          </ac:spMkLst>
        </pc:spChg>
      </pc:sldChg>
      <pc:sldChg chg="addSp delSp modSp add mod ord modTransition modClrScheme chgLayout modNotesTx">
        <pc:chgData name="Philip Roy" userId="a442a26b-b5f5-44d0-90b3-caaea39669b7" providerId="ADAL" clId="{65E2DFD3-3291-49B9-980B-8E2C3D5778C0}" dt="2025-10-07T03:00:33.099" v="2522" actId="478"/>
        <pc:sldMkLst>
          <pc:docMk/>
          <pc:sldMk cId="944554042" sldId="285"/>
        </pc:sldMkLst>
        <pc:spChg chg="mod ord">
          <ac:chgData name="Philip Roy" userId="a442a26b-b5f5-44d0-90b3-caaea39669b7" providerId="ADAL" clId="{65E2DFD3-3291-49B9-980B-8E2C3D5778C0}" dt="2025-10-07T03:00:30.711" v="2521" actId="700"/>
          <ac:spMkLst>
            <pc:docMk/>
            <pc:sldMk cId="944554042" sldId="285"/>
            <ac:spMk id="5" creationId="{363EF3C6-7406-B07A-2E4F-D16681A3E8A3}"/>
          </ac:spMkLst>
        </pc:spChg>
        <pc:spChg chg="mod ord">
          <ac:chgData name="Philip Roy" userId="a442a26b-b5f5-44d0-90b3-caaea39669b7" providerId="ADAL" clId="{65E2DFD3-3291-49B9-980B-8E2C3D5778C0}" dt="2025-10-07T03:00:30.711" v="2521" actId="700"/>
          <ac:spMkLst>
            <pc:docMk/>
            <pc:sldMk cId="944554042" sldId="285"/>
            <ac:spMk id="7" creationId="{0A694AAC-4D44-4BE4-8769-B3873113DA0E}"/>
          </ac:spMkLst>
        </pc:spChg>
      </pc:sldChg>
      <pc:sldChg chg="add ord modTransition modNotesTx">
        <pc:chgData name="Philip Roy" userId="a442a26b-b5f5-44d0-90b3-caaea39669b7" providerId="ADAL" clId="{65E2DFD3-3291-49B9-980B-8E2C3D5778C0}" dt="2025-10-06T01:13:44.590" v="1094" actId="20577"/>
        <pc:sldMkLst>
          <pc:docMk/>
          <pc:sldMk cId="2648166311" sldId="288"/>
        </pc:sldMkLst>
      </pc:sldChg>
      <pc:sldChg chg="add ord modTransition">
        <pc:chgData name="Philip Roy" userId="a442a26b-b5f5-44d0-90b3-caaea39669b7" providerId="ADAL" clId="{65E2DFD3-3291-49B9-980B-8E2C3D5778C0}" dt="2025-10-06T01:06:59.134" v="1087"/>
        <pc:sldMkLst>
          <pc:docMk/>
          <pc:sldMk cId="1435640319" sldId="289"/>
        </pc:sldMkLst>
      </pc:sldChg>
      <pc:sldChg chg="addSp modSp add del mod ord modTransition modClrScheme modAnim chgLayout modNotesTx">
        <pc:chgData name="Philip Roy" userId="a442a26b-b5f5-44d0-90b3-caaea39669b7" providerId="ADAL" clId="{65E2DFD3-3291-49B9-980B-8E2C3D5778C0}" dt="2025-10-06T01:06:59.134" v="1087"/>
        <pc:sldMkLst>
          <pc:docMk/>
          <pc:sldMk cId="1196908403" sldId="291"/>
        </pc:sldMkLst>
        <pc:spChg chg="mod ord">
          <ac:chgData name="Philip Roy" userId="a442a26b-b5f5-44d0-90b3-caaea39669b7" providerId="ADAL" clId="{65E2DFD3-3291-49B9-980B-8E2C3D5778C0}" dt="2025-10-06T00:25:34.069" v="1060" actId="700"/>
          <ac:spMkLst>
            <pc:docMk/>
            <pc:sldMk cId="1196908403" sldId="291"/>
            <ac:spMk id="19" creationId="{66A85F45-25B0-EC34-32B9-701ACDFDD5A0}"/>
          </ac:spMkLst>
        </pc:spChg>
        <pc:spChg chg="mod ord">
          <ac:chgData name="Philip Roy" userId="a442a26b-b5f5-44d0-90b3-caaea39669b7" providerId="ADAL" clId="{65E2DFD3-3291-49B9-980B-8E2C3D5778C0}" dt="2025-10-06T00:25:38.748" v="1061" actId="14100"/>
          <ac:spMkLst>
            <pc:docMk/>
            <pc:sldMk cId="1196908403" sldId="291"/>
            <ac:spMk id="20" creationId="{9003B60F-EF86-A95F-D1B2-EA12BECB9194}"/>
          </ac:spMkLst>
        </pc:spChg>
      </pc:sldChg>
      <pc:sldChg chg="addSp delSp modSp add mod ord modTransition modClrScheme chgLayout modNotesTx">
        <pc:chgData name="Philip Roy" userId="a442a26b-b5f5-44d0-90b3-caaea39669b7" providerId="ADAL" clId="{65E2DFD3-3291-49B9-980B-8E2C3D5778C0}" dt="2025-10-07T03:00:21.596" v="2520" actId="478"/>
        <pc:sldMkLst>
          <pc:docMk/>
          <pc:sldMk cId="2872042121" sldId="295"/>
        </pc:sldMkLst>
        <pc:spChg chg="mod ord">
          <ac:chgData name="Philip Roy" userId="a442a26b-b5f5-44d0-90b3-caaea39669b7" providerId="ADAL" clId="{65E2DFD3-3291-49B9-980B-8E2C3D5778C0}" dt="2025-10-07T03:00:18.106" v="2519" actId="700"/>
          <ac:spMkLst>
            <pc:docMk/>
            <pc:sldMk cId="2872042121" sldId="295"/>
            <ac:spMk id="10" creationId="{56B01B47-982E-73DF-E334-A5B429897123}"/>
          </ac:spMkLst>
        </pc:spChg>
        <pc:spChg chg="mod ord">
          <ac:chgData name="Philip Roy" userId="a442a26b-b5f5-44d0-90b3-caaea39669b7" providerId="ADAL" clId="{65E2DFD3-3291-49B9-980B-8E2C3D5778C0}" dt="2025-10-07T03:00:18.106" v="2519" actId="700"/>
          <ac:spMkLst>
            <pc:docMk/>
            <pc:sldMk cId="2872042121" sldId="295"/>
            <ac:spMk id="11" creationId="{39392C50-39D1-6295-9BBF-A6C1FC823F75}"/>
          </ac:spMkLst>
        </pc:spChg>
      </pc:sldChg>
      <pc:sldChg chg="addSp delSp modSp add del mod ord modClrScheme modAnim chgLayout modNotesTx">
        <pc:chgData name="Philip Roy" userId="a442a26b-b5f5-44d0-90b3-caaea39669b7" providerId="ADAL" clId="{65E2DFD3-3291-49B9-980B-8E2C3D5778C0}" dt="2025-10-08T03:20:37.040" v="3848" actId="20577"/>
        <pc:sldMkLst>
          <pc:docMk/>
          <pc:sldMk cId="2871672615" sldId="323"/>
        </pc:sldMkLst>
        <pc:spChg chg="add mod">
          <ac:chgData name="Philip Roy" userId="a442a26b-b5f5-44d0-90b3-caaea39669b7" providerId="ADAL" clId="{65E2DFD3-3291-49B9-980B-8E2C3D5778C0}" dt="2025-10-06T01:49:51.535" v="2034" actId="1035"/>
          <ac:spMkLst>
            <pc:docMk/>
            <pc:sldMk cId="2871672615" sldId="323"/>
            <ac:spMk id="11" creationId="{5D9D140B-9E1A-3683-5F98-737D3BBB78F9}"/>
          </ac:spMkLst>
        </pc:spChg>
        <pc:spChg chg="add mod">
          <ac:chgData name="Philip Roy" userId="a442a26b-b5f5-44d0-90b3-caaea39669b7" providerId="ADAL" clId="{65E2DFD3-3291-49B9-980B-8E2C3D5778C0}" dt="2025-10-06T01:49:51.535" v="2034" actId="1035"/>
          <ac:spMkLst>
            <pc:docMk/>
            <pc:sldMk cId="2871672615" sldId="323"/>
            <ac:spMk id="13" creationId="{B81ABCE5-EF8A-834D-120F-C48AB8C2699C}"/>
          </ac:spMkLst>
        </pc:spChg>
        <pc:spChg chg="add del mod">
          <ac:chgData name="Philip Roy" userId="a442a26b-b5f5-44d0-90b3-caaea39669b7" providerId="ADAL" clId="{65E2DFD3-3291-49B9-980B-8E2C3D5778C0}" dt="2025-10-06T02:16:20.442" v="2321" actId="14100"/>
          <ac:spMkLst>
            <pc:docMk/>
            <pc:sldMk cId="2871672615" sldId="323"/>
            <ac:spMk id="14" creationId="{A5CCF1EA-E55D-16C0-CBE2-B24F13332735}"/>
          </ac:spMkLst>
        </pc:spChg>
        <pc:spChg chg="mod">
          <ac:chgData name="Philip Roy" userId="a442a26b-b5f5-44d0-90b3-caaea39669b7" providerId="ADAL" clId="{65E2DFD3-3291-49B9-980B-8E2C3D5778C0}" dt="2025-10-06T02:16:52.118" v="2325" actId="14100"/>
          <ac:spMkLst>
            <pc:docMk/>
            <pc:sldMk cId="2871672615" sldId="323"/>
            <ac:spMk id="15" creationId="{395164DF-29C8-7CBE-7406-DE688B23D121}"/>
          </ac:spMkLst>
        </pc:spChg>
        <pc:spChg chg="add del mod">
          <ac:chgData name="Philip Roy" userId="a442a26b-b5f5-44d0-90b3-caaea39669b7" providerId="ADAL" clId="{65E2DFD3-3291-49B9-980B-8E2C3D5778C0}" dt="2025-10-06T01:57:36.722" v="2074" actId="1076"/>
          <ac:spMkLst>
            <pc:docMk/>
            <pc:sldMk cId="2871672615" sldId="323"/>
            <ac:spMk id="41" creationId="{60C0FEC1-8B89-6ABA-F3FB-45D6AE90D318}"/>
          </ac:spMkLst>
        </pc:spChg>
        <pc:spChg chg="add del mod">
          <ac:chgData name="Philip Roy" userId="a442a26b-b5f5-44d0-90b3-caaea39669b7" providerId="ADAL" clId="{65E2DFD3-3291-49B9-980B-8E2C3D5778C0}" dt="2025-10-06T01:57:36.722" v="2074" actId="1076"/>
          <ac:spMkLst>
            <pc:docMk/>
            <pc:sldMk cId="2871672615" sldId="323"/>
            <ac:spMk id="49" creationId="{898C15D1-BC93-4711-E283-174052CDF13D}"/>
          </ac:spMkLst>
        </pc:spChg>
        <pc:spChg chg="mod">
          <ac:chgData name="Philip Roy" userId="a442a26b-b5f5-44d0-90b3-caaea39669b7" providerId="ADAL" clId="{65E2DFD3-3291-49B9-980B-8E2C3D5778C0}" dt="2025-10-06T02:46:10.646" v="2463" actId="2"/>
          <ac:spMkLst>
            <pc:docMk/>
            <pc:sldMk cId="2871672615" sldId="323"/>
            <ac:spMk id="55" creationId="{3ED38572-5B20-80DC-6FE8-4A86E6816478}"/>
          </ac:spMkLst>
        </pc:spChg>
        <pc:spChg chg="mod">
          <ac:chgData name="Philip Roy" userId="a442a26b-b5f5-44d0-90b3-caaea39669b7" providerId="ADAL" clId="{65E2DFD3-3291-49B9-980B-8E2C3D5778C0}" dt="2025-10-06T02:14:55.217" v="2311" actId="1076"/>
          <ac:spMkLst>
            <pc:docMk/>
            <pc:sldMk cId="2871672615" sldId="323"/>
            <ac:spMk id="81" creationId="{AF3BF7AF-CE4D-D34D-E0E0-C91C9B6D6611}"/>
          </ac:spMkLst>
        </pc:spChg>
        <pc:spChg chg="add mod">
          <ac:chgData name="Philip Roy" userId="a442a26b-b5f5-44d0-90b3-caaea39669b7" providerId="ADAL" clId="{65E2DFD3-3291-49B9-980B-8E2C3D5778C0}" dt="2025-10-06T01:49:51.535" v="2034" actId="1035"/>
          <ac:spMkLst>
            <pc:docMk/>
            <pc:sldMk cId="2871672615" sldId="323"/>
            <ac:spMk id="83" creationId="{405A1A07-82AC-9282-56A1-4BC952FDCA1F}"/>
          </ac:spMkLst>
        </pc:spChg>
        <pc:spChg chg="add del mod">
          <ac:chgData name="Philip Roy" userId="a442a26b-b5f5-44d0-90b3-caaea39669b7" providerId="ADAL" clId="{65E2DFD3-3291-49B9-980B-8E2C3D5778C0}" dt="2025-10-06T01:57:36.722" v="2074" actId="1076"/>
          <ac:spMkLst>
            <pc:docMk/>
            <pc:sldMk cId="2871672615" sldId="323"/>
            <ac:spMk id="97" creationId="{7A16FA49-00AD-0A54-58B3-29B04D44D884}"/>
          </ac:spMkLst>
        </pc:spChg>
        <pc:spChg chg="add del mod">
          <ac:chgData name="Philip Roy" userId="a442a26b-b5f5-44d0-90b3-caaea39669b7" providerId="ADAL" clId="{65E2DFD3-3291-49B9-980B-8E2C3D5778C0}" dt="2025-10-06T01:57:36.722" v="2074" actId="1076"/>
          <ac:spMkLst>
            <pc:docMk/>
            <pc:sldMk cId="2871672615" sldId="323"/>
            <ac:spMk id="105" creationId="{08D09828-0B47-7175-431F-39AE64EA5B46}"/>
          </ac:spMkLst>
        </pc:spChg>
        <pc:spChg chg="add del mod">
          <ac:chgData name="Philip Roy" userId="a442a26b-b5f5-44d0-90b3-caaea39669b7" providerId="ADAL" clId="{65E2DFD3-3291-49B9-980B-8E2C3D5778C0}" dt="2025-10-06T01:57:36.722" v="2074" actId="1076"/>
          <ac:spMkLst>
            <pc:docMk/>
            <pc:sldMk cId="2871672615" sldId="323"/>
            <ac:spMk id="117" creationId="{7916C803-08C3-F561-B9C8-91CB629FEE15}"/>
          </ac:spMkLst>
        </pc:spChg>
        <pc:spChg chg="add mod">
          <ac:chgData name="Philip Roy" userId="a442a26b-b5f5-44d0-90b3-caaea39669b7" providerId="ADAL" clId="{65E2DFD3-3291-49B9-980B-8E2C3D5778C0}" dt="2025-10-06T01:49:51.535" v="2034" actId="1035"/>
          <ac:spMkLst>
            <pc:docMk/>
            <pc:sldMk cId="2871672615" sldId="323"/>
            <ac:spMk id="147" creationId="{DC7D7C4F-72B3-DFDC-7135-C532D4407D0A}"/>
          </ac:spMkLst>
        </pc:spChg>
        <pc:spChg chg="add">
          <ac:chgData name="Philip Roy" userId="a442a26b-b5f5-44d0-90b3-caaea39669b7" providerId="ADAL" clId="{65E2DFD3-3291-49B9-980B-8E2C3D5778C0}" dt="2025-10-06T01:57:26.567" v="2073" actId="21"/>
          <ac:spMkLst>
            <pc:docMk/>
            <pc:sldMk cId="2871672615" sldId="323"/>
            <ac:spMk id="148" creationId="{333831DA-3B20-D177-44F2-7E8F40164687}"/>
          </ac:spMkLst>
        </pc:spChg>
        <pc:spChg chg="add mod">
          <ac:chgData name="Philip Roy" userId="a442a26b-b5f5-44d0-90b3-caaea39669b7" providerId="ADAL" clId="{65E2DFD3-3291-49B9-980B-8E2C3D5778C0}" dt="2025-10-06T01:49:51.535" v="2034" actId="1035"/>
          <ac:spMkLst>
            <pc:docMk/>
            <pc:sldMk cId="2871672615" sldId="323"/>
            <ac:spMk id="150" creationId="{029F0585-39AD-A3CF-21DB-AA7E8C50895D}"/>
          </ac:spMkLst>
        </pc:spChg>
        <pc:spChg chg="add mod">
          <ac:chgData name="Philip Roy" userId="a442a26b-b5f5-44d0-90b3-caaea39669b7" providerId="ADAL" clId="{65E2DFD3-3291-49B9-980B-8E2C3D5778C0}" dt="2025-10-06T02:16:39.835" v="2323" actId="14100"/>
          <ac:spMkLst>
            <pc:docMk/>
            <pc:sldMk cId="2871672615" sldId="323"/>
            <ac:spMk id="153" creationId="{7FFB5A92-C645-FC93-F965-FDBCE26F7E60}"/>
          </ac:spMkLst>
        </pc:spChg>
        <pc:spChg chg="add mod">
          <ac:chgData name="Philip Roy" userId="a442a26b-b5f5-44d0-90b3-caaea39669b7" providerId="ADAL" clId="{65E2DFD3-3291-49B9-980B-8E2C3D5778C0}" dt="2025-10-06T02:18:24.261" v="2340" actId="1036"/>
          <ac:spMkLst>
            <pc:docMk/>
            <pc:sldMk cId="2871672615" sldId="323"/>
            <ac:spMk id="173" creationId="{5B306DC3-510D-F3BC-F723-1628C82F8413}"/>
          </ac:spMkLst>
        </pc:spChg>
        <pc:spChg chg="mod">
          <ac:chgData name="Philip Roy" userId="a442a26b-b5f5-44d0-90b3-caaea39669b7" providerId="ADAL" clId="{65E2DFD3-3291-49B9-980B-8E2C3D5778C0}" dt="2025-10-06T02:18:24.261" v="2340" actId="1036"/>
          <ac:spMkLst>
            <pc:docMk/>
            <pc:sldMk cId="2871672615" sldId="323"/>
            <ac:spMk id="175" creationId="{184A463E-5F9F-B5A4-D761-560F3BEF148B}"/>
          </ac:spMkLst>
        </pc:spChg>
        <pc:spChg chg="add del mod">
          <ac:chgData name="Philip Roy" userId="a442a26b-b5f5-44d0-90b3-caaea39669b7" providerId="ADAL" clId="{65E2DFD3-3291-49B9-980B-8E2C3D5778C0}" dt="2025-10-06T01:57:36.722" v="2074" actId="1076"/>
          <ac:spMkLst>
            <pc:docMk/>
            <pc:sldMk cId="2871672615" sldId="323"/>
            <ac:spMk id="177" creationId="{6B87E0D5-A0CA-CB04-28D2-662B5817C029}"/>
          </ac:spMkLst>
        </pc:spChg>
        <pc:spChg chg="mod">
          <ac:chgData name="Philip Roy" userId="a442a26b-b5f5-44d0-90b3-caaea39669b7" providerId="ADAL" clId="{65E2DFD3-3291-49B9-980B-8E2C3D5778C0}" dt="2025-10-08T03:20:37.040" v="3848" actId="20577"/>
          <ac:spMkLst>
            <pc:docMk/>
            <pc:sldMk cId="2871672615" sldId="323"/>
            <ac:spMk id="187" creationId="{9CEEC275-0AA0-B14F-4952-42EFB69E52D5}"/>
          </ac:spMkLst>
        </pc:spChg>
        <pc:spChg chg="add del mod">
          <ac:chgData name="Philip Roy" userId="a442a26b-b5f5-44d0-90b3-caaea39669b7" providerId="ADAL" clId="{65E2DFD3-3291-49B9-980B-8E2C3D5778C0}" dt="2025-10-06T01:57:36.722" v="2074" actId="1076"/>
          <ac:spMkLst>
            <pc:docMk/>
            <pc:sldMk cId="2871672615" sldId="323"/>
            <ac:spMk id="189" creationId="{D6A6A27A-D191-3610-5CCC-90B835BAFB61}"/>
          </ac:spMkLst>
        </pc:spChg>
        <pc:spChg chg="add del mod">
          <ac:chgData name="Philip Roy" userId="a442a26b-b5f5-44d0-90b3-caaea39669b7" providerId="ADAL" clId="{65E2DFD3-3291-49B9-980B-8E2C3D5778C0}" dt="2025-10-06T01:57:36.722" v="2074" actId="1076"/>
          <ac:spMkLst>
            <pc:docMk/>
            <pc:sldMk cId="2871672615" sldId="323"/>
            <ac:spMk id="191" creationId="{27A3F4A8-F9E0-250A-F3EC-6E73923FF0D1}"/>
          </ac:spMkLst>
        </pc:spChg>
        <pc:spChg chg="add del mod">
          <ac:chgData name="Philip Roy" userId="a442a26b-b5f5-44d0-90b3-caaea39669b7" providerId="ADAL" clId="{65E2DFD3-3291-49B9-980B-8E2C3D5778C0}" dt="2025-10-06T01:57:36.722" v="2074" actId="1076"/>
          <ac:spMkLst>
            <pc:docMk/>
            <pc:sldMk cId="2871672615" sldId="323"/>
            <ac:spMk id="192" creationId="{C48D8AE9-23B8-F145-5603-D7B33FA9DDD0}"/>
          </ac:spMkLst>
        </pc:spChg>
        <pc:picChg chg="mod">
          <ac:chgData name="Philip Roy" userId="a442a26b-b5f5-44d0-90b3-caaea39669b7" providerId="ADAL" clId="{65E2DFD3-3291-49B9-980B-8E2C3D5778C0}" dt="2025-10-06T02:18:24.261" v="2340" actId="1036"/>
          <ac:picMkLst>
            <pc:docMk/>
            <pc:sldMk cId="2871672615" sldId="323"/>
            <ac:picMk id="172" creationId="{1DEAEE2E-FC18-0C1E-D11B-1FBA7D3E0A8D}"/>
          </ac:picMkLst>
        </pc:picChg>
        <pc:picChg chg="mod">
          <ac:chgData name="Philip Roy" userId="a442a26b-b5f5-44d0-90b3-caaea39669b7" providerId="ADAL" clId="{65E2DFD3-3291-49B9-980B-8E2C3D5778C0}" dt="2025-10-06T02:18:24.261" v="2340" actId="1036"/>
          <ac:picMkLst>
            <pc:docMk/>
            <pc:sldMk cId="2871672615" sldId="323"/>
            <ac:picMk id="174" creationId="{261A1DB4-AD66-069D-CEC2-F0F8FD767092}"/>
          </ac:picMkLst>
        </pc:picChg>
      </pc:sldChg>
      <pc:sldChg chg="addSp delSp modSp add del mod ord modAnim">
        <pc:chgData name="Philip Roy" userId="a442a26b-b5f5-44d0-90b3-caaea39669b7" providerId="ADAL" clId="{65E2DFD3-3291-49B9-980B-8E2C3D5778C0}" dt="2025-10-06T02:46:08.779" v="2462" actId="2"/>
        <pc:sldMkLst>
          <pc:docMk/>
          <pc:sldMk cId="446401498" sldId="329"/>
        </pc:sldMkLst>
        <pc:spChg chg="mod">
          <ac:chgData name="Philip Roy" userId="a442a26b-b5f5-44d0-90b3-caaea39669b7" providerId="ADAL" clId="{65E2DFD3-3291-49B9-980B-8E2C3D5778C0}" dt="2025-10-03T00:58:23.863" v="0" actId="1076"/>
          <ac:spMkLst>
            <pc:docMk/>
            <pc:sldMk cId="446401498" sldId="329"/>
            <ac:spMk id="3" creationId="{530C986E-17F8-A2DD-1B32-1554B5F417A3}"/>
          </ac:spMkLst>
        </pc:spChg>
        <pc:spChg chg="add mod">
          <ac:chgData name="Philip Roy" userId="a442a26b-b5f5-44d0-90b3-caaea39669b7" providerId="ADAL" clId="{65E2DFD3-3291-49B9-980B-8E2C3D5778C0}" dt="2025-10-06T01:47:39.030" v="1986" actId="1076"/>
          <ac:spMkLst>
            <pc:docMk/>
            <pc:sldMk cId="446401498" sldId="329"/>
            <ac:spMk id="4" creationId="{E5DC3427-ED30-77F4-8877-DAAAA80745BC}"/>
          </ac:spMkLst>
        </pc:spChg>
        <pc:spChg chg="mod">
          <ac:chgData name="Philip Roy" userId="a442a26b-b5f5-44d0-90b3-caaea39669b7" providerId="ADAL" clId="{65E2DFD3-3291-49B9-980B-8E2C3D5778C0}" dt="2025-10-06T02:45:15.582" v="2461" actId="33553"/>
          <ac:spMkLst>
            <pc:docMk/>
            <pc:sldMk cId="446401498" sldId="329"/>
            <ac:spMk id="9" creationId="{C7484EA6-1FCD-9568-87ED-9BF127604BFB}"/>
          </ac:spMkLst>
        </pc:spChg>
        <pc:spChg chg="add mod">
          <ac:chgData name="Philip Roy" userId="a442a26b-b5f5-44d0-90b3-caaea39669b7" providerId="ADAL" clId="{65E2DFD3-3291-49B9-980B-8E2C3D5778C0}" dt="2025-10-06T01:47:39.030" v="1986" actId="1076"/>
          <ac:spMkLst>
            <pc:docMk/>
            <pc:sldMk cId="446401498" sldId="329"/>
            <ac:spMk id="16" creationId="{3285ECFC-8E5A-F047-E90B-AC57D30E9AEC}"/>
          </ac:spMkLst>
        </pc:spChg>
        <pc:spChg chg="add del mod topLvl">
          <ac:chgData name="Philip Roy" userId="a442a26b-b5f5-44d0-90b3-caaea39669b7" providerId="ADAL" clId="{65E2DFD3-3291-49B9-980B-8E2C3D5778C0}" dt="2025-10-06T01:48:22.745" v="2018" actId="165"/>
          <ac:spMkLst>
            <pc:docMk/>
            <pc:sldMk cId="446401498" sldId="329"/>
            <ac:spMk id="46" creationId="{BA47A7DD-D10E-EC4F-FBCD-BB9EA20CA282}"/>
          </ac:spMkLst>
        </pc:spChg>
        <pc:spChg chg="mod">
          <ac:chgData name="Philip Roy" userId="a442a26b-b5f5-44d0-90b3-caaea39669b7" providerId="ADAL" clId="{65E2DFD3-3291-49B9-980B-8E2C3D5778C0}" dt="2025-10-06T01:58:47.129" v="2172" actId="1036"/>
          <ac:spMkLst>
            <pc:docMk/>
            <pc:sldMk cId="446401498" sldId="329"/>
            <ac:spMk id="48" creationId="{F9B20AF8-4C1E-5445-0CC4-A7C2FA39F760}"/>
          </ac:spMkLst>
        </pc:spChg>
        <pc:spChg chg="add mod">
          <ac:chgData name="Philip Roy" userId="a442a26b-b5f5-44d0-90b3-caaea39669b7" providerId="ADAL" clId="{65E2DFD3-3291-49B9-980B-8E2C3D5778C0}" dt="2025-10-06T01:58:47.129" v="2172" actId="1036"/>
          <ac:spMkLst>
            <pc:docMk/>
            <pc:sldMk cId="446401498" sldId="329"/>
            <ac:spMk id="64" creationId="{C081C960-CD86-0B0C-A26E-87F7284CB256}"/>
          </ac:spMkLst>
        </pc:spChg>
        <pc:spChg chg="mod">
          <ac:chgData name="Philip Roy" userId="a442a26b-b5f5-44d0-90b3-caaea39669b7" providerId="ADAL" clId="{65E2DFD3-3291-49B9-980B-8E2C3D5778C0}" dt="2025-10-03T00:58:23.863" v="0" actId="1076"/>
          <ac:spMkLst>
            <pc:docMk/>
            <pc:sldMk cId="446401498" sldId="329"/>
            <ac:spMk id="70" creationId="{A01CC1EE-021E-CDEB-9955-A1D9668E285A}"/>
          </ac:spMkLst>
        </pc:spChg>
        <pc:spChg chg="del mod topLvl">
          <ac:chgData name="Philip Roy" userId="a442a26b-b5f5-44d0-90b3-caaea39669b7" providerId="ADAL" clId="{65E2DFD3-3291-49B9-980B-8E2C3D5778C0}" dt="2025-10-06T01:48:22.745" v="2018" actId="165"/>
          <ac:spMkLst>
            <pc:docMk/>
            <pc:sldMk cId="446401498" sldId="329"/>
            <ac:spMk id="75" creationId="{33533C71-E99C-B653-CAE2-0E9A8998DAA1}"/>
          </ac:spMkLst>
        </pc:spChg>
        <pc:spChg chg="mod">
          <ac:chgData name="Philip Roy" userId="a442a26b-b5f5-44d0-90b3-caaea39669b7" providerId="ADAL" clId="{65E2DFD3-3291-49B9-980B-8E2C3D5778C0}" dt="2025-10-03T00:58:23.863" v="0" actId="1076"/>
          <ac:spMkLst>
            <pc:docMk/>
            <pc:sldMk cId="446401498" sldId="329"/>
            <ac:spMk id="83" creationId="{9F5B850B-4E4C-E590-24EE-12AA55956D0B}"/>
          </ac:spMkLst>
        </pc:spChg>
        <pc:spChg chg="del mod topLvl">
          <ac:chgData name="Philip Roy" userId="a442a26b-b5f5-44d0-90b3-caaea39669b7" providerId="ADAL" clId="{65E2DFD3-3291-49B9-980B-8E2C3D5778C0}" dt="2025-10-06T01:58:47.129" v="2172" actId="1036"/>
          <ac:spMkLst>
            <pc:docMk/>
            <pc:sldMk cId="446401498" sldId="329"/>
            <ac:spMk id="84" creationId="{2D1D16B0-543F-7679-17C0-655567F418A7}"/>
          </ac:spMkLst>
        </pc:spChg>
        <pc:spChg chg="mod">
          <ac:chgData name="Philip Roy" userId="a442a26b-b5f5-44d0-90b3-caaea39669b7" providerId="ADAL" clId="{65E2DFD3-3291-49B9-980B-8E2C3D5778C0}" dt="2025-10-03T00:58:23.863" v="0" actId="1076"/>
          <ac:spMkLst>
            <pc:docMk/>
            <pc:sldMk cId="446401498" sldId="329"/>
            <ac:spMk id="85" creationId="{C4C93AA2-1AC4-0B1E-3418-8525841531D1}"/>
          </ac:spMkLst>
        </pc:spChg>
        <pc:spChg chg="del mod topLvl">
          <ac:chgData name="Philip Roy" userId="a442a26b-b5f5-44d0-90b3-caaea39669b7" providerId="ADAL" clId="{65E2DFD3-3291-49B9-980B-8E2C3D5778C0}" dt="2025-10-06T01:48:22.745" v="2018" actId="165"/>
          <ac:spMkLst>
            <pc:docMk/>
            <pc:sldMk cId="446401498" sldId="329"/>
            <ac:spMk id="86" creationId="{09920D98-3953-A700-A28B-E1389E7D4924}"/>
          </ac:spMkLst>
        </pc:spChg>
        <pc:spChg chg="add mod">
          <ac:chgData name="Philip Roy" userId="a442a26b-b5f5-44d0-90b3-caaea39669b7" providerId="ADAL" clId="{65E2DFD3-3291-49B9-980B-8E2C3D5778C0}" dt="2025-10-06T01:47:39.030" v="1986" actId="1076"/>
          <ac:spMkLst>
            <pc:docMk/>
            <pc:sldMk cId="446401498" sldId="329"/>
            <ac:spMk id="87" creationId="{8CFCA58E-45B9-340A-A262-FE81F23476AC}"/>
          </ac:spMkLst>
        </pc:spChg>
        <pc:spChg chg="mod">
          <ac:chgData name="Philip Roy" userId="a442a26b-b5f5-44d0-90b3-caaea39669b7" providerId="ADAL" clId="{65E2DFD3-3291-49B9-980B-8E2C3D5778C0}" dt="2025-10-06T02:46:08.779" v="2462" actId="2"/>
          <ac:spMkLst>
            <pc:docMk/>
            <pc:sldMk cId="446401498" sldId="329"/>
            <ac:spMk id="92" creationId="{75FDF191-D735-DC8F-F468-39DF526DA66B}"/>
          </ac:spMkLst>
        </pc:spChg>
        <pc:spChg chg="add mod">
          <ac:chgData name="Philip Roy" userId="a442a26b-b5f5-44d0-90b3-caaea39669b7" providerId="ADAL" clId="{65E2DFD3-3291-49B9-980B-8E2C3D5778C0}" dt="2025-10-06T01:47:39.030" v="1986" actId="1076"/>
          <ac:spMkLst>
            <pc:docMk/>
            <pc:sldMk cId="446401498" sldId="329"/>
            <ac:spMk id="93" creationId="{BD8A8753-6446-2F79-27B5-5F1FD83AFA49}"/>
          </ac:spMkLst>
        </pc:spChg>
        <pc:spChg chg="mod">
          <ac:chgData name="Philip Roy" userId="a442a26b-b5f5-44d0-90b3-caaea39669b7" providerId="ADAL" clId="{65E2DFD3-3291-49B9-980B-8E2C3D5778C0}" dt="2025-10-03T00:58:23.863" v="0" actId="1076"/>
          <ac:spMkLst>
            <pc:docMk/>
            <pc:sldMk cId="446401498" sldId="329"/>
            <ac:spMk id="102" creationId="{D7538401-1D32-5198-10B8-F4D28B76033A}"/>
          </ac:spMkLst>
        </pc:spChg>
        <pc:spChg chg="mod">
          <ac:chgData name="Philip Roy" userId="a442a26b-b5f5-44d0-90b3-caaea39669b7" providerId="ADAL" clId="{65E2DFD3-3291-49B9-980B-8E2C3D5778C0}" dt="2025-10-03T00:58:23.863" v="0" actId="1076"/>
          <ac:spMkLst>
            <pc:docMk/>
            <pc:sldMk cId="446401498" sldId="329"/>
            <ac:spMk id="146" creationId="{F2FFD64C-F4AC-46BF-F45B-CD0B29BC3ABA}"/>
          </ac:spMkLst>
        </pc:spChg>
        <pc:spChg chg="del mod topLvl">
          <ac:chgData name="Philip Roy" userId="a442a26b-b5f5-44d0-90b3-caaea39669b7" providerId="ADAL" clId="{65E2DFD3-3291-49B9-980B-8E2C3D5778C0}" dt="2025-10-06T01:58:47.129" v="2172" actId="1036"/>
          <ac:spMkLst>
            <pc:docMk/>
            <pc:sldMk cId="446401498" sldId="329"/>
            <ac:spMk id="159" creationId="{7E4948F4-894F-C106-CBF2-237FF2725B55}"/>
          </ac:spMkLst>
        </pc:spChg>
        <pc:spChg chg="mod">
          <ac:chgData name="Philip Roy" userId="a442a26b-b5f5-44d0-90b3-caaea39669b7" providerId="ADAL" clId="{65E2DFD3-3291-49B9-980B-8E2C3D5778C0}" dt="2025-10-06T02:20:45.292" v="2348" actId="20577"/>
          <ac:spMkLst>
            <pc:docMk/>
            <pc:sldMk cId="446401498" sldId="329"/>
            <ac:spMk id="165" creationId="{8B671494-A421-262C-B306-664FCC7159A2}"/>
          </ac:spMkLst>
        </pc:spChg>
        <pc:spChg chg="add del mod topLvl">
          <ac:chgData name="Philip Roy" userId="a442a26b-b5f5-44d0-90b3-caaea39669b7" providerId="ADAL" clId="{65E2DFD3-3291-49B9-980B-8E2C3D5778C0}" dt="2025-10-06T01:48:22.745" v="2018" actId="165"/>
          <ac:spMkLst>
            <pc:docMk/>
            <pc:sldMk cId="446401498" sldId="329"/>
            <ac:spMk id="169" creationId="{E9565F8D-116D-D7B1-4EA9-847BFE078985}"/>
          </ac:spMkLst>
        </pc:spChg>
        <pc:spChg chg="mod">
          <ac:chgData name="Philip Roy" userId="a442a26b-b5f5-44d0-90b3-caaea39669b7" providerId="ADAL" clId="{65E2DFD3-3291-49B9-980B-8E2C3D5778C0}" dt="2025-10-06T01:58:47.129" v="2172" actId="1036"/>
          <ac:spMkLst>
            <pc:docMk/>
            <pc:sldMk cId="446401498" sldId="329"/>
            <ac:spMk id="174" creationId="{3D65C69C-8CFC-0F80-59B1-90EAB53CB8D8}"/>
          </ac:spMkLst>
        </pc:spChg>
        <pc:spChg chg="add mod">
          <ac:chgData name="Philip Roy" userId="a442a26b-b5f5-44d0-90b3-caaea39669b7" providerId="ADAL" clId="{65E2DFD3-3291-49B9-980B-8E2C3D5778C0}" dt="2025-10-06T01:47:39.030" v="1986" actId="1076"/>
          <ac:spMkLst>
            <pc:docMk/>
            <pc:sldMk cId="446401498" sldId="329"/>
            <ac:spMk id="188" creationId="{30092074-03E0-9ABC-5A16-FC2FB2C42196}"/>
          </ac:spMkLst>
        </pc:spChg>
        <pc:spChg chg="mod">
          <ac:chgData name="Philip Roy" userId="a442a26b-b5f5-44d0-90b3-caaea39669b7" providerId="ADAL" clId="{65E2DFD3-3291-49B9-980B-8E2C3D5778C0}" dt="2025-10-06T01:58:47.129" v="2172" actId="1036"/>
          <ac:spMkLst>
            <pc:docMk/>
            <pc:sldMk cId="446401498" sldId="329"/>
            <ac:spMk id="213" creationId="{AC288C7B-1E7F-7D5F-141E-E8897BEC5C09}"/>
          </ac:spMkLst>
        </pc:spChg>
        <pc:spChg chg="add mod">
          <ac:chgData name="Philip Roy" userId="a442a26b-b5f5-44d0-90b3-caaea39669b7" providerId="ADAL" clId="{65E2DFD3-3291-49B9-980B-8E2C3D5778C0}" dt="2025-10-06T01:58:47.129" v="2172" actId="1036"/>
          <ac:spMkLst>
            <pc:docMk/>
            <pc:sldMk cId="446401498" sldId="329"/>
            <ac:spMk id="216" creationId="{F58544B5-7B31-E295-0A9C-50C34BA02093}"/>
          </ac:spMkLst>
        </pc:spChg>
        <pc:spChg chg="del mod topLvl">
          <ac:chgData name="Philip Roy" userId="a442a26b-b5f5-44d0-90b3-caaea39669b7" providerId="ADAL" clId="{65E2DFD3-3291-49B9-980B-8E2C3D5778C0}" dt="2025-10-06T01:48:22.745" v="2018" actId="165"/>
          <ac:spMkLst>
            <pc:docMk/>
            <pc:sldMk cId="446401498" sldId="329"/>
            <ac:spMk id="217" creationId="{9937D82E-59C7-E67B-CCD6-4B308D1E2BFA}"/>
          </ac:spMkLst>
        </pc:spChg>
        <pc:spChg chg="del mod topLvl">
          <ac:chgData name="Philip Roy" userId="a442a26b-b5f5-44d0-90b3-caaea39669b7" providerId="ADAL" clId="{65E2DFD3-3291-49B9-980B-8E2C3D5778C0}" dt="2025-10-06T01:58:47.129" v="2172" actId="1036"/>
          <ac:spMkLst>
            <pc:docMk/>
            <pc:sldMk cId="446401498" sldId="329"/>
            <ac:spMk id="239" creationId="{3AFCC6AD-31BF-D7F5-9535-3946C08287A9}"/>
          </ac:spMkLst>
        </pc:spChg>
        <pc:spChg chg="add del mod topLvl">
          <ac:chgData name="Philip Roy" userId="a442a26b-b5f5-44d0-90b3-caaea39669b7" providerId="ADAL" clId="{65E2DFD3-3291-49B9-980B-8E2C3D5778C0}" dt="2025-10-06T01:58:47.129" v="2172" actId="1036"/>
          <ac:spMkLst>
            <pc:docMk/>
            <pc:sldMk cId="446401498" sldId="329"/>
            <ac:spMk id="245" creationId="{5D711403-D779-72D1-8D1A-8289813E1BF0}"/>
          </ac:spMkLst>
        </pc:spChg>
        <pc:spChg chg="del mod topLvl">
          <ac:chgData name="Philip Roy" userId="a442a26b-b5f5-44d0-90b3-caaea39669b7" providerId="ADAL" clId="{65E2DFD3-3291-49B9-980B-8E2C3D5778C0}" dt="2025-10-06T01:58:47.129" v="2172" actId="1036"/>
          <ac:spMkLst>
            <pc:docMk/>
            <pc:sldMk cId="446401498" sldId="329"/>
            <ac:spMk id="259" creationId="{AB932DF9-45FC-7901-D630-96B09D38D9A1}"/>
          </ac:spMkLst>
        </pc:spChg>
      </pc:sldChg>
      <pc:sldChg chg="addSp delSp modSp add del mod ord modAnim modNotesTx">
        <pc:chgData name="Philip Roy" userId="a442a26b-b5f5-44d0-90b3-caaea39669b7" providerId="ADAL" clId="{65E2DFD3-3291-49B9-980B-8E2C3D5778C0}" dt="2025-10-06T02:46:12.107" v="2464" actId="2"/>
        <pc:sldMkLst>
          <pc:docMk/>
          <pc:sldMk cId="3099536024" sldId="330"/>
        </pc:sldMkLst>
        <pc:spChg chg="mod">
          <ac:chgData name="Philip Roy" userId="a442a26b-b5f5-44d0-90b3-caaea39669b7" providerId="ADAL" clId="{65E2DFD3-3291-49B9-980B-8E2C3D5778C0}" dt="2025-10-06T01:59:17.664" v="2174" actId="1076"/>
          <ac:spMkLst>
            <pc:docMk/>
            <pc:sldMk cId="3099536024" sldId="330"/>
            <ac:spMk id="9" creationId="{E032B42A-E65B-AC5C-1105-A4BCCE06B6AC}"/>
          </ac:spMkLst>
        </pc:spChg>
        <pc:spChg chg="add mod">
          <ac:chgData name="Philip Roy" userId="a442a26b-b5f5-44d0-90b3-caaea39669b7" providerId="ADAL" clId="{65E2DFD3-3291-49B9-980B-8E2C3D5778C0}" dt="2025-10-06T02:17:08.698" v="2326" actId="14100"/>
          <ac:spMkLst>
            <pc:docMk/>
            <pc:sldMk cId="3099536024" sldId="330"/>
            <ac:spMk id="13" creationId="{73B318E9-F9AA-B1B5-FDA9-9B0948081822}"/>
          </ac:spMkLst>
        </pc:spChg>
        <pc:spChg chg="mod">
          <ac:chgData name="Philip Roy" userId="a442a26b-b5f5-44d0-90b3-caaea39669b7" providerId="ADAL" clId="{65E2DFD3-3291-49B9-980B-8E2C3D5778C0}" dt="2025-10-06T02:17:39.894" v="2330" actId="14100"/>
          <ac:spMkLst>
            <pc:docMk/>
            <pc:sldMk cId="3099536024" sldId="330"/>
            <ac:spMk id="14" creationId="{7B119C79-3A4E-A9E2-453B-FF516DD71CC4}"/>
          </ac:spMkLst>
        </pc:spChg>
        <pc:spChg chg="add mod">
          <ac:chgData name="Philip Roy" userId="a442a26b-b5f5-44d0-90b3-caaea39669b7" providerId="ADAL" clId="{65E2DFD3-3291-49B9-980B-8E2C3D5778C0}" dt="2025-10-06T01:50:27.697" v="2044"/>
          <ac:spMkLst>
            <pc:docMk/>
            <pc:sldMk cId="3099536024" sldId="330"/>
            <ac:spMk id="17" creationId="{4078A558-A1D0-0B82-9F7C-1CFAED5858BF}"/>
          </ac:spMkLst>
        </pc:spChg>
        <pc:spChg chg="mod">
          <ac:chgData name="Philip Roy" userId="a442a26b-b5f5-44d0-90b3-caaea39669b7" providerId="ADAL" clId="{65E2DFD3-3291-49B9-980B-8E2C3D5778C0}" dt="2025-10-06T01:59:17.664" v="2174" actId="1076"/>
          <ac:spMkLst>
            <pc:docMk/>
            <pc:sldMk cId="3099536024" sldId="330"/>
            <ac:spMk id="25" creationId="{B3192CC1-8F9F-CA7A-21DB-322E6CFCAEA0}"/>
          </ac:spMkLst>
        </pc:spChg>
        <pc:spChg chg="mod">
          <ac:chgData name="Philip Roy" userId="a442a26b-b5f5-44d0-90b3-caaea39669b7" providerId="ADAL" clId="{65E2DFD3-3291-49B9-980B-8E2C3D5778C0}" dt="2025-10-06T01:59:17.664" v="2174" actId="1076"/>
          <ac:spMkLst>
            <pc:docMk/>
            <pc:sldMk cId="3099536024" sldId="330"/>
            <ac:spMk id="41" creationId="{E6791765-B5BB-38BC-3A82-F46007DEC5C9}"/>
          </ac:spMkLst>
        </pc:spChg>
        <pc:spChg chg="add mod">
          <ac:chgData name="Philip Roy" userId="a442a26b-b5f5-44d0-90b3-caaea39669b7" providerId="ADAL" clId="{65E2DFD3-3291-49B9-980B-8E2C3D5778C0}" dt="2025-10-06T02:46:12.107" v="2464" actId="2"/>
          <ac:spMkLst>
            <pc:docMk/>
            <pc:sldMk cId="3099536024" sldId="330"/>
            <ac:spMk id="55" creationId="{3C8CAE72-7BB6-04A1-E4F7-31B44652EE22}"/>
          </ac:spMkLst>
        </pc:spChg>
        <pc:spChg chg="add mod">
          <ac:chgData name="Philip Roy" userId="a442a26b-b5f5-44d0-90b3-caaea39669b7" providerId="ADAL" clId="{65E2DFD3-3291-49B9-980B-8E2C3D5778C0}" dt="2025-10-06T01:59:17.664" v="2174" actId="1076"/>
          <ac:spMkLst>
            <pc:docMk/>
            <pc:sldMk cId="3099536024" sldId="330"/>
            <ac:spMk id="57" creationId="{91F66D0D-840E-E8E2-E425-A3E96F957B68}"/>
          </ac:spMkLst>
        </pc:spChg>
        <pc:spChg chg="add mod">
          <ac:chgData name="Philip Roy" userId="a442a26b-b5f5-44d0-90b3-caaea39669b7" providerId="ADAL" clId="{65E2DFD3-3291-49B9-980B-8E2C3D5778C0}" dt="2025-10-06T02:15:09.369" v="2317" actId="1076"/>
          <ac:spMkLst>
            <pc:docMk/>
            <pc:sldMk cId="3099536024" sldId="330"/>
            <ac:spMk id="81" creationId="{79DF697C-CE45-3A52-8482-EA5201986A9C}"/>
          </ac:spMkLst>
        </pc:spChg>
        <pc:spChg chg="add mod">
          <ac:chgData name="Philip Roy" userId="a442a26b-b5f5-44d0-90b3-caaea39669b7" providerId="ADAL" clId="{65E2DFD3-3291-49B9-980B-8E2C3D5778C0}" dt="2025-10-06T01:50:27.697" v="2044"/>
          <ac:spMkLst>
            <pc:docMk/>
            <pc:sldMk cId="3099536024" sldId="330"/>
            <ac:spMk id="83" creationId="{B7EB0F1B-2D95-6C82-0C4E-AD112347E1E8}"/>
          </ac:spMkLst>
        </pc:spChg>
        <pc:spChg chg="mod">
          <ac:chgData name="Philip Roy" userId="a442a26b-b5f5-44d0-90b3-caaea39669b7" providerId="ADAL" clId="{65E2DFD3-3291-49B9-980B-8E2C3D5778C0}" dt="2025-10-06T01:59:17.664" v="2174" actId="1076"/>
          <ac:spMkLst>
            <pc:docMk/>
            <pc:sldMk cId="3099536024" sldId="330"/>
            <ac:spMk id="87" creationId="{BECE1801-9600-F1DC-9618-FF9FCC3EB452}"/>
          </ac:spMkLst>
        </pc:spChg>
        <pc:spChg chg="mod">
          <ac:chgData name="Philip Roy" userId="a442a26b-b5f5-44d0-90b3-caaea39669b7" providerId="ADAL" clId="{65E2DFD3-3291-49B9-980B-8E2C3D5778C0}" dt="2025-10-06T01:59:17.664" v="2174" actId="1076"/>
          <ac:spMkLst>
            <pc:docMk/>
            <pc:sldMk cId="3099536024" sldId="330"/>
            <ac:spMk id="89" creationId="{325F35B0-9E86-D41A-379C-174A7BB1CC90}"/>
          </ac:spMkLst>
        </pc:spChg>
        <pc:spChg chg="add mod">
          <ac:chgData name="Philip Roy" userId="a442a26b-b5f5-44d0-90b3-caaea39669b7" providerId="ADAL" clId="{65E2DFD3-3291-49B9-980B-8E2C3D5778C0}" dt="2025-10-06T01:50:27.697" v="2044"/>
          <ac:spMkLst>
            <pc:docMk/>
            <pc:sldMk cId="3099536024" sldId="330"/>
            <ac:spMk id="115" creationId="{80EBDFF9-15A4-6DE7-0936-2BDD3F5F7D57}"/>
          </ac:spMkLst>
        </pc:spChg>
        <pc:spChg chg="add mod">
          <ac:chgData name="Philip Roy" userId="a442a26b-b5f5-44d0-90b3-caaea39669b7" providerId="ADAL" clId="{65E2DFD3-3291-49B9-980B-8E2C3D5778C0}" dt="2025-10-06T02:17:21.268" v="2328" actId="14100"/>
          <ac:spMkLst>
            <pc:docMk/>
            <pc:sldMk cId="3099536024" sldId="330"/>
            <ac:spMk id="132" creationId="{F06CBE79-B1AA-09A8-1031-0D4E3A6D08B0}"/>
          </ac:spMkLst>
        </pc:spChg>
        <pc:spChg chg="add mod">
          <ac:chgData name="Philip Roy" userId="a442a26b-b5f5-44d0-90b3-caaea39669b7" providerId="ADAL" clId="{65E2DFD3-3291-49B9-980B-8E2C3D5778C0}" dt="2025-10-06T01:50:27.697" v="2044"/>
          <ac:spMkLst>
            <pc:docMk/>
            <pc:sldMk cId="3099536024" sldId="330"/>
            <ac:spMk id="135" creationId="{776D0258-10A4-9A4E-BD7F-E7E458F87B0E}"/>
          </ac:spMkLst>
        </pc:spChg>
        <pc:spChg chg="mod">
          <ac:chgData name="Philip Roy" userId="a442a26b-b5f5-44d0-90b3-caaea39669b7" providerId="ADAL" clId="{65E2DFD3-3291-49B9-980B-8E2C3D5778C0}" dt="2025-10-06T01:59:17.664" v="2174" actId="1076"/>
          <ac:spMkLst>
            <pc:docMk/>
            <pc:sldMk cId="3099536024" sldId="330"/>
            <ac:spMk id="137" creationId="{3A25BA6C-A282-DF2C-BA81-FF2E015F7012}"/>
          </ac:spMkLst>
        </pc:spChg>
        <pc:spChg chg="mod">
          <ac:chgData name="Philip Roy" userId="a442a26b-b5f5-44d0-90b3-caaea39669b7" providerId="ADAL" clId="{65E2DFD3-3291-49B9-980B-8E2C3D5778C0}" dt="2025-10-06T02:18:05.908" v="2335" actId="1036"/>
          <ac:spMkLst>
            <pc:docMk/>
            <pc:sldMk cId="3099536024" sldId="330"/>
            <ac:spMk id="147" creationId="{A843AE87-E04F-8981-214C-DA7A6CC0F134}"/>
          </ac:spMkLst>
        </pc:spChg>
        <pc:spChg chg="mod">
          <ac:chgData name="Philip Roy" userId="a442a26b-b5f5-44d0-90b3-caaea39669b7" providerId="ADAL" clId="{65E2DFD3-3291-49B9-980B-8E2C3D5778C0}" dt="2025-10-06T02:18:05.908" v="2335" actId="1036"/>
          <ac:spMkLst>
            <pc:docMk/>
            <pc:sldMk cId="3099536024" sldId="330"/>
            <ac:spMk id="149" creationId="{0C6EAC3B-3056-0853-56B3-52C450DF8222}"/>
          </ac:spMkLst>
        </pc:spChg>
        <pc:spChg chg="add mod">
          <ac:chgData name="Philip Roy" userId="a442a26b-b5f5-44d0-90b3-caaea39669b7" providerId="ADAL" clId="{65E2DFD3-3291-49B9-980B-8E2C3D5778C0}" dt="2025-10-06T01:50:27.697" v="2044"/>
          <ac:spMkLst>
            <pc:docMk/>
            <pc:sldMk cId="3099536024" sldId="330"/>
            <ac:spMk id="151" creationId="{E168A663-EF2F-8CFA-C70A-CF55F193A12E}"/>
          </ac:spMkLst>
        </pc:spChg>
        <pc:spChg chg="mod">
          <ac:chgData name="Philip Roy" userId="a442a26b-b5f5-44d0-90b3-caaea39669b7" providerId="ADAL" clId="{65E2DFD3-3291-49B9-980B-8E2C3D5778C0}" dt="2025-10-06T01:59:17.664" v="2174" actId="1076"/>
          <ac:spMkLst>
            <pc:docMk/>
            <pc:sldMk cId="3099536024" sldId="330"/>
            <ac:spMk id="166" creationId="{A5F10EF4-E0F8-4468-4C5E-896AD088D960}"/>
          </ac:spMkLst>
        </pc:spChg>
        <pc:spChg chg="mod">
          <ac:chgData name="Philip Roy" userId="a442a26b-b5f5-44d0-90b3-caaea39669b7" providerId="ADAL" clId="{65E2DFD3-3291-49B9-980B-8E2C3D5778C0}" dt="2025-10-06T01:59:17.664" v="2174" actId="1076"/>
          <ac:spMkLst>
            <pc:docMk/>
            <pc:sldMk cId="3099536024" sldId="330"/>
            <ac:spMk id="174" creationId="{ECF71F27-757A-022D-8459-2129028B75B8}"/>
          </ac:spMkLst>
        </pc:spChg>
        <pc:picChg chg="mod">
          <ac:chgData name="Philip Roy" userId="a442a26b-b5f5-44d0-90b3-caaea39669b7" providerId="ADAL" clId="{65E2DFD3-3291-49B9-980B-8E2C3D5778C0}" dt="2025-10-06T02:18:05.908" v="2335" actId="1036"/>
          <ac:picMkLst>
            <pc:docMk/>
            <pc:sldMk cId="3099536024" sldId="330"/>
            <ac:picMk id="140" creationId="{D66B50EA-F491-E1C3-F707-3D30D6BCBD6C}"/>
          </ac:picMkLst>
        </pc:picChg>
        <pc:picChg chg="mod">
          <ac:chgData name="Philip Roy" userId="a442a26b-b5f5-44d0-90b3-caaea39669b7" providerId="ADAL" clId="{65E2DFD3-3291-49B9-980B-8E2C3D5778C0}" dt="2025-10-06T02:18:05.908" v="2335" actId="1036"/>
          <ac:picMkLst>
            <pc:docMk/>
            <pc:sldMk cId="3099536024" sldId="330"/>
            <ac:picMk id="148" creationId="{FC6A3120-08D4-FCA5-CAE3-F30DABDCF103}"/>
          </ac:picMkLst>
        </pc:picChg>
      </pc:sldChg>
      <pc:sldChg chg="modSp add mod modTransition modAnim modNotesTx">
        <pc:chgData name="Philip Roy" userId="a442a26b-b5f5-44d0-90b3-caaea39669b7" providerId="ADAL" clId="{65E2DFD3-3291-49B9-980B-8E2C3D5778C0}" dt="2025-10-07T22:11:10.694" v="2531" actId="14100"/>
        <pc:sldMkLst>
          <pc:docMk/>
          <pc:sldMk cId="474005823" sldId="336"/>
        </pc:sldMkLst>
        <pc:spChg chg="mod">
          <ac:chgData name="Philip Roy" userId="a442a26b-b5f5-44d0-90b3-caaea39669b7" providerId="ADAL" clId="{65E2DFD3-3291-49B9-980B-8E2C3D5778C0}" dt="2025-10-07T22:11:10.694" v="2531" actId="14100"/>
          <ac:spMkLst>
            <pc:docMk/>
            <pc:sldMk cId="474005823" sldId="336"/>
            <ac:spMk id="4" creationId="{3B41CBF0-73F2-4229-3840-B60A12241D16}"/>
          </ac:spMkLst>
        </pc:spChg>
        <pc:spChg chg="mod">
          <ac:chgData name="Philip Roy" userId="a442a26b-b5f5-44d0-90b3-caaea39669b7" providerId="ADAL" clId="{65E2DFD3-3291-49B9-980B-8E2C3D5778C0}" dt="2025-10-05T20:28:46.555" v="679" actId="20577"/>
          <ac:spMkLst>
            <pc:docMk/>
            <pc:sldMk cId="474005823" sldId="336"/>
            <ac:spMk id="5" creationId="{8CCE08E0-A103-0A5E-13B9-CAAAD2890CBF}"/>
          </ac:spMkLst>
        </pc:spChg>
        <pc:picChg chg="mod">
          <ac:chgData name="Philip Roy" userId="a442a26b-b5f5-44d0-90b3-caaea39669b7" providerId="ADAL" clId="{65E2DFD3-3291-49B9-980B-8E2C3D5778C0}" dt="2025-10-05T20:28:36.234" v="665" actId="14826"/>
          <ac:picMkLst>
            <pc:docMk/>
            <pc:sldMk cId="474005823" sldId="336"/>
            <ac:picMk id="3" creationId="{F1D51B1B-FF52-1662-4838-D67D5CC72140}"/>
          </ac:picMkLst>
        </pc:picChg>
      </pc:sldChg>
      <pc:sldChg chg="modSp add mod modTransition">
        <pc:chgData name="Philip Roy" userId="a442a26b-b5f5-44d0-90b3-caaea39669b7" providerId="ADAL" clId="{65E2DFD3-3291-49B9-980B-8E2C3D5778C0}" dt="2025-10-06T01:06:59.134" v="1087"/>
        <pc:sldMkLst>
          <pc:docMk/>
          <pc:sldMk cId="1187826889" sldId="338"/>
        </pc:sldMkLst>
        <pc:spChg chg="mod">
          <ac:chgData name="Philip Roy" userId="a442a26b-b5f5-44d0-90b3-caaea39669b7" providerId="ADAL" clId="{65E2DFD3-3291-49B9-980B-8E2C3D5778C0}" dt="2025-10-05T23:32:20.486" v="910" actId="20577"/>
          <ac:spMkLst>
            <pc:docMk/>
            <pc:sldMk cId="1187826889" sldId="338"/>
            <ac:spMk id="3" creationId="{389512C5-6D48-3930-1CB9-A561C8B7ABBE}"/>
          </ac:spMkLst>
        </pc:spChg>
      </pc:sldChg>
      <pc:sldChg chg="modSp add mod ord modTransition">
        <pc:chgData name="Philip Roy" userId="a442a26b-b5f5-44d0-90b3-caaea39669b7" providerId="ADAL" clId="{65E2DFD3-3291-49B9-980B-8E2C3D5778C0}" dt="2025-10-07T19:55:34.060" v="2526" actId="20577"/>
        <pc:sldMkLst>
          <pc:docMk/>
          <pc:sldMk cId="231329532" sldId="339"/>
        </pc:sldMkLst>
        <pc:spChg chg="mod">
          <ac:chgData name="Philip Roy" userId="a442a26b-b5f5-44d0-90b3-caaea39669b7" providerId="ADAL" clId="{65E2DFD3-3291-49B9-980B-8E2C3D5778C0}" dt="2025-10-07T19:55:34.060" v="2526" actId="20577"/>
          <ac:spMkLst>
            <pc:docMk/>
            <pc:sldMk cId="231329532" sldId="339"/>
            <ac:spMk id="3" creationId="{9F9B76AF-823A-CF35-0558-A474D21A4A1E}"/>
          </ac:spMkLst>
        </pc:spChg>
      </pc:sldChg>
      <pc:sldChg chg="modSp add mod ord modTransition">
        <pc:chgData name="Philip Roy" userId="a442a26b-b5f5-44d0-90b3-caaea39669b7" providerId="ADAL" clId="{65E2DFD3-3291-49B9-980B-8E2C3D5778C0}" dt="2025-10-06T01:06:59.134" v="1087"/>
        <pc:sldMkLst>
          <pc:docMk/>
          <pc:sldMk cId="586918758" sldId="340"/>
        </pc:sldMkLst>
        <pc:spChg chg="mod">
          <ac:chgData name="Philip Roy" userId="a442a26b-b5f5-44d0-90b3-caaea39669b7" providerId="ADAL" clId="{65E2DFD3-3291-49B9-980B-8E2C3D5778C0}" dt="2025-10-06T00:05:30.861" v="987" actId="20577"/>
          <ac:spMkLst>
            <pc:docMk/>
            <pc:sldMk cId="586918758" sldId="340"/>
            <ac:spMk id="3" creationId="{E2960EBD-5A83-28E2-0BAA-D50C756B8D8E}"/>
          </ac:spMkLst>
        </pc:spChg>
      </pc:sldChg>
      <pc:sldChg chg="modSp add mod modTransition modClrScheme modAnim chgLayout modNotesTx">
        <pc:chgData name="Philip Roy" userId="a442a26b-b5f5-44d0-90b3-caaea39669b7" providerId="ADAL" clId="{65E2DFD3-3291-49B9-980B-8E2C3D5778C0}" dt="2025-10-06T01:06:59.134" v="1087"/>
        <pc:sldMkLst>
          <pc:docMk/>
          <pc:sldMk cId="4278323758" sldId="341"/>
        </pc:sldMkLst>
        <pc:spChg chg="mod ord">
          <ac:chgData name="Philip Roy" userId="a442a26b-b5f5-44d0-90b3-caaea39669b7" providerId="ADAL" clId="{65E2DFD3-3291-49B9-980B-8E2C3D5778C0}" dt="2025-10-06T00:25:29.459" v="1059" actId="700"/>
          <ac:spMkLst>
            <pc:docMk/>
            <pc:sldMk cId="4278323758" sldId="341"/>
            <ac:spMk id="19" creationId="{166C87E8-6C7D-EFFD-DD6A-0AA2FFF7C966}"/>
          </ac:spMkLst>
        </pc:spChg>
        <pc:spChg chg="mod ord">
          <ac:chgData name="Philip Roy" userId="a442a26b-b5f5-44d0-90b3-caaea39669b7" providerId="ADAL" clId="{65E2DFD3-3291-49B9-980B-8E2C3D5778C0}" dt="2025-10-06T00:49:42.664" v="1080" actId="20577"/>
          <ac:spMkLst>
            <pc:docMk/>
            <pc:sldMk cId="4278323758" sldId="341"/>
            <ac:spMk id="20" creationId="{6304910E-E828-0D34-9659-691B043F6DAC}"/>
          </ac:spMkLst>
        </pc:spChg>
      </pc:sldChg>
      <pc:sldChg chg="modSp add mod ord modTransition">
        <pc:chgData name="Philip Roy" userId="a442a26b-b5f5-44d0-90b3-caaea39669b7" providerId="ADAL" clId="{65E2DFD3-3291-49B9-980B-8E2C3D5778C0}" dt="2025-10-06T01:06:59.134" v="1087"/>
        <pc:sldMkLst>
          <pc:docMk/>
          <pc:sldMk cId="1104170064" sldId="342"/>
        </pc:sldMkLst>
        <pc:spChg chg="mod">
          <ac:chgData name="Philip Roy" userId="a442a26b-b5f5-44d0-90b3-caaea39669b7" providerId="ADAL" clId="{65E2DFD3-3291-49B9-980B-8E2C3D5778C0}" dt="2025-10-06T01:02:46.806" v="1085"/>
          <ac:spMkLst>
            <pc:docMk/>
            <pc:sldMk cId="1104170064" sldId="342"/>
            <ac:spMk id="3" creationId="{AB45E02A-EE60-110F-E202-8389D5C4D1C8}"/>
          </ac:spMkLst>
        </pc:spChg>
      </pc:sldChg>
      <pc:sldChg chg="delSp modSp add mod ord delAnim modNotesTx">
        <pc:chgData name="Philip Roy" userId="a442a26b-b5f5-44d0-90b3-caaea39669b7" providerId="ADAL" clId="{65E2DFD3-3291-49B9-980B-8E2C3D5778C0}" dt="2025-10-08T01:43:31.720" v="3809" actId="5793"/>
        <pc:sldMkLst>
          <pc:docMk/>
          <pc:sldMk cId="2805319526" sldId="343"/>
        </pc:sldMkLst>
        <pc:spChg chg="mod">
          <ac:chgData name="Philip Roy" userId="a442a26b-b5f5-44d0-90b3-caaea39669b7" providerId="ADAL" clId="{65E2DFD3-3291-49B9-980B-8E2C3D5778C0}" dt="2025-10-08T01:43:31.720" v="3809" actId="5793"/>
          <ac:spMkLst>
            <pc:docMk/>
            <pc:sldMk cId="2805319526" sldId="343"/>
            <ac:spMk id="5" creationId="{9A33A899-9D95-B963-8A5F-AC9635113D19}"/>
          </ac:spMkLst>
        </pc:spChg>
        <pc:picChg chg="mod">
          <ac:chgData name="Philip Roy" userId="a442a26b-b5f5-44d0-90b3-caaea39669b7" providerId="ADAL" clId="{65E2DFD3-3291-49B9-980B-8E2C3D5778C0}" dt="2025-10-08T01:31:45.688" v="3740" actId="14826"/>
          <ac:picMkLst>
            <pc:docMk/>
            <pc:sldMk cId="2805319526" sldId="343"/>
            <ac:picMk id="3" creationId="{87816FC5-83D8-B47A-8529-693A83DF6A98}"/>
          </ac:picMkLst>
        </pc:picChg>
      </pc:sldChg>
      <pc:sldChg chg="modSp add mod modAnim modNotesTx">
        <pc:chgData name="Philip Roy" userId="a442a26b-b5f5-44d0-90b3-caaea39669b7" providerId="ADAL" clId="{65E2DFD3-3291-49B9-980B-8E2C3D5778C0}" dt="2025-10-13T00:04:52.108" v="4221" actId="113"/>
        <pc:sldMkLst>
          <pc:docMk/>
          <pc:sldMk cId="867987116" sldId="344"/>
        </pc:sldMkLst>
        <pc:spChg chg="mod">
          <ac:chgData name="Philip Roy" userId="a442a26b-b5f5-44d0-90b3-caaea39669b7" providerId="ADAL" clId="{65E2DFD3-3291-49B9-980B-8E2C3D5778C0}" dt="2025-10-13T00:04:52.108" v="4221" actId="113"/>
          <ac:spMkLst>
            <pc:docMk/>
            <pc:sldMk cId="867987116" sldId="344"/>
            <ac:spMk id="4" creationId="{378F0A9E-C7F4-4A48-6C73-60BDC8582121}"/>
          </ac:spMkLst>
        </pc:spChg>
        <pc:spChg chg="mod">
          <ac:chgData name="Philip Roy" userId="a442a26b-b5f5-44d0-90b3-caaea39669b7" providerId="ADAL" clId="{65E2DFD3-3291-49B9-980B-8E2C3D5778C0}" dt="2025-10-06T02:41:35.708" v="2430" actId="20577"/>
          <ac:spMkLst>
            <pc:docMk/>
            <pc:sldMk cId="867987116" sldId="344"/>
            <ac:spMk id="5" creationId="{A0A54E62-1B55-EC55-36D1-8797170F2525}"/>
          </ac:spMkLst>
        </pc:spChg>
        <pc:picChg chg="mod">
          <ac:chgData name="Philip Roy" userId="a442a26b-b5f5-44d0-90b3-caaea39669b7" providerId="ADAL" clId="{65E2DFD3-3291-49B9-980B-8E2C3D5778C0}" dt="2025-10-06T02:43:57.825" v="2431" actId="14826"/>
          <ac:picMkLst>
            <pc:docMk/>
            <pc:sldMk cId="867987116" sldId="344"/>
            <ac:picMk id="3" creationId="{1EA9996C-8BA3-5BB3-877B-61766348A4EE}"/>
          </ac:picMkLst>
        </pc:picChg>
      </pc:sldChg>
      <pc:sldChg chg="addSp delSp modSp add mod delAnim modAnim modNotesTx">
        <pc:chgData name="Philip Roy" userId="a442a26b-b5f5-44d0-90b3-caaea39669b7" providerId="ADAL" clId="{65E2DFD3-3291-49B9-980B-8E2C3D5778C0}" dt="2025-10-08T00:06:18.013" v="3580"/>
        <pc:sldMkLst>
          <pc:docMk/>
          <pc:sldMk cId="1153512951" sldId="345"/>
        </pc:sldMkLst>
        <pc:spChg chg="mod">
          <ac:chgData name="Philip Roy" userId="a442a26b-b5f5-44d0-90b3-caaea39669b7" providerId="ADAL" clId="{65E2DFD3-3291-49B9-980B-8E2C3D5778C0}" dt="2025-10-07T22:25:57.503" v="2617" actId="20577"/>
          <ac:spMkLst>
            <pc:docMk/>
            <pc:sldMk cId="1153512951" sldId="345"/>
            <ac:spMk id="5" creationId="{542EC719-E5EA-F516-FF48-ACD6B0F949F5}"/>
          </ac:spMkLst>
        </pc:spChg>
        <pc:spChg chg="add mod">
          <ac:chgData name="Philip Roy" userId="a442a26b-b5f5-44d0-90b3-caaea39669b7" providerId="ADAL" clId="{65E2DFD3-3291-49B9-980B-8E2C3D5778C0}" dt="2025-10-07T23:56:39.675" v="3450" actId="164"/>
          <ac:spMkLst>
            <pc:docMk/>
            <pc:sldMk cId="1153512951" sldId="345"/>
            <ac:spMk id="10" creationId="{85F9CE64-D74B-2F8E-047E-D9354661E895}"/>
          </ac:spMkLst>
        </pc:spChg>
        <pc:spChg chg="add mod">
          <ac:chgData name="Philip Roy" userId="a442a26b-b5f5-44d0-90b3-caaea39669b7" providerId="ADAL" clId="{65E2DFD3-3291-49B9-980B-8E2C3D5778C0}" dt="2025-10-07T23:56:59.467" v="3455" actId="164"/>
          <ac:spMkLst>
            <pc:docMk/>
            <pc:sldMk cId="1153512951" sldId="345"/>
            <ac:spMk id="11" creationId="{C32B2453-B7BB-D32B-9608-5615F4773F53}"/>
          </ac:spMkLst>
        </pc:spChg>
        <pc:spChg chg="add mod ord topLvl">
          <ac:chgData name="Philip Roy" userId="a442a26b-b5f5-44d0-90b3-caaea39669b7" providerId="ADAL" clId="{65E2DFD3-3291-49B9-980B-8E2C3D5778C0}" dt="2025-10-08T00:01:17.089" v="3482" actId="167"/>
          <ac:spMkLst>
            <pc:docMk/>
            <pc:sldMk cId="1153512951" sldId="345"/>
            <ac:spMk id="12" creationId="{B1C408DD-A9A9-0D2B-59C7-3887339B6008}"/>
          </ac:spMkLst>
        </pc:spChg>
        <pc:spChg chg="add mod">
          <ac:chgData name="Philip Roy" userId="a442a26b-b5f5-44d0-90b3-caaea39669b7" providerId="ADAL" clId="{65E2DFD3-3291-49B9-980B-8E2C3D5778C0}" dt="2025-10-08T00:02:23.099" v="3504" actId="1036"/>
          <ac:spMkLst>
            <pc:docMk/>
            <pc:sldMk cId="1153512951" sldId="345"/>
            <ac:spMk id="21" creationId="{1CC5E0D1-8F02-BFC0-DAB9-653F775D49E4}"/>
          </ac:spMkLst>
        </pc:spChg>
        <pc:spChg chg="add mod">
          <ac:chgData name="Philip Roy" userId="a442a26b-b5f5-44d0-90b3-caaea39669b7" providerId="ADAL" clId="{65E2DFD3-3291-49B9-980B-8E2C3D5778C0}" dt="2025-10-08T00:02:23.099" v="3504" actId="1036"/>
          <ac:spMkLst>
            <pc:docMk/>
            <pc:sldMk cId="1153512951" sldId="345"/>
            <ac:spMk id="22" creationId="{A78078E6-8EA1-6DBA-0F11-B621F8A34760}"/>
          </ac:spMkLst>
        </pc:spChg>
        <pc:spChg chg="add mod">
          <ac:chgData name="Philip Roy" userId="a442a26b-b5f5-44d0-90b3-caaea39669b7" providerId="ADAL" clId="{65E2DFD3-3291-49B9-980B-8E2C3D5778C0}" dt="2025-10-08T00:02:23.099" v="3504" actId="1036"/>
          <ac:spMkLst>
            <pc:docMk/>
            <pc:sldMk cId="1153512951" sldId="345"/>
            <ac:spMk id="23" creationId="{9F9C9562-A55E-1581-4006-1234D8664087}"/>
          </ac:spMkLst>
        </pc:spChg>
        <pc:spChg chg="add mod">
          <ac:chgData name="Philip Roy" userId="a442a26b-b5f5-44d0-90b3-caaea39669b7" providerId="ADAL" clId="{65E2DFD3-3291-49B9-980B-8E2C3D5778C0}" dt="2025-10-07T23:50:28.239" v="3309" actId="5793"/>
          <ac:spMkLst>
            <pc:docMk/>
            <pc:sldMk cId="1153512951" sldId="345"/>
            <ac:spMk id="39" creationId="{FBE69853-9EE2-E4B3-B7EC-EB7E6090D43E}"/>
          </ac:spMkLst>
        </pc:spChg>
        <pc:spChg chg="add mod">
          <ac:chgData name="Philip Roy" userId="a442a26b-b5f5-44d0-90b3-caaea39669b7" providerId="ADAL" clId="{65E2DFD3-3291-49B9-980B-8E2C3D5778C0}" dt="2025-10-08T00:04:49.524" v="3576" actId="20577"/>
          <ac:spMkLst>
            <pc:docMk/>
            <pc:sldMk cId="1153512951" sldId="345"/>
            <ac:spMk id="40" creationId="{011B7548-D7D7-84D3-D723-5AA8222DEF81}"/>
          </ac:spMkLst>
        </pc:spChg>
        <pc:grpChg chg="add del mod">
          <ac:chgData name="Philip Roy" userId="a442a26b-b5f5-44d0-90b3-caaea39669b7" providerId="ADAL" clId="{65E2DFD3-3291-49B9-980B-8E2C3D5778C0}" dt="2025-10-08T00:02:23.099" v="3504" actId="1036"/>
          <ac:grpSpMkLst>
            <pc:docMk/>
            <pc:sldMk cId="1153512951" sldId="345"/>
            <ac:grpSpMk id="41" creationId="{B8EFAF4F-0782-D9E4-46D3-44A90A16BBED}"/>
          </ac:grpSpMkLst>
        </pc:grpChg>
        <pc:grpChg chg="add mod">
          <ac:chgData name="Philip Roy" userId="a442a26b-b5f5-44d0-90b3-caaea39669b7" providerId="ADAL" clId="{65E2DFD3-3291-49B9-980B-8E2C3D5778C0}" dt="2025-10-08T00:02:23.099" v="3504" actId="1036"/>
          <ac:grpSpMkLst>
            <pc:docMk/>
            <pc:sldMk cId="1153512951" sldId="345"/>
            <ac:grpSpMk id="42" creationId="{1254585D-6BC1-C39E-301C-B7E840A9E90D}"/>
          </ac:grpSpMkLst>
        </pc:grpChg>
        <pc:grpChg chg="add mod">
          <ac:chgData name="Philip Roy" userId="a442a26b-b5f5-44d0-90b3-caaea39669b7" providerId="ADAL" clId="{65E2DFD3-3291-49B9-980B-8E2C3D5778C0}" dt="2025-10-08T00:02:23.099" v="3504" actId="1036"/>
          <ac:grpSpMkLst>
            <pc:docMk/>
            <pc:sldMk cId="1153512951" sldId="345"/>
            <ac:grpSpMk id="43" creationId="{B4087CC2-67BA-2378-7E5E-090984386DB8}"/>
          </ac:grpSpMkLst>
        </pc:grpChg>
        <pc:picChg chg="mod">
          <ac:chgData name="Philip Roy" userId="a442a26b-b5f5-44d0-90b3-caaea39669b7" providerId="ADAL" clId="{65E2DFD3-3291-49B9-980B-8E2C3D5778C0}" dt="2025-10-07T22:26:09.996" v="2618" actId="14826"/>
          <ac:picMkLst>
            <pc:docMk/>
            <pc:sldMk cId="1153512951" sldId="345"/>
            <ac:picMk id="3" creationId="{94DA2644-6B82-AFAA-9844-349F79C4F352}"/>
          </ac:picMkLst>
        </pc:picChg>
        <pc:cxnChg chg="add mod topLvl">
          <ac:chgData name="Philip Roy" userId="a442a26b-b5f5-44d0-90b3-caaea39669b7" providerId="ADAL" clId="{65E2DFD3-3291-49B9-980B-8E2C3D5778C0}" dt="2025-10-08T00:01:29.458" v="3484" actId="208"/>
          <ac:cxnSpMkLst>
            <pc:docMk/>
            <pc:sldMk cId="1153512951" sldId="345"/>
            <ac:cxnSpMk id="18" creationId="{3B35844A-00EE-00D4-1646-E7A5F66DA377}"/>
          </ac:cxnSpMkLst>
        </pc:cxnChg>
        <pc:cxnChg chg="add mod">
          <ac:chgData name="Philip Roy" userId="a442a26b-b5f5-44d0-90b3-caaea39669b7" providerId="ADAL" clId="{65E2DFD3-3291-49B9-980B-8E2C3D5778C0}" dt="2025-10-08T00:01:35.469" v="3485" actId="208"/>
          <ac:cxnSpMkLst>
            <pc:docMk/>
            <pc:sldMk cId="1153512951" sldId="345"/>
            <ac:cxnSpMk id="19" creationId="{9C0DD005-8736-B576-AFB5-ACB01E1272C5}"/>
          </ac:cxnSpMkLst>
        </pc:cxnChg>
        <pc:cxnChg chg="add mod">
          <ac:chgData name="Philip Roy" userId="a442a26b-b5f5-44d0-90b3-caaea39669b7" providerId="ADAL" clId="{65E2DFD3-3291-49B9-980B-8E2C3D5778C0}" dt="2025-10-07T23:56:59.467" v="3455" actId="164"/>
          <ac:cxnSpMkLst>
            <pc:docMk/>
            <pc:sldMk cId="1153512951" sldId="345"/>
            <ac:cxnSpMk id="20" creationId="{5BCD3EB7-9DB5-0D49-C775-C5F75C7CDC50}"/>
          </ac:cxnSpMkLst>
        </pc:cxnChg>
      </pc:sldChg>
      <pc:sldChg chg="add ord">
        <pc:chgData name="Philip Roy" userId="a442a26b-b5f5-44d0-90b3-caaea39669b7" providerId="ADAL" clId="{65E2DFD3-3291-49B9-980B-8E2C3D5778C0}" dt="2025-10-08T01:42:26.553" v="3784"/>
        <pc:sldMkLst>
          <pc:docMk/>
          <pc:sldMk cId="1995643366" sldId="347"/>
        </pc:sldMkLst>
      </pc:sldChg>
      <pc:sldChg chg="addSp delSp modSp add mod ord">
        <pc:chgData name="Philip Roy" userId="a442a26b-b5f5-44d0-90b3-caaea39669b7" providerId="ADAL" clId="{65E2DFD3-3291-49B9-980B-8E2C3D5778C0}" dt="2025-10-08T01:40:48.334" v="3782" actId="478"/>
        <pc:sldMkLst>
          <pc:docMk/>
          <pc:sldMk cId="56045301" sldId="349"/>
        </pc:sldMkLst>
        <pc:spChg chg="mod">
          <ac:chgData name="Philip Roy" userId="a442a26b-b5f5-44d0-90b3-caaea39669b7" providerId="ADAL" clId="{65E2DFD3-3291-49B9-980B-8E2C3D5778C0}" dt="2025-10-08T01:40:20.694" v="3780" actId="20577"/>
          <ac:spMkLst>
            <pc:docMk/>
            <pc:sldMk cId="56045301" sldId="349"/>
            <ac:spMk id="3" creationId="{629EE9FF-BCC5-AAB5-49EC-8C8BC4EA0EC0}"/>
          </ac:spMkLst>
        </pc:spChg>
      </pc:sldChg>
    </pc:docChg>
  </pc:docChgLst>
  <pc:docChgLst>
    <pc:chgData name="Philip Roy" userId="a442a26b-b5f5-44d0-90b3-caaea39669b7" providerId="ADAL" clId="{133EACFE-CA65-46A3-8EA4-C7906B24AD02}"/>
    <pc:docChg chg="undo custSel modSld">
      <pc:chgData name="Philip Roy" userId="a442a26b-b5f5-44d0-90b3-caaea39669b7" providerId="ADAL" clId="{133EACFE-CA65-46A3-8EA4-C7906B24AD02}" dt="2025-11-11T21:53:16.904" v="520" actId="20577"/>
      <pc:docMkLst>
        <pc:docMk/>
      </pc:docMkLst>
      <pc:sldChg chg="modSp mod">
        <pc:chgData name="Philip Roy" userId="a442a26b-b5f5-44d0-90b3-caaea39669b7" providerId="ADAL" clId="{133EACFE-CA65-46A3-8EA4-C7906B24AD02}" dt="2025-10-29T00:51:43.268" v="3" actId="1036"/>
        <pc:sldMkLst>
          <pc:docMk/>
          <pc:sldMk cId="3080511250" sldId="266"/>
        </pc:sldMkLst>
        <pc:spChg chg="mod">
          <ac:chgData name="Philip Roy" userId="a442a26b-b5f5-44d0-90b3-caaea39669b7" providerId="ADAL" clId="{133EACFE-CA65-46A3-8EA4-C7906B24AD02}" dt="2025-10-29T00:51:43.268" v="3" actId="1036"/>
          <ac:spMkLst>
            <pc:docMk/>
            <pc:sldMk cId="3080511250" sldId="266"/>
            <ac:spMk id="2" creationId="{86DA0FC2-9B14-B551-3F15-89D2D02EB5F5}"/>
          </ac:spMkLst>
        </pc:spChg>
      </pc:sldChg>
      <pc:sldChg chg="modSp">
        <pc:chgData name="Philip Roy" userId="a442a26b-b5f5-44d0-90b3-caaea39669b7" providerId="ADAL" clId="{133EACFE-CA65-46A3-8EA4-C7906B24AD02}" dt="2025-11-11T00:03:46.216" v="285" actId="20577"/>
        <pc:sldMkLst>
          <pc:docMk/>
          <pc:sldMk cId="3133755107" sldId="274"/>
        </pc:sldMkLst>
        <pc:spChg chg="mod">
          <ac:chgData name="Philip Roy" userId="a442a26b-b5f5-44d0-90b3-caaea39669b7" providerId="ADAL" clId="{133EACFE-CA65-46A3-8EA4-C7906B24AD02}" dt="2025-11-11T00:03:46.216" v="285" actId="20577"/>
          <ac:spMkLst>
            <pc:docMk/>
            <pc:sldMk cId="3133755107" sldId="274"/>
            <ac:spMk id="7" creationId="{9D04A722-E081-D754-459D-D9FDA5AD4D80}"/>
          </ac:spMkLst>
        </pc:spChg>
      </pc:sldChg>
      <pc:sldChg chg="modSp modAnim">
        <pc:chgData name="Philip Roy" userId="a442a26b-b5f5-44d0-90b3-caaea39669b7" providerId="ADAL" clId="{133EACFE-CA65-46A3-8EA4-C7906B24AD02}" dt="2025-11-11T00:33:55.078" v="403" actId="255"/>
        <pc:sldMkLst>
          <pc:docMk/>
          <pc:sldMk cId="944554042" sldId="285"/>
        </pc:sldMkLst>
        <pc:spChg chg="mod">
          <ac:chgData name="Philip Roy" userId="a442a26b-b5f5-44d0-90b3-caaea39669b7" providerId="ADAL" clId="{133EACFE-CA65-46A3-8EA4-C7906B24AD02}" dt="2025-11-11T00:33:55.078" v="403" actId="255"/>
          <ac:spMkLst>
            <pc:docMk/>
            <pc:sldMk cId="944554042" sldId="285"/>
            <ac:spMk id="7" creationId="{0A694AAC-4D44-4BE4-8769-B3873113DA0E}"/>
          </ac:spMkLst>
        </pc:spChg>
      </pc:sldChg>
      <pc:sldChg chg="modAnim">
        <pc:chgData name="Philip Roy" userId="a442a26b-b5f5-44d0-90b3-caaea39669b7" providerId="ADAL" clId="{133EACFE-CA65-46A3-8EA4-C7906B24AD02}" dt="2025-11-11T21:05:27.179" v="408"/>
        <pc:sldMkLst>
          <pc:docMk/>
          <pc:sldMk cId="2872042121" sldId="295"/>
        </pc:sldMkLst>
      </pc:sldChg>
      <pc:sldChg chg="addSp modSp mod">
        <pc:chgData name="Philip Roy" userId="a442a26b-b5f5-44d0-90b3-caaea39669b7" providerId="ADAL" clId="{133EACFE-CA65-46A3-8EA4-C7906B24AD02}" dt="2025-11-11T21:23:32.431" v="474" actId="20577"/>
        <pc:sldMkLst>
          <pc:docMk/>
          <pc:sldMk cId="2871672615" sldId="323"/>
        </pc:sldMkLst>
        <pc:spChg chg="mod">
          <ac:chgData name="Philip Roy" userId="a442a26b-b5f5-44d0-90b3-caaea39669b7" providerId="ADAL" clId="{133EACFE-CA65-46A3-8EA4-C7906B24AD02}" dt="2025-11-06T19:48:27.396" v="110" actId="164"/>
          <ac:spMkLst>
            <pc:docMk/>
            <pc:sldMk cId="2871672615" sldId="323"/>
            <ac:spMk id="41" creationId="{60C0FEC1-8B89-6ABA-F3FB-45D6AE90D318}"/>
          </ac:spMkLst>
        </pc:spChg>
        <pc:spChg chg="mod">
          <ac:chgData name="Philip Roy" userId="a442a26b-b5f5-44d0-90b3-caaea39669b7" providerId="ADAL" clId="{133EACFE-CA65-46A3-8EA4-C7906B24AD02}" dt="2025-11-06T19:48:27.396" v="110" actId="164"/>
          <ac:spMkLst>
            <pc:docMk/>
            <pc:sldMk cId="2871672615" sldId="323"/>
            <ac:spMk id="53" creationId="{708D0E7C-82BB-806E-3F70-7B279C5AA134}"/>
          </ac:spMkLst>
        </pc:spChg>
        <pc:spChg chg="mod">
          <ac:chgData name="Philip Roy" userId="a442a26b-b5f5-44d0-90b3-caaea39669b7" providerId="ADAL" clId="{133EACFE-CA65-46A3-8EA4-C7906B24AD02}" dt="2025-11-06T19:48:27.396" v="110" actId="164"/>
          <ac:spMkLst>
            <pc:docMk/>
            <pc:sldMk cId="2871672615" sldId="323"/>
            <ac:spMk id="63" creationId="{B4673152-767C-A73D-5F93-47C626CD9C53}"/>
          </ac:spMkLst>
        </pc:spChg>
        <pc:spChg chg="mod">
          <ac:chgData name="Philip Roy" userId="a442a26b-b5f5-44d0-90b3-caaea39669b7" providerId="ADAL" clId="{133EACFE-CA65-46A3-8EA4-C7906B24AD02}" dt="2025-11-06T19:48:27.396" v="110" actId="164"/>
          <ac:spMkLst>
            <pc:docMk/>
            <pc:sldMk cId="2871672615" sldId="323"/>
            <ac:spMk id="87" creationId="{5AE057A1-936C-A71B-C649-A8EF27EBA43B}"/>
          </ac:spMkLst>
        </pc:spChg>
        <pc:spChg chg="mod">
          <ac:chgData name="Philip Roy" userId="a442a26b-b5f5-44d0-90b3-caaea39669b7" providerId="ADAL" clId="{133EACFE-CA65-46A3-8EA4-C7906B24AD02}" dt="2025-11-06T19:48:27.396" v="110" actId="164"/>
          <ac:spMkLst>
            <pc:docMk/>
            <pc:sldMk cId="2871672615" sldId="323"/>
            <ac:spMk id="89" creationId="{C846D977-2D26-929B-3F0B-5CAA9D4C645F}"/>
          </ac:spMkLst>
        </pc:spChg>
        <pc:spChg chg="mod">
          <ac:chgData name="Philip Roy" userId="a442a26b-b5f5-44d0-90b3-caaea39669b7" providerId="ADAL" clId="{133EACFE-CA65-46A3-8EA4-C7906B24AD02}" dt="2025-11-06T19:48:27.396" v="110" actId="164"/>
          <ac:spMkLst>
            <pc:docMk/>
            <pc:sldMk cId="2871672615" sldId="323"/>
            <ac:spMk id="123" creationId="{30BA7E32-5FE3-0C55-727C-0375624318BE}"/>
          </ac:spMkLst>
        </pc:spChg>
        <pc:spChg chg="mod">
          <ac:chgData name="Philip Roy" userId="a442a26b-b5f5-44d0-90b3-caaea39669b7" providerId="ADAL" clId="{133EACFE-CA65-46A3-8EA4-C7906B24AD02}" dt="2025-11-06T19:48:27.396" v="110" actId="164"/>
          <ac:spMkLst>
            <pc:docMk/>
            <pc:sldMk cId="2871672615" sldId="323"/>
            <ac:spMk id="129" creationId="{CFE7B67B-AE35-6BC2-2629-FF996111120A}"/>
          </ac:spMkLst>
        </pc:spChg>
        <pc:spChg chg="mod">
          <ac:chgData name="Philip Roy" userId="a442a26b-b5f5-44d0-90b3-caaea39669b7" providerId="ADAL" clId="{133EACFE-CA65-46A3-8EA4-C7906B24AD02}" dt="2025-11-06T19:48:27.396" v="110" actId="164"/>
          <ac:spMkLst>
            <pc:docMk/>
            <pc:sldMk cId="2871672615" sldId="323"/>
            <ac:spMk id="140" creationId="{2B9946F2-25BB-8DD5-48A2-3D7B5F5B41FC}"/>
          </ac:spMkLst>
        </pc:spChg>
        <pc:spChg chg="mod">
          <ac:chgData name="Philip Roy" userId="a442a26b-b5f5-44d0-90b3-caaea39669b7" providerId="ADAL" clId="{133EACFE-CA65-46A3-8EA4-C7906B24AD02}" dt="2025-11-06T19:48:27.396" v="110" actId="164"/>
          <ac:spMkLst>
            <pc:docMk/>
            <pc:sldMk cId="2871672615" sldId="323"/>
            <ac:spMk id="175" creationId="{184A463E-5F9F-B5A4-D761-560F3BEF148B}"/>
          </ac:spMkLst>
        </pc:spChg>
        <pc:spChg chg="mod">
          <ac:chgData name="Philip Roy" userId="a442a26b-b5f5-44d0-90b3-caaea39669b7" providerId="ADAL" clId="{133EACFE-CA65-46A3-8EA4-C7906B24AD02}" dt="2025-11-11T21:23:32.431" v="474" actId="20577"/>
          <ac:spMkLst>
            <pc:docMk/>
            <pc:sldMk cId="2871672615" sldId="323"/>
            <ac:spMk id="187" creationId="{9CEEC275-0AA0-B14F-4952-42EFB69E52D5}"/>
          </ac:spMkLst>
        </pc:spChg>
        <pc:spChg chg="mod">
          <ac:chgData name="Philip Roy" userId="a442a26b-b5f5-44d0-90b3-caaea39669b7" providerId="ADAL" clId="{133EACFE-CA65-46A3-8EA4-C7906B24AD02}" dt="2025-11-06T19:48:27.396" v="110" actId="164"/>
          <ac:spMkLst>
            <pc:docMk/>
            <pc:sldMk cId="2871672615" sldId="323"/>
            <ac:spMk id="192" creationId="{C48D8AE9-23B8-F145-5603-D7B33FA9DDD0}"/>
          </ac:spMkLst>
        </pc:spChg>
        <pc:grpChg chg="mod">
          <ac:chgData name="Philip Roy" userId="a442a26b-b5f5-44d0-90b3-caaea39669b7" providerId="ADAL" clId="{133EACFE-CA65-46A3-8EA4-C7906B24AD02}" dt="2025-11-06T19:49:15.709" v="113" actId="962"/>
          <ac:grpSpMkLst>
            <pc:docMk/>
            <pc:sldMk cId="2871672615" sldId="323"/>
            <ac:grpSpMk id="2" creationId="{83B61993-5747-7E9F-BDEE-46E12379F8F4}"/>
          </ac:grpSpMkLst>
        </pc:grpChg>
      </pc:sldChg>
      <pc:sldChg chg="addSp modSp mod">
        <pc:chgData name="Philip Roy" userId="a442a26b-b5f5-44d0-90b3-caaea39669b7" providerId="ADAL" clId="{133EACFE-CA65-46A3-8EA4-C7906B24AD02}" dt="2025-11-11T00:37:55.119" v="404" actId="20577"/>
        <pc:sldMkLst>
          <pc:docMk/>
          <pc:sldMk cId="446401498" sldId="329"/>
        </pc:sldMkLst>
        <pc:spChg chg="mod">
          <ac:chgData name="Philip Roy" userId="a442a26b-b5f5-44d0-90b3-caaea39669b7" providerId="ADAL" clId="{133EACFE-CA65-46A3-8EA4-C7906B24AD02}" dt="2025-11-06T19:47:33.042" v="108" actId="164"/>
          <ac:spMkLst>
            <pc:docMk/>
            <pc:sldMk cId="446401498" sldId="329"/>
            <ac:spMk id="3" creationId="{530C986E-17F8-A2DD-1B32-1554B5F417A3}"/>
          </ac:spMkLst>
        </pc:spChg>
        <pc:spChg chg="mod">
          <ac:chgData name="Philip Roy" userId="a442a26b-b5f5-44d0-90b3-caaea39669b7" providerId="ADAL" clId="{133EACFE-CA65-46A3-8EA4-C7906B24AD02}" dt="2025-11-06T19:47:33.042" v="108" actId="164"/>
          <ac:spMkLst>
            <pc:docMk/>
            <pc:sldMk cId="446401498" sldId="329"/>
            <ac:spMk id="4" creationId="{E5DC3427-ED30-77F4-8877-DAAAA80745BC}"/>
          </ac:spMkLst>
        </pc:spChg>
        <pc:spChg chg="mod">
          <ac:chgData name="Philip Roy" userId="a442a26b-b5f5-44d0-90b3-caaea39669b7" providerId="ADAL" clId="{133EACFE-CA65-46A3-8EA4-C7906B24AD02}" dt="2025-11-06T19:47:17.520" v="107" actId="1076"/>
          <ac:spMkLst>
            <pc:docMk/>
            <pc:sldMk cId="446401498" sldId="329"/>
            <ac:spMk id="9" creationId="{C7484EA6-1FCD-9568-87ED-9BF127604BFB}"/>
          </ac:spMkLst>
        </pc:spChg>
        <pc:spChg chg="mod">
          <ac:chgData name="Philip Roy" userId="a442a26b-b5f5-44d0-90b3-caaea39669b7" providerId="ADAL" clId="{133EACFE-CA65-46A3-8EA4-C7906B24AD02}" dt="2025-11-06T19:47:33.042" v="108" actId="164"/>
          <ac:spMkLst>
            <pc:docMk/>
            <pc:sldMk cId="446401498" sldId="329"/>
            <ac:spMk id="16" creationId="{3285ECFC-8E5A-F047-E90B-AC57D30E9AEC}"/>
          </ac:spMkLst>
        </pc:spChg>
        <pc:spChg chg="mod">
          <ac:chgData name="Philip Roy" userId="a442a26b-b5f5-44d0-90b3-caaea39669b7" providerId="ADAL" clId="{133EACFE-CA65-46A3-8EA4-C7906B24AD02}" dt="2025-11-11T00:37:55.119" v="404" actId="20577"/>
          <ac:spMkLst>
            <pc:docMk/>
            <pc:sldMk cId="446401498" sldId="329"/>
            <ac:spMk id="45" creationId="{C8DA8E8B-EC36-DFD0-8B5B-A3BC3AE2000B}"/>
          </ac:spMkLst>
        </pc:spChg>
        <pc:spChg chg="mod">
          <ac:chgData name="Philip Roy" userId="a442a26b-b5f5-44d0-90b3-caaea39669b7" providerId="ADAL" clId="{133EACFE-CA65-46A3-8EA4-C7906B24AD02}" dt="2025-11-06T19:47:33.042" v="108" actId="164"/>
          <ac:spMkLst>
            <pc:docMk/>
            <pc:sldMk cId="446401498" sldId="329"/>
            <ac:spMk id="81" creationId="{E7A102EC-D146-E2FC-ECAB-011BCC71A362}"/>
          </ac:spMkLst>
        </pc:spChg>
        <pc:spChg chg="mod">
          <ac:chgData name="Philip Roy" userId="a442a26b-b5f5-44d0-90b3-caaea39669b7" providerId="ADAL" clId="{133EACFE-CA65-46A3-8EA4-C7906B24AD02}" dt="2025-11-06T19:47:33.042" v="108" actId="164"/>
          <ac:spMkLst>
            <pc:docMk/>
            <pc:sldMk cId="446401498" sldId="329"/>
            <ac:spMk id="84" creationId="{2D1D16B0-543F-7679-17C0-655567F418A7}"/>
          </ac:spMkLst>
        </pc:spChg>
        <pc:spChg chg="mod">
          <ac:chgData name="Philip Roy" userId="a442a26b-b5f5-44d0-90b3-caaea39669b7" providerId="ADAL" clId="{133EACFE-CA65-46A3-8EA4-C7906B24AD02}" dt="2025-11-06T19:47:33.042" v="108" actId="164"/>
          <ac:spMkLst>
            <pc:docMk/>
            <pc:sldMk cId="446401498" sldId="329"/>
            <ac:spMk id="85" creationId="{C4C93AA2-1AC4-0B1E-3418-8525841531D1}"/>
          </ac:spMkLst>
        </pc:spChg>
        <pc:spChg chg="mod">
          <ac:chgData name="Philip Roy" userId="a442a26b-b5f5-44d0-90b3-caaea39669b7" providerId="ADAL" clId="{133EACFE-CA65-46A3-8EA4-C7906B24AD02}" dt="2025-11-06T19:47:33.042" v="108" actId="164"/>
          <ac:spMkLst>
            <pc:docMk/>
            <pc:sldMk cId="446401498" sldId="329"/>
            <ac:spMk id="159" creationId="{7E4948F4-894F-C106-CBF2-237FF2725B55}"/>
          </ac:spMkLst>
        </pc:spChg>
        <pc:spChg chg="mod">
          <ac:chgData name="Philip Roy" userId="a442a26b-b5f5-44d0-90b3-caaea39669b7" providerId="ADAL" clId="{133EACFE-CA65-46A3-8EA4-C7906B24AD02}" dt="2025-11-06T19:38:10.190" v="105" actId="13926"/>
          <ac:spMkLst>
            <pc:docMk/>
            <pc:sldMk cId="446401498" sldId="329"/>
            <ac:spMk id="165" creationId="{8B671494-A421-262C-B306-664FCC7159A2}"/>
          </ac:spMkLst>
        </pc:spChg>
        <pc:spChg chg="mod">
          <ac:chgData name="Philip Roy" userId="a442a26b-b5f5-44d0-90b3-caaea39669b7" providerId="ADAL" clId="{133EACFE-CA65-46A3-8EA4-C7906B24AD02}" dt="2025-11-06T19:47:33.042" v="108" actId="164"/>
          <ac:spMkLst>
            <pc:docMk/>
            <pc:sldMk cId="446401498" sldId="329"/>
            <ac:spMk id="169" creationId="{E9565F8D-116D-D7B1-4EA9-847BFE078985}"/>
          </ac:spMkLst>
        </pc:spChg>
        <pc:spChg chg="mod">
          <ac:chgData name="Philip Roy" userId="a442a26b-b5f5-44d0-90b3-caaea39669b7" providerId="ADAL" clId="{133EACFE-CA65-46A3-8EA4-C7906B24AD02}" dt="2025-11-06T19:47:33.042" v="108" actId="164"/>
          <ac:spMkLst>
            <pc:docMk/>
            <pc:sldMk cId="446401498" sldId="329"/>
            <ac:spMk id="174" creationId="{3D65C69C-8CFC-0F80-59B1-90EAB53CB8D8}"/>
          </ac:spMkLst>
        </pc:spChg>
        <pc:spChg chg="mod">
          <ac:chgData name="Philip Roy" userId="a442a26b-b5f5-44d0-90b3-caaea39669b7" providerId="ADAL" clId="{133EACFE-CA65-46A3-8EA4-C7906B24AD02}" dt="2025-11-06T19:47:33.042" v="108" actId="164"/>
          <ac:spMkLst>
            <pc:docMk/>
            <pc:sldMk cId="446401498" sldId="329"/>
            <ac:spMk id="258" creationId="{C3E35904-755B-D0D5-D247-3D7D45931DED}"/>
          </ac:spMkLst>
        </pc:spChg>
        <pc:grpChg chg="mod">
          <ac:chgData name="Philip Roy" userId="a442a26b-b5f5-44d0-90b3-caaea39669b7" providerId="ADAL" clId="{133EACFE-CA65-46A3-8EA4-C7906B24AD02}" dt="2025-11-06T19:48:00.896" v="109" actId="962"/>
          <ac:grpSpMkLst>
            <pc:docMk/>
            <pc:sldMk cId="446401498" sldId="329"/>
            <ac:grpSpMk id="2" creationId="{F79A6089-E8F2-0CB3-9B23-73715E7F742D}"/>
          </ac:grpSpMkLst>
        </pc:grpChg>
      </pc:sldChg>
      <pc:sldChg chg="addSp modSp mod">
        <pc:chgData name="Philip Roy" userId="a442a26b-b5f5-44d0-90b3-caaea39669b7" providerId="ADAL" clId="{133EACFE-CA65-46A3-8EA4-C7906B24AD02}" dt="2025-11-11T21:27:11.313" v="490" actId="20577"/>
        <pc:sldMkLst>
          <pc:docMk/>
          <pc:sldMk cId="3099536024" sldId="330"/>
        </pc:sldMkLst>
        <pc:spChg chg="mod">
          <ac:chgData name="Philip Roy" userId="a442a26b-b5f5-44d0-90b3-caaea39669b7" providerId="ADAL" clId="{133EACFE-CA65-46A3-8EA4-C7906B24AD02}" dt="2025-11-06T19:48:42.908" v="111" actId="164"/>
          <ac:spMkLst>
            <pc:docMk/>
            <pc:sldMk cId="3099536024" sldId="330"/>
            <ac:spMk id="11" creationId="{BAA3054D-22EF-6E55-23D9-1C6182BE3D62}"/>
          </ac:spMkLst>
        </pc:spChg>
        <pc:spChg chg="mod">
          <ac:chgData name="Philip Roy" userId="a442a26b-b5f5-44d0-90b3-caaea39669b7" providerId="ADAL" clId="{133EACFE-CA65-46A3-8EA4-C7906B24AD02}" dt="2025-11-06T19:48:42.908" v="111" actId="164"/>
          <ac:spMkLst>
            <pc:docMk/>
            <pc:sldMk cId="3099536024" sldId="330"/>
            <ac:spMk id="14" creationId="{7B119C79-3A4E-A9E2-453B-FF516DD71CC4}"/>
          </ac:spMkLst>
        </pc:spChg>
        <pc:spChg chg="mod">
          <ac:chgData name="Philip Roy" userId="a442a26b-b5f5-44d0-90b3-caaea39669b7" providerId="ADAL" clId="{133EACFE-CA65-46A3-8EA4-C7906B24AD02}" dt="2025-11-06T19:48:42.908" v="111" actId="164"/>
          <ac:spMkLst>
            <pc:docMk/>
            <pc:sldMk cId="3099536024" sldId="330"/>
            <ac:spMk id="18" creationId="{BB453410-A66F-CBF1-258D-624591B6D5B0}"/>
          </ac:spMkLst>
        </pc:spChg>
        <pc:spChg chg="mod">
          <ac:chgData name="Philip Roy" userId="a442a26b-b5f5-44d0-90b3-caaea39669b7" providerId="ADAL" clId="{133EACFE-CA65-46A3-8EA4-C7906B24AD02}" dt="2025-11-06T19:48:42.908" v="111" actId="164"/>
          <ac:spMkLst>
            <pc:docMk/>
            <pc:sldMk cId="3099536024" sldId="330"/>
            <ac:spMk id="41" creationId="{E6791765-B5BB-38BC-3A82-F46007DEC5C9}"/>
          </ac:spMkLst>
        </pc:spChg>
        <pc:spChg chg="mod">
          <ac:chgData name="Philip Roy" userId="a442a26b-b5f5-44d0-90b3-caaea39669b7" providerId="ADAL" clId="{133EACFE-CA65-46A3-8EA4-C7906B24AD02}" dt="2025-11-06T19:48:42.908" v="111" actId="164"/>
          <ac:spMkLst>
            <pc:docMk/>
            <pc:sldMk cId="3099536024" sldId="330"/>
            <ac:spMk id="55" creationId="{3C8CAE72-7BB6-04A1-E4F7-31B44652EE22}"/>
          </ac:spMkLst>
        </pc:spChg>
        <pc:spChg chg="mod">
          <ac:chgData name="Philip Roy" userId="a442a26b-b5f5-44d0-90b3-caaea39669b7" providerId="ADAL" clId="{133EACFE-CA65-46A3-8EA4-C7906B24AD02}" dt="2025-11-06T19:48:42.908" v="111" actId="164"/>
          <ac:spMkLst>
            <pc:docMk/>
            <pc:sldMk cId="3099536024" sldId="330"/>
            <ac:spMk id="83" creationId="{B7EB0F1B-2D95-6C82-0C4E-AD112347E1E8}"/>
          </ac:spMkLst>
        </pc:spChg>
        <pc:spChg chg="mod">
          <ac:chgData name="Philip Roy" userId="a442a26b-b5f5-44d0-90b3-caaea39669b7" providerId="ADAL" clId="{133EACFE-CA65-46A3-8EA4-C7906B24AD02}" dt="2025-11-06T19:48:42.908" v="111" actId="164"/>
          <ac:spMkLst>
            <pc:docMk/>
            <pc:sldMk cId="3099536024" sldId="330"/>
            <ac:spMk id="87" creationId="{BECE1801-9600-F1DC-9618-FF9FCC3EB452}"/>
          </ac:spMkLst>
        </pc:spChg>
        <pc:spChg chg="mod">
          <ac:chgData name="Philip Roy" userId="a442a26b-b5f5-44d0-90b3-caaea39669b7" providerId="ADAL" clId="{133EACFE-CA65-46A3-8EA4-C7906B24AD02}" dt="2025-11-06T19:48:42.908" v="111" actId="164"/>
          <ac:spMkLst>
            <pc:docMk/>
            <pc:sldMk cId="3099536024" sldId="330"/>
            <ac:spMk id="103" creationId="{9EF9CB51-7C54-F0A7-A8AB-12A294C027AD}"/>
          </ac:spMkLst>
        </pc:spChg>
        <pc:spChg chg="mod">
          <ac:chgData name="Philip Roy" userId="a442a26b-b5f5-44d0-90b3-caaea39669b7" providerId="ADAL" clId="{133EACFE-CA65-46A3-8EA4-C7906B24AD02}" dt="2025-11-06T19:48:42.908" v="111" actId="164"/>
          <ac:spMkLst>
            <pc:docMk/>
            <pc:sldMk cId="3099536024" sldId="330"/>
            <ac:spMk id="115" creationId="{80EBDFF9-15A4-6DE7-0936-2BDD3F5F7D57}"/>
          </ac:spMkLst>
        </pc:spChg>
        <pc:spChg chg="mod">
          <ac:chgData name="Philip Roy" userId="a442a26b-b5f5-44d0-90b3-caaea39669b7" providerId="ADAL" clId="{133EACFE-CA65-46A3-8EA4-C7906B24AD02}" dt="2025-11-06T19:48:42.908" v="111" actId="164"/>
          <ac:spMkLst>
            <pc:docMk/>
            <pc:sldMk cId="3099536024" sldId="330"/>
            <ac:spMk id="135" creationId="{776D0258-10A4-9A4E-BD7F-E7E458F87B0E}"/>
          </ac:spMkLst>
        </pc:spChg>
        <pc:spChg chg="mod">
          <ac:chgData name="Philip Roy" userId="a442a26b-b5f5-44d0-90b3-caaea39669b7" providerId="ADAL" clId="{133EACFE-CA65-46A3-8EA4-C7906B24AD02}" dt="2025-11-11T21:27:11.313" v="490" actId="20577"/>
          <ac:spMkLst>
            <pc:docMk/>
            <pc:sldMk cId="3099536024" sldId="330"/>
            <ac:spMk id="172" creationId="{2EA91AF3-09CF-647B-8A90-02F1D3E525BE}"/>
          </ac:spMkLst>
        </pc:spChg>
        <pc:grpChg chg="mod">
          <ac:chgData name="Philip Roy" userId="a442a26b-b5f5-44d0-90b3-caaea39669b7" providerId="ADAL" clId="{133EACFE-CA65-46A3-8EA4-C7906B24AD02}" dt="2025-11-06T19:49:56.255" v="115" actId="962"/>
          <ac:grpSpMkLst>
            <pc:docMk/>
            <pc:sldMk cId="3099536024" sldId="330"/>
            <ac:grpSpMk id="2" creationId="{1A2E76FC-F751-1F9B-8A57-6F0CEBBD0B8F}"/>
          </ac:grpSpMkLst>
        </pc:grpChg>
      </pc:sldChg>
      <pc:sldChg chg="modSp modAnim">
        <pc:chgData name="Philip Roy" userId="a442a26b-b5f5-44d0-90b3-caaea39669b7" providerId="ADAL" clId="{133EACFE-CA65-46A3-8EA4-C7906B24AD02}" dt="2025-10-30T03:18:58.816" v="4" actId="20577"/>
        <pc:sldMkLst>
          <pc:docMk/>
          <pc:sldMk cId="867987116" sldId="344"/>
        </pc:sldMkLst>
        <pc:spChg chg="mod">
          <ac:chgData name="Philip Roy" userId="a442a26b-b5f5-44d0-90b3-caaea39669b7" providerId="ADAL" clId="{133EACFE-CA65-46A3-8EA4-C7906B24AD02}" dt="2025-10-30T03:18:58.816" v="4" actId="20577"/>
          <ac:spMkLst>
            <pc:docMk/>
            <pc:sldMk cId="867987116" sldId="344"/>
            <ac:spMk id="4" creationId="{378F0A9E-C7F4-4A48-6C73-60BDC8582121}"/>
          </ac:spMkLst>
        </pc:spChg>
      </pc:sldChg>
      <pc:sldChg chg="modSp">
        <pc:chgData name="Philip Roy" userId="a442a26b-b5f5-44d0-90b3-caaea39669b7" providerId="ADAL" clId="{133EACFE-CA65-46A3-8EA4-C7906B24AD02}" dt="2025-11-09T19:27:40.619" v="159" actId="20577"/>
        <pc:sldMkLst>
          <pc:docMk/>
          <pc:sldMk cId="2431989822" sldId="352"/>
        </pc:sldMkLst>
        <pc:spChg chg="mod">
          <ac:chgData name="Philip Roy" userId="a442a26b-b5f5-44d0-90b3-caaea39669b7" providerId="ADAL" clId="{133EACFE-CA65-46A3-8EA4-C7906B24AD02}" dt="2025-11-09T19:27:40.619" v="159" actId="20577"/>
          <ac:spMkLst>
            <pc:docMk/>
            <pc:sldMk cId="2431989822" sldId="352"/>
            <ac:spMk id="5" creationId="{663A7E6A-71EB-BC2F-C19E-1DD54D86B143}"/>
          </ac:spMkLst>
        </pc:spChg>
      </pc:sldChg>
      <pc:sldChg chg="modSp mod">
        <pc:chgData name="Philip Roy" userId="a442a26b-b5f5-44d0-90b3-caaea39669b7" providerId="ADAL" clId="{133EACFE-CA65-46A3-8EA4-C7906B24AD02}" dt="2025-11-03T02:47:28.066" v="12" actId="207"/>
        <pc:sldMkLst>
          <pc:docMk/>
          <pc:sldMk cId="4207764975" sldId="355"/>
        </pc:sldMkLst>
        <pc:spChg chg="mod">
          <ac:chgData name="Philip Roy" userId="a442a26b-b5f5-44d0-90b3-caaea39669b7" providerId="ADAL" clId="{133EACFE-CA65-46A3-8EA4-C7906B24AD02}" dt="2025-11-03T02:47:07.058" v="6" actId="207"/>
          <ac:spMkLst>
            <pc:docMk/>
            <pc:sldMk cId="4207764975" sldId="355"/>
            <ac:spMk id="69" creationId="{E5AED0BF-3B30-BC85-DA5B-7B78DB5A19DC}"/>
          </ac:spMkLst>
        </pc:spChg>
        <pc:spChg chg="mod">
          <ac:chgData name="Philip Roy" userId="a442a26b-b5f5-44d0-90b3-caaea39669b7" providerId="ADAL" clId="{133EACFE-CA65-46A3-8EA4-C7906B24AD02}" dt="2025-11-03T02:47:07.058" v="6" actId="207"/>
          <ac:spMkLst>
            <pc:docMk/>
            <pc:sldMk cId="4207764975" sldId="355"/>
            <ac:spMk id="70" creationId="{3890010C-9E5F-F45E-4DD9-E2BC322FE132}"/>
          </ac:spMkLst>
        </pc:spChg>
        <pc:spChg chg="mod">
          <ac:chgData name="Philip Roy" userId="a442a26b-b5f5-44d0-90b3-caaea39669b7" providerId="ADAL" clId="{133EACFE-CA65-46A3-8EA4-C7906B24AD02}" dt="2025-11-03T02:47:07.058" v="6" actId="207"/>
          <ac:spMkLst>
            <pc:docMk/>
            <pc:sldMk cId="4207764975" sldId="355"/>
            <ac:spMk id="71" creationId="{9F7B72AA-FF24-C673-86D6-BA3A9F9726A3}"/>
          </ac:spMkLst>
        </pc:spChg>
        <pc:spChg chg="mod">
          <ac:chgData name="Philip Roy" userId="a442a26b-b5f5-44d0-90b3-caaea39669b7" providerId="ADAL" clId="{133EACFE-CA65-46A3-8EA4-C7906B24AD02}" dt="2025-11-03T02:47:24.482" v="11" actId="207"/>
          <ac:spMkLst>
            <pc:docMk/>
            <pc:sldMk cId="4207764975" sldId="355"/>
            <ac:spMk id="74" creationId="{3741B6C2-987D-23C2-F752-0768395C9B43}"/>
          </ac:spMkLst>
        </pc:spChg>
        <pc:spChg chg="mod">
          <ac:chgData name="Philip Roy" userId="a442a26b-b5f5-44d0-90b3-caaea39669b7" providerId="ADAL" clId="{133EACFE-CA65-46A3-8EA4-C7906B24AD02}" dt="2025-11-03T02:47:21.064" v="10" actId="207"/>
          <ac:spMkLst>
            <pc:docMk/>
            <pc:sldMk cId="4207764975" sldId="355"/>
            <ac:spMk id="77" creationId="{FAE6F1CF-94C1-6876-AEC7-5BF811E60F95}"/>
          </ac:spMkLst>
        </pc:spChg>
        <pc:spChg chg="mod">
          <ac:chgData name="Philip Roy" userId="a442a26b-b5f5-44d0-90b3-caaea39669b7" providerId="ADAL" clId="{133EACFE-CA65-46A3-8EA4-C7906B24AD02}" dt="2025-11-03T02:47:21.064" v="10" actId="207"/>
          <ac:spMkLst>
            <pc:docMk/>
            <pc:sldMk cId="4207764975" sldId="355"/>
            <ac:spMk id="78" creationId="{4BB8D351-5B63-9E7F-9128-E6392BEB72DD}"/>
          </ac:spMkLst>
        </pc:spChg>
        <pc:spChg chg="mod">
          <ac:chgData name="Philip Roy" userId="a442a26b-b5f5-44d0-90b3-caaea39669b7" providerId="ADAL" clId="{133EACFE-CA65-46A3-8EA4-C7906B24AD02}" dt="2025-11-03T02:47:17.731" v="9" actId="207"/>
          <ac:spMkLst>
            <pc:docMk/>
            <pc:sldMk cId="4207764975" sldId="355"/>
            <ac:spMk id="81" creationId="{69688E7C-1AFF-DF3F-BAEB-D81CD1A10E19}"/>
          </ac:spMkLst>
        </pc:spChg>
        <pc:spChg chg="mod">
          <ac:chgData name="Philip Roy" userId="a442a26b-b5f5-44d0-90b3-caaea39669b7" providerId="ADAL" clId="{133EACFE-CA65-46A3-8EA4-C7906B24AD02}" dt="2025-11-03T02:47:17.731" v="9" actId="207"/>
          <ac:spMkLst>
            <pc:docMk/>
            <pc:sldMk cId="4207764975" sldId="355"/>
            <ac:spMk id="82" creationId="{EC3C7B7A-9155-C94E-2948-8C327EEE518B}"/>
          </ac:spMkLst>
        </pc:spChg>
        <pc:spChg chg="mod">
          <ac:chgData name="Philip Roy" userId="a442a26b-b5f5-44d0-90b3-caaea39669b7" providerId="ADAL" clId="{133EACFE-CA65-46A3-8EA4-C7906B24AD02}" dt="2025-11-03T02:47:17.731" v="9" actId="207"/>
          <ac:spMkLst>
            <pc:docMk/>
            <pc:sldMk cId="4207764975" sldId="355"/>
            <ac:spMk id="83" creationId="{028A77D9-2016-D563-B833-C1A08A9E2252}"/>
          </ac:spMkLst>
        </pc:spChg>
        <pc:spChg chg="mod">
          <ac:chgData name="Philip Roy" userId="a442a26b-b5f5-44d0-90b3-caaea39669b7" providerId="ADAL" clId="{133EACFE-CA65-46A3-8EA4-C7906B24AD02}" dt="2025-11-03T02:47:28.066" v="12" actId="207"/>
          <ac:spMkLst>
            <pc:docMk/>
            <pc:sldMk cId="4207764975" sldId="355"/>
            <ac:spMk id="86" creationId="{36B91544-9DFB-2F69-8600-E223EA70FF36}"/>
          </ac:spMkLst>
        </pc:spChg>
        <pc:spChg chg="mod">
          <ac:chgData name="Philip Roy" userId="a442a26b-b5f5-44d0-90b3-caaea39669b7" providerId="ADAL" clId="{133EACFE-CA65-46A3-8EA4-C7906B24AD02}" dt="2025-11-03T02:47:28.066" v="12" actId="207"/>
          <ac:spMkLst>
            <pc:docMk/>
            <pc:sldMk cId="4207764975" sldId="355"/>
            <ac:spMk id="87" creationId="{8CFD1831-B1EE-D5BE-B156-25A29A8189A8}"/>
          </ac:spMkLst>
        </pc:spChg>
        <pc:spChg chg="mod">
          <ac:chgData name="Philip Roy" userId="a442a26b-b5f5-44d0-90b3-caaea39669b7" providerId="ADAL" clId="{133EACFE-CA65-46A3-8EA4-C7906B24AD02}" dt="2025-11-03T02:47:28.066" v="12" actId="207"/>
          <ac:spMkLst>
            <pc:docMk/>
            <pc:sldMk cId="4207764975" sldId="355"/>
            <ac:spMk id="88" creationId="{62A6C7C0-46AE-7FC8-C8E8-F3D355B79651}"/>
          </ac:spMkLst>
        </pc:spChg>
        <pc:spChg chg="mod">
          <ac:chgData name="Philip Roy" userId="a442a26b-b5f5-44d0-90b3-caaea39669b7" providerId="ADAL" clId="{133EACFE-CA65-46A3-8EA4-C7906B24AD02}" dt="2025-11-03T02:47:07.058" v="6" actId="207"/>
          <ac:spMkLst>
            <pc:docMk/>
            <pc:sldMk cId="4207764975" sldId="355"/>
            <ac:spMk id="90" creationId="{77F857C3-3B22-5882-43FF-AA90BABE30C6}"/>
          </ac:spMkLst>
        </pc:spChg>
        <pc:spChg chg="mod">
          <ac:chgData name="Philip Roy" userId="a442a26b-b5f5-44d0-90b3-caaea39669b7" providerId="ADAL" clId="{133EACFE-CA65-46A3-8EA4-C7906B24AD02}" dt="2025-11-03T02:47:11.917" v="8" actId="207"/>
          <ac:spMkLst>
            <pc:docMk/>
            <pc:sldMk cId="4207764975" sldId="355"/>
            <ac:spMk id="92" creationId="{F59EE742-BF7E-C5B4-45D4-91676433577F}"/>
          </ac:spMkLst>
        </pc:spChg>
        <pc:spChg chg="mod">
          <ac:chgData name="Philip Roy" userId="a442a26b-b5f5-44d0-90b3-caaea39669b7" providerId="ADAL" clId="{133EACFE-CA65-46A3-8EA4-C7906B24AD02}" dt="2025-11-03T02:47:07.058" v="6" actId="207"/>
          <ac:spMkLst>
            <pc:docMk/>
            <pc:sldMk cId="4207764975" sldId="355"/>
            <ac:spMk id="93" creationId="{C40D8815-2F08-2E98-02F7-94631D1CC522}"/>
          </ac:spMkLst>
        </pc:spChg>
        <pc:spChg chg="mod">
          <ac:chgData name="Philip Roy" userId="a442a26b-b5f5-44d0-90b3-caaea39669b7" providerId="ADAL" clId="{133EACFE-CA65-46A3-8EA4-C7906B24AD02}" dt="2025-11-03T02:47:21.064" v="10" actId="207"/>
          <ac:spMkLst>
            <pc:docMk/>
            <pc:sldMk cId="4207764975" sldId="355"/>
            <ac:spMk id="94" creationId="{FD4B661F-741A-4D4F-8EE7-FD514A03AF73}"/>
          </ac:spMkLst>
        </pc:spChg>
        <pc:spChg chg="mod">
          <ac:chgData name="Philip Roy" userId="a442a26b-b5f5-44d0-90b3-caaea39669b7" providerId="ADAL" clId="{133EACFE-CA65-46A3-8EA4-C7906B24AD02}" dt="2025-11-03T02:47:24.482" v="11" actId="207"/>
          <ac:spMkLst>
            <pc:docMk/>
            <pc:sldMk cId="4207764975" sldId="355"/>
            <ac:spMk id="95" creationId="{737BC07B-AD21-E053-6AF2-DBA04E76983E}"/>
          </ac:spMkLst>
        </pc:spChg>
        <pc:spChg chg="mod">
          <ac:chgData name="Philip Roy" userId="a442a26b-b5f5-44d0-90b3-caaea39669b7" providerId="ADAL" clId="{133EACFE-CA65-46A3-8EA4-C7906B24AD02}" dt="2025-11-03T02:47:24.482" v="11" actId="207"/>
          <ac:spMkLst>
            <pc:docMk/>
            <pc:sldMk cId="4207764975" sldId="355"/>
            <ac:spMk id="96" creationId="{16E20ED3-701B-C408-C6D1-9C1AD0DDB8EF}"/>
          </ac:spMkLst>
        </pc:spChg>
        <pc:spChg chg="mod">
          <ac:chgData name="Philip Roy" userId="a442a26b-b5f5-44d0-90b3-caaea39669b7" providerId="ADAL" clId="{133EACFE-CA65-46A3-8EA4-C7906B24AD02}" dt="2025-11-03T02:47:24.482" v="11" actId="207"/>
          <ac:spMkLst>
            <pc:docMk/>
            <pc:sldMk cId="4207764975" sldId="355"/>
            <ac:spMk id="97" creationId="{0150E888-D488-034B-FD71-2C2940D9B3FD}"/>
          </ac:spMkLst>
        </pc:spChg>
        <pc:grpChg chg="mod">
          <ac:chgData name="Philip Roy" userId="a442a26b-b5f5-44d0-90b3-caaea39669b7" providerId="ADAL" clId="{133EACFE-CA65-46A3-8EA4-C7906B24AD02}" dt="2025-11-03T02:47:21.064" v="10" actId="207"/>
          <ac:grpSpMkLst>
            <pc:docMk/>
            <pc:sldMk cId="4207764975" sldId="355"/>
            <ac:grpSpMk id="2" creationId="{AD06E590-789F-4A8C-908C-434DC1041AA6}"/>
          </ac:grpSpMkLst>
        </pc:grpChg>
        <pc:grpChg chg="mod">
          <ac:chgData name="Philip Roy" userId="a442a26b-b5f5-44d0-90b3-caaea39669b7" providerId="ADAL" clId="{133EACFE-CA65-46A3-8EA4-C7906B24AD02}" dt="2025-11-03T02:47:24.482" v="11" actId="207"/>
          <ac:grpSpMkLst>
            <pc:docMk/>
            <pc:sldMk cId="4207764975" sldId="355"/>
            <ac:grpSpMk id="3" creationId="{0D02BDFA-415C-1C69-A253-E08FC9F0EA9C}"/>
          </ac:grpSpMkLst>
        </pc:grpChg>
        <pc:grpChg chg="mod">
          <ac:chgData name="Philip Roy" userId="a442a26b-b5f5-44d0-90b3-caaea39669b7" providerId="ADAL" clId="{133EACFE-CA65-46A3-8EA4-C7906B24AD02}" dt="2025-11-03T02:47:07.058" v="6" actId="207"/>
          <ac:grpSpMkLst>
            <pc:docMk/>
            <pc:sldMk cId="4207764975" sldId="355"/>
            <ac:grpSpMk id="4" creationId="{E54CCAEB-616F-427E-4349-222EA400B211}"/>
          </ac:grpSpMkLst>
        </pc:grpChg>
        <pc:grpChg chg="mod">
          <ac:chgData name="Philip Roy" userId="a442a26b-b5f5-44d0-90b3-caaea39669b7" providerId="ADAL" clId="{133EACFE-CA65-46A3-8EA4-C7906B24AD02}" dt="2025-11-03T02:47:28.066" v="12" actId="207"/>
          <ac:grpSpMkLst>
            <pc:docMk/>
            <pc:sldMk cId="4207764975" sldId="355"/>
            <ac:grpSpMk id="5" creationId="{7FBC64E1-F9C9-CA03-A29F-FB982D166927}"/>
          </ac:grpSpMkLst>
        </pc:grpChg>
        <pc:grpChg chg="mod">
          <ac:chgData name="Philip Roy" userId="a442a26b-b5f5-44d0-90b3-caaea39669b7" providerId="ADAL" clId="{133EACFE-CA65-46A3-8EA4-C7906B24AD02}" dt="2025-11-03T02:47:11.917" v="8" actId="207"/>
          <ac:grpSpMkLst>
            <pc:docMk/>
            <pc:sldMk cId="4207764975" sldId="355"/>
            <ac:grpSpMk id="106" creationId="{3C32DD9E-35D2-03C4-4044-835063A3E11E}"/>
          </ac:grpSpMkLst>
        </pc:grpChg>
      </pc:sldChg>
      <pc:sldChg chg="modSp mod">
        <pc:chgData name="Philip Roy" userId="a442a26b-b5f5-44d0-90b3-caaea39669b7" providerId="ADAL" clId="{133EACFE-CA65-46A3-8EA4-C7906B24AD02}" dt="2025-11-03T20:25:23.680" v="13" actId="14100"/>
        <pc:sldMkLst>
          <pc:docMk/>
          <pc:sldMk cId="1798908059" sldId="364"/>
        </pc:sldMkLst>
        <pc:picChg chg="mod">
          <ac:chgData name="Philip Roy" userId="a442a26b-b5f5-44d0-90b3-caaea39669b7" providerId="ADAL" clId="{133EACFE-CA65-46A3-8EA4-C7906B24AD02}" dt="2025-11-03T20:25:23.680" v="13" actId="14100"/>
          <ac:picMkLst>
            <pc:docMk/>
            <pc:sldMk cId="1798908059" sldId="364"/>
            <ac:picMk id="7" creationId="{62F862CB-136A-1315-1CD1-47310AB99F6A}"/>
          </ac:picMkLst>
        </pc:picChg>
      </pc:sldChg>
      <pc:sldChg chg="modSp mod">
        <pc:chgData name="Philip Roy" userId="a442a26b-b5f5-44d0-90b3-caaea39669b7" providerId="ADAL" clId="{133EACFE-CA65-46A3-8EA4-C7906B24AD02}" dt="2025-11-11T21:53:16.904" v="520" actId="20577"/>
        <pc:sldMkLst>
          <pc:docMk/>
          <pc:sldMk cId="3425839780" sldId="365"/>
        </pc:sldMkLst>
        <pc:spChg chg="mod">
          <ac:chgData name="Philip Roy" userId="a442a26b-b5f5-44d0-90b3-caaea39669b7" providerId="ADAL" clId="{133EACFE-CA65-46A3-8EA4-C7906B24AD02}" dt="2025-11-11T21:53:16.904" v="520" actId="20577"/>
          <ac:spMkLst>
            <pc:docMk/>
            <pc:sldMk cId="3425839780" sldId="365"/>
            <ac:spMk id="10" creationId="{0A94186B-EDE2-A7FE-0081-AE24D61EFD3E}"/>
          </ac:spMkLst>
        </pc:spChg>
        <pc:picChg chg="mod">
          <ac:chgData name="Philip Roy" userId="a442a26b-b5f5-44d0-90b3-caaea39669b7" providerId="ADAL" clId="{133EACFE-CA65-46A3-8EA4-C7906B24AD02}" dt="2025-11-03T20:25:59.521" v="15" actId="14100"/>
          <ac:picMkLst>
            <pc:docMk/>
            <pc:sldMk cId="3425839780" sldId="365"/>
            <ac:picMk id="3" creationId="{11E3C374-0B0E-5D22-AEAF-8D99DB13B360}"/>
          </ac:picMkLst>
        </pc:picChg>
      </pc:sldChg>
    </pc:docChg>
  </pc:docChgLst>
  <pc:docChgLst>
    <pc:chgData name="Philip Roy" userId="a442a26b-b5f5-44d0-90b3-caaea39669b7" providerId="ADAL" clId="{4684AA96-5493-4818-97A2-2F8DC314E1F0}"/>
    <pc:docChg chg="undo custSel addSld delSld modSld sldOrd">
      <pc:chgData name="Philip Roy" userId="a442a26b-b5f5-44d0-90b3-caaea39669b7" providerId="ADAL" clId="{4684AA96-5493-4818-97A2-2F8DC314E1F0}" dt="2025-10-28T23:03:57.288" v="1986"/>
      <pc:docMkLst>
        <pc:docMk/>
      </pc:docMkLst>
      <pc:sldChg chg="modSp mod">
        <pc:chgData name="Philip Roy" userId="a442a26b-b5f5-44d0-90b3-caaea39669b7" providerId="ADAL" clId="{4684AA96-5493-4818-97A2-2F8DC314E1F0}" dt="2025-10-21T01:21:21.619" v="921" actId="962"/>
        <pc:sldMkLst>
          <pc:docMk/>
          <pc:sldMk cId="81750404" sldId="277"/>
        </pc:sldMkLst>
        <pc:spChg chg="mod">
          <ac:chgData name="Philip Roy" userId="a442a26b-b5f5-44d0-90b3-caaea39669b7" providerId="ADAL" clId="{4684AA96-5493-4818-97A2-2F8DC314E1F0}" dt="2025-10-20T22:31:22.484" v="827" actId="20577"/>
          <ac:spMkLst>
            <pc:docMk/>
            <pc:sldMk cId="81750404" sldId="277"/>
            <ac:spMk id="4" creationId="{AC17FD9B-EB7C-ECC4-6F87-796F1F35E7BB}"/>
          </ac:spMkLst>
        </pc:spChg>
        <pc:picChg chg="mod">
          <ac:chgData name="Philip Roy" userId="a442a26b-b5f5-44d0-90b3-caaea39669b7" providerId="ADAL" clId="{4684AA96-5493-4818-97A2-2F8DC314E1F0}" dt="2025-10-21T01:21:21.619" v="921" actId="962"/>
          <ac:picMkLst>
            <pc:docMk/>
            <pc:sldMk cId="81750404" sldId="277"/>
            <ac:picMk id="3" creationId="{7D76C7E9-C7E4-6DC1-132A-5B4A5454177B}"/>
          </ac:picMkLst>
        </pc:picChg>
      </pc:sldChg>
      <pc:sldChg chg="modSp mod modAnim">
        <pc:chgData name="Philip Roy" userId="a442a26b-b5f5-44d0-90b3-caaea39669b7" providerId="ADAL" clId="{4684AA96-5493-4818-97A2-2F8DC314E1F0}" dt="2025-10-28T22:50:45.011" v="1950"/>
        <pc:sldMkLst>
          <pc:docMk/>
          <pc:sldMk cId="944554042" sldId="285"/>
        </pc:sldMkLst>
        <pc:spChg chg="mod">
          <ac:chgData name="Philip Roy" userId="a442a26b-b5f5-44d0-90b3-caaea39669b7" providerId="ADAL" clId="{4684AA96-5493-4818-97A2-2F8DC314E1F0}" dt="2025-10-21T01:47:47.654" v="1204" actId="20577"/>
          <ac:spMkLst>
            <pc:docMk/>
            <pc:sldMk cId="944554042" sldId="285"/>
            <ac:spMk id="5" creationId="{363EF3C6-7406-B07A-2E4F-D16681A3E8A3}"/>
          </ac:spMkLst>
        </pc:spChg>
      </pc:sldChg>
      <pc:sldChg chg="modSp">
        <pc:chgData name="Philip Roy" userId="a442a26b-b5f5-44d0-90b3-caaea39669b7" providerId="ADAL" clId="{4684AA96-5493-4818-97A2-2F8DC314E1F0}" dt="2025-10-27T19:32:56.542" v="1892" actId="20577"/>
        <pc:sldMkLst>
          <pc:docMk/>
          <pc:sldMk cId="1435640319" sldId="289"/>
        </pc:sldMkLst>
        <pc:spChg chg="mod">
          <ac:chgData name="Philip Roy" userId="a442a26b-b5f5-44d0-90b3-caaea39669b7" providerId="ADAL" clId="{4684AA96-5493-4818-97A2-2F8DC314E1F0}" dt="2025-10-27T19:32:56.542" v="1892" actId="20577"/>
          <ac:spMkLst>
            <pc:docMk/>
            <pc:sldMk cId="1435640319" sldId="289"/>
            <ac:spMk id="7" creationId="{FA832A03-DBAF-FD91-B15E-88342D34542F}"/>
          </ac:spMkLst>
        </pc:spChg>
      </pc:sldChg>
      <pc:sldChg chg="delSp modSp mod modAnim">
        <pc:chgData name="Philip Roy" userId="a442a26b-b5f5-44d0-90b3-caaea39669b7" providerId="ADAL" clId="{4684AA96-5493-4818-97A2-2F8DC314E1F0}" dt="2025-10-28T22:53:10.085" v="1954"/>
        <pc:sldMkLst>
          <pc:docMk/>
          <pc:sldMk cId="1196908403" sldId="291"/>
        </pc:sldMkLst>
        <pc:spChg chg="mod">
          <ac:chgData name="Philip Roy" userId="a442a26b-b5f5-44d0-90b3-caaea39669b7" providerId="ADAL" clId="{4684AA96-5493-4818-97A2-2F8DC314E1F0}" dt="2025-10-20T22:26:44.845" v="550" actId="20577"/>
          <ac:spMkLst>
            <pc:docMk/>
            <pc:sldMk cId="1196908403" sldId="291"/>
            <ac:spMk id="19" creationId="{66A85F45-25B0-EC34-32B9-701ACDFDD5A0}"/>
          </ac:spMkLst>
        </pc:spChg>
        <pc:spChg chg="mod">
          <ac:chgData name="Philip Roy" userId="a442a26b-b5f5-44d0-90b3-caaea39669b7" providerId="ADAL" clId="{4684AA96-5493-4818-97A2-2F8DC314E1F0}" dt="2025-10-23T01:42:42.477" v="1752" actId="20577"/>
          <ac:spMkLst>
            <pc:docMk/>
            <pc:sldMk cId="1196908403" sldId="291"/>
            <ac:spMk id="20" creationId="{9003B60F-EF86-A95F-D1B2-EA12BECB9194}"/>
          </ac:spMkLst>
        </pc:spChg>
      </pc:sldChg>
      <pc:sldChg chg="modSp mod modAnim">
        <pc:chgData name="Philip Roy" userId="a442a26b-b5f5-44d0-90b3-caaea39669b7" providerId="ADAL" clId="{4684AA96-5493-4818-97A2-2F8DC314E1F0}" dt="2025-10-28T23:02:06.308" v="1972"/>
        <pc:sldMkLst>
          <pc:docMk/>
          <pc:sldMk cId="2871672615" sldId="323"/>
        </pc:sldMkLst>
        <pc:spChg chg="mod">
          <ac:chgData name="Philip Roy" userId="a442a26b-b5f5-44d0-90b3-caaea39669b7" providerId="ADAL" clId="{4684AA96-5493-4818-97A2-2F8DC314E1F0}" dt="2025-10-21T01:38:15.228" v="986" actId="962"/>
          <ac:spMkLst>
            <pc:docMk/>
            <pc:sldMk cId="2871672615" sldId="323"/>
            <ac:spMk id="13" creationId="{B81ABCE5-EF8A-834D-120F-C48AB8C2699C}"/>
          </ac:spMkLst>
        </pc:spChg>
        <pc:spChg chg="mod">
          <ac:chgData name="Philip Roy" userId="a442a26b-b5f5-44d0-90b3-caaea39669b7" providerId="ADAL" clId="{4684AA96-5493-4818-97A2-2F8DC314E1F0}" dt="2025-10-21T01:38:24.981" v="988" actId="962"/>
          <ac:spMkLst>
            <pc:docMk/>
            <pc:sldMk cId="2871672615" sldId="323"/>
            <ac:spMk id="14" creationId="{A5CCF1EA-E55D-16C0-CBE2-B24F13332735}"/>
          </ac:spMkLst>
        </pc:spChg>
        <pc:spChg chg="mod">
          <ac:chgData name="Philip Roy" userId="a442a26b-b5f5-44d0-90b3-caaea39669b7" providerId="ADAL" clId="{4684AA96-5493-4818-97A2-2F8DC314E1F0}" dt="2025-10-21T01:38:32.540" v="990" actId="962"/>
          <ac:spMkLst>
            <pc:docMk/>
            <pc:sldMk cId="2871672615" sldId="323"/>
            <ac:spMk id="15" creationId="{395164DF-29C8-7CBE-7406-DE688B23D121}"/>
          </ac:spMkLst>
        </pc:spChg>
        <pc:spChg chg="mod">
          <ac:chgData name="Philip Roy" userId="a442a26b-b5f5-44d0-90b3-caaea39669b7" providerId="ADAL" clId="{4684AA96-5493-4818-97A2-2F8DC314E1F0}" dt="2025-10-21T01:38:38.429" v="992" actId="962"/>
          <ac:spMkLst>
            <pc:docMk/>
            <pc:sldMk cId="2871672615" sldId="323"/>
            <ac:spMk id="18" creationId="{8DA52BCC-7C41-0342-BA57-3A2F5A4C3650}"/>
          </ac:spMkLst>
        </pc:spChg>
        <pc:spChg chg="mod">
          <ac:chgData name="Philip Roy" userId="a442a26b-b5f5-44d0-90b3-caaea39669b7" providerId="ADAL" clId="{4684AA96-5493-4818-97A2-2F8DC314E1F0}" dt="2025-10-21T01:39:09.852" v="1002" actId="962"/>
          <ac:spMkLst>
            <pc:docMk/>
            <pc:sldMk cId="2871672615" sldId="323"/>
            <ac:spMk id="59" creationId="{0E1C7A4F-6687-02D2-DE46-ADCF7018368B}"/>
          </ac:spMkLst>
        </pc:spChg>
        <pc:spChg chg="mod">
          <ac:chgData name="Philip Roy" userId="a442a26b-b5f5-44d0-90b3-caaea39669b7" providerId="ADAL" clId="{4684AA96-5493-4818-97A2-2F8DC314E1F0}" dt="2025-10-21T01:39:43.656" v="1022" actId="962"/>
          <ac:spMkLst>
            <pc:docMk/>
            <pc:sldMk cId="2871672615" sldId="323"/>
            <ac:spMk id="117" creationId="{7916C803-08C3-F561-B9C8-91CB629FEE15}"/>
          </ac:spMkLst>
        </pc:spChg>
        <pc:spChg chg="mod">
          <ac:chgData name="Philip Roy" userId="a442a26b-b5f5-44d0-90b3-caaea39669b7" providerId="ADAL" clId="{4684AA96-5493-4818-97A2-2F8DC314E1F0}" dt="2025-10-21T01:39:54.709" v="1026" actId="962"/>
          <ac:spMkLst>
            <pc:docMk/>
            <pc:sldMk cId="2871672615" sldId="323"/>
            <ac:spMk id="129" creationId="{CFE7B67B-AE35-6BC2-2629-FF996111120A}"/>
          </ac:spMkLst>
        </pc:spChg>
        <pc:spChg chg="mod">
          <ac:chgData name="Philip Roy" userId="a442a26b-b5f5-44d0-90b3-caaea39669b7" providerId="ADAL" clId="{4684AA96-5493-4818-97A2-2F8DC314E1F0}" dt="2025-10-21T01:40:04.424" v="1028" actId="962"/>
          <ac:spMkLst>
            <pc:docMk/>
            <pc:sldMk cId="2871672615" sldId="323"/>
            <ac:spMk id="140" creationId="{2B9946F2-25BB-8DD5-48A2-3D7B5F5B41FC}"/>
          </ac:spMkLst>
        </pc:spChg>
        <pc:spChg chg="mod">
          <ac:chgData name="Philip Roy" userId="a442a26b-b5f5-44d0-90b3-caaea39669b7" providerId="ADAL" clId="{4684AA96-5493-4818-97A2-2F8DC314E1F0}" dt="2025-10-21T01:40:09.216" v="1030" actId="962"/>
          <ac:spMkLst>
            <pc:docMk/>
            <pc:sldMk cId="2871672615" sldId="323"/>
            <ac:spMk id="147" creationId="{DC7D7C4F-72B3-DFDC-7135-C532D4407D0A}"/>
          </ac:spMkLst>
        </pc:spChg>
        <pc:spChg chg="mod">
          <ac:chgData name="Philip Roy" userId="a442a26b-b5f5-44d0-90b3-caaea39669b7" providerId="ADAL" clId="{4684AA96-5493-4818-97A2-2F8DC314E1F0}" dt="2025-10-21T01:40:14.362" v="1032" actId="962"/>
          <ac:spMkLst>
            <pc:docMk/>
            <pc:sldMk cId="2871672615" sldId="323"/>
            <ac:spMk id="148" creationId="{333831DA-3B20-D177-44F2-7E8F40164687}"/>
          </ac:spMkLst>
        </pc:spChg>
        <pc:spChg chg="mod">
          <ac:chgData name="Philip Roy" userId="a442a26b-b5f5-44d0-90b3-caaea39669b7" providerId="ADAL" clId="{4684AA96-5493-4818-97A2-2F8DC314E1F0}" dt="2025-10-21T01:40:18.669" v="1034" actId="962"/>
          <ac:spMkLst>
            <pc:docMk/>
            <pc:sldMk cId="2871672615" sldId="323"/>
            <ac:spMk id="149" creationId="{7FD02ACE-231F-8952-C0AA-45CE6149B53B}"/>
          </ac:spMkLst>
        </pc:spChg>
        <pc:spChg chg="mod">
          <ac:chgData name="Philip Roy" userId="a442a26b-b5f5-44d0-90b3-caaea39669b7" providerId="ADAL" clId="{4684AA96-5493-4818-97A2-2F8DC314E1F0}" dt="2025-10-21T01:40:23.296" v="1036" actId="962"/>
          <ac:spMkLst>
            <pc:docMk/>
            <pc:sldMk cId="2871672615" sldId="323"/>
            <ac:spMk id="150" creationId="{029F0585-39AD-A3CF-21DB-AA7E8C50895D}"/>
          </ac:spMkLst>
        </pc:spChg>
        <pc:spChg chg="mod">
          <ac:chgData name="Philip Roy" userId="a442a26b-b5f5-44d0-90b3-caaea39669b7" providerId="ADAL" clId="{4684AA96-5493-4818-97A2-2F8DC314E1F0}" dt="2025-10-21T01:40:28.937" v="1038" actId="962"/>
          <ac:spMkLst>
            <pc:docMk/>
            <pc:sldMk cId="2871672615" sldId="323"/>
            <ac:spMk id="151" creationId="{E83D6936-D39E-3EF4-86FB-8AB6BA07FD93}"/>
          </ac:spMkLst>
        </pc:spChg>
        <pc:spChg chg="mod">
          <ac:chgData name="Philip Roy" userId="a442a26b-b5f5-44d0-90b3-caaea39669b7" providerId="ADAL" clId="{4684AA96-5493-4818-97A2-2F8DC314E1F0}" dt="2025-10-21T01:40:39.388" v="1040" actId="962"/>
          <ac:spMkLst>
            <pc:docMk/>
            <pc:sldMk cId="2871672615" sldId="323"/>
            <ac:spMk id="153" creationId="{7FFB5A92-C645-FC93-F965-FDBCE26F7E60}"/>
          </ac:spMkLst>
        </pc:spChg>
        <pc:spChg chg="mod">
          <ac:chgData name="Philip Roy" userId="a442a26b-b5f5-44d0-90b3-caaea39669b7" providerId="ADAL" clId="{4684AA96-5493-4818-97A2-2F8DC314E1F0}" dt="2025-10-21T01:41:00.226" v="1050" actId="962"/>
          <ac:spMkLst>
            <pc:docMk/>
            <pc:sldMk cId="2871672615" sldId="323"/>
            <ac:spMk id="184" creationId="{F279C179-BD5D-E100-E35B-3438CEE8A2B9}"/>
          </ac:spMkLst>
        </pc:spChg>
        <pc:spChg chg="mod">
          <ac:chgData name="Philip Roy" userId="a442a26b-b5f5-44d0-90b3-caaea39669b7" providerId="ADAL" clId="{4684AA96-5493-4818-97A2-2F8DC314E1F0}" dt="2025-10-21T01:41:06.088" v="1052" actId="962"/>
          <ac:spMkLst>
            <pc:docMk/>
            <pc:sldMk cId="2871672615" sldId="323"/>
            <ac:spMk id="185" creationId="{259BEB6F-38FF-FBB8-90AD-30221B2E703C}"/>
          </ac:spMkLst>
        </pc:spChg>
        <pc:spChg chg="mod">
          <ac:chgData name="Philip Roy" userId="a442a26b-b5f5-44d0-90b3-caaea39669b7" providerId="ADAL" clId="{4684AA96-5493-4818-97A2-2F8DC314E1F0}" dt="2025-10-21T01:41:11.123" v="1054" actId="962"/>
          <ac:spMkLst>
            <pc:docMk/>
            <pc:sldMk cId="2871672615" sldId="323"/>
            <ac:spMk id="186" creationId="{456A0C06-199D-2878-8367-3D3717155F6B}"/>
          </ac:spMkLst>
        </pc:spChg>
        <pc:spChg chg="mod">
          <ac:chgData name="Philip Roy" userId="a442a26b-b5f5-44d0-90b3-caaea39669b7" providerId="ADAL" clId="{4684AA96-5493-4818-97A2-2F8DC314E1F0}" dt="2025-10-27T20:03:58.015" v="1909" actId="20577"/>
          <ac:spMkLst>
            <pc:docMk/>
            <pc:sldMk cId="2871672615" sldId="323"/>
            <ac:spMk id="187" creationId="{9CEEC275-0AA0-B14F-4952-42EFB69E52D5}"/>
          </ac:spMkLst>
        </pc:spChg>
        <pc:spChg chg="mod">
          <ac:chgData name="Philip Roy" userId="a442a26b-b5f5-44d0-90b3-caaea39669b7" providerId="ADAL" clId="{4684AA96-5493-4818-97A2-2F8DC314E1F0}" dt="2025-10-21T01:41:16.709" v="1056" actId="962"/>
          <ac:spMkLst>
            <pc:docMk/>
            <pc:sldMk cId="2871672615" sldId="323"/>
            <ac:spMk id="188" creationId="{B669D90F-E445-0768-20E2-58F7577C9C0C}"/>
          </ac:spMkLst>
        </pc:spChg>
        <pc:spChg chg="mod">
          <ac:chgData name="Philip Roy" userId="a442a26b-b5f5-44d0-90b3-caaea39669b7" providerId="ADAL" clId="{4684AA96-5493-4818-97A2-2F8DC314E1F0}" dt="2025-10-21T01:41:22.194" v="1058" actId="962"/>
          <ac:spMkLst>
            <pc:docMk/>
            <pc:sldMk cId="2871672615" sldId="323"/>
            <ac:spMk id="189" creationId="{D6A6A27A-D191-3610-5CCC-90B835BAFB61}"/>
          </ac:spMkLst>
        </pc:spChg>
        <pc:spChg chg="mod">
          <ac:chgData name="Philip Roy" userId="a442a26b-b5f5-44d0-90b3-caaea39669b7" providerId="ADAL" clId="{4684AA96-5493-4818-97A2-2F8DC314E1F0}" dt="2025-10-21T01:41:27.561" v="1060" actId="962"/>
          <ac:spMkLst>
            <pc:docMk/>
            <pc:sldMk cId="2871672615" sldId="323"/>
            <ac:spMk id="191" creationId="{27A3F4A8-F9E0-250A-F3EC-6E73923FF0D1}"/>
          </ac:spMkLst>
        </pc:spChg>
        <pc:cxnChg chg="mod">
          <ac:chgData name="Philip Roy" userId="a442a26b-b5f5-44d0-90b3-caaea39669b7" providerId="ADAL" clId="{4684AA96-5493-4818-97A2-2F8DC314E1F0}" dt="2025-10-21T01:38:42.802" v="994" actId="962"/>
          <ac:cxnSpMkLst>
            <pc:docMk/>
            <pc:sldMk cId="2871672615" sldId="323"/>
            <ac:cxnSpMk id="33" creationId="{74CB76DC-7B5E-C26B-2356-4C8003FB228F}"/>
          </ac:cxnSpMkLst>
        </pc:cxnChg>
        <pc:cxnChg chg="mod">
          <ac:chgData name="Philip Roy" userId="a442a26b-b5f5-44d0-90b3-caaea39669b7" providerId="ADAL" clId="{4684AA96-5493-4818-97A2-2F8DC314E1F0}" dt="2025-10-21T01:38:47.472" v="996" actId="962"/>
          <ac:cxnSpMkLst>
            <pc:docMk/>
            <pc:sldMk cId="2871672615" sldId="323"/>
            <ac:cxnSpMk id="37" creationId="{C5ACBF95-2B02-10BF-3B85-472E3EAF70A2}"/>
          </ac:cxnSpMkLst>
        </pc:cxnChg>
        <pc:cxnChg chg="mod">
          <ac:chgData name="Philip Roy" userId="a442a26b-b5f5-44d0-90b3-caaea39669b7" providerId="ADAL" clId="{4684AA96-5493-4818-97A2-2F8DC314E1F0}" dt="2025-10-21T01:38:50.946" v="998" actId="962"/>
          <ac:cxnSpMkLst>
            <pc:docMk/>
            <pc:sldMk cId="2871672615" sldId="323"/>
            <ac:cxnSpMk id="43" creationId="{E703794E-BBB6-D9CB-E548-99329B828A9B}"/>
          </ac:cxnSpMkLst>
        </pc:cxnChg>
        <pc:cxnChg chg="mod">
          <ac:chgData name="Philip Roy" userId="a442a26b-b5f5-44d0-90b3-caaea39669b7" providerId="ADAL" clId="{4684AA96-5493-4818-97A2-2F8DC314E1F0}" dt="2025-10-21T01:38:54.465" v="1000" actId="962"/>
          <ac:cxnSpMkLst>
            <pc:docMk/>
            <pc:sldMk cId="2871672615" sldId="323"/>
            <ac:cxnSpMk id="47" creationId="{11FF1770-B999-40E5-7BB2-93155CF9E876}"/>
          </ac:cxnSpMkLst>
        </pc:cxnChg>
        <pc:cxnChg chg="mod">
          <ac:chgData name="Philip Roy" userId="a442a26b-b5f5-44d0-90b3-caaea39669b7" providerId="ADAL" clId="{4684AA96-5493-4818-97A2-2F8DC314E1F0}" dt="2025-10-21T01:39:13.465" v="1004" actId="962"/>
          <ac:cxnSpMkLst>
            <pc:docMk/>
            <pc:sldMk cId="2871672615" sldId="323"/>
            <ac:cxnSpMk id="65" creationId="{44957341-CEA4-14AC-AFB6-E9D9F3FB7276}"/>
          </ac:cxnSpMkLst>
        </pc:cxnChg>
        <pc:cxnChg chg="mod">
          <ac:chgData name="Philip Roy" userId="a442a26b-b5f5-44d0-90b3-caaea39669b7" providerId="ADAL" clId="{4684AA96-5493-4818-97A2-2F8DC314E1F0}" dt="2025-10-21T01:39:16.591" v="1006" actId="962"/>
          <ac:cxnSpMkLst>
            <pc:docMk/>
            <pc:sldMk cId="2871672615" sldId="323"/>
            <ac:cxnSpMk id="67" creationId="{7D1B92FF-9BD3-67CE-E1BC-D7E49C264071}"/>
          </ac:cxnSpMkLst>
        </pc:cxnChg>
        <pc:cxnChg chg="mod">
          <ac:chgData name="Philip Roy" userId="a442a26b-b5f5-44d0-90b3-caaea39669b7" providerId="ADAL" clId="{4684AA96-5493-4818-97A2-2F8DC314E1F0}" dt="2025-10-21T01:39:19.431" v="1008" actId="962"/>
          <ac:cxnSpMkLst>
            <pc:docMk/>
            <pc:sldMk cId="2871672615" sldId="323"/>
            <ac:cxnSpMk id="69" creationId="{4A34A5FC-51C5-5CD8-D378-C04523BA763D}"/>
          </ac:cxnSpMkLst>
        </pc:cxnChg>
        <pc:cxnChg chg="mod">
          <ac:chgData name="Philip Roy" userId="a442a26b-b5f5-44d0-90b3-caaea39669b7" providerId="ADAL" clId="{4684AA96-5493-4818-97A2-2F8DC314E1F0}" dt="2025-10-21T01:39:22.849" v="1010" actId="962"/>
          <ac:cxnSpMkLst>
            <pc:docMk/>
            <pc:sldMk cId="2871672615" sldId="323"/>
            <ac:cxnSpMk id="71" creationId="{DA0D5212-8CDE-678A-C6A0-C86F39906131}"/>
          </ac:cxnSpMkLst>
        </pc:cxnChg>
        <pc:cxnChg chg="mod">
          <ac:chgData name="Philip Roy" userId="a442a26b-b5f5-44d0-90b3-caaea39669b7" providerId="ADAL" clId="{4684AA96-5493-4818-97A2-2F8DC314E1F0}" dt="2025-10-21T01:39:26.418" v="1012" actId="962"/>
          <ac:cxnSpMkLst>
            <pc:docMk/>
            <pc:sldMk cId="2871672615" sldId="323"/>
            <ac:cxnSpMk id="77" creationId="{FB4FF31D-22D3-B896-D5C7-3FC59FE7756C}"/>
          </ac:cxnSpMkLst>
        </pc:cxnChg>
        <pc:cxnChg chg="mod">
          <ac:chgData name="Philip Roy" userId="a442a26b-b5f5-44d0-90b3-caaea39669b7" providerId="ADAL" clId="{4684AA96-5493-4818-97A2-2F8DC314E1F0}" dt="2025-10-21T01:39:29.798" v="1014" actId="962"/>
          <ac:cxnSpMkLst>
            <pc:docMk/>
            <pc:sldMk cId="2871672615" sldId="323"/>
            <ac:cxnSpMk id="91" creationId="{02F81B4C-CCBB-5C18-ED2E-C6EEEE2A0B74}"/>
          </ac:cxnSpMkLst>
        </pc:cxnChg>
        <pc:cxnChg chg="mod">
          <ac:chgData name="Philip Roy" userId="a442a26b-b5f5-44d0-90b3-caaea39669b7" providerId="ADAL" clId="{4684AA96-5493-4818-97A2-2F8DC314E1F0}" dt="2025-10-21T01:39:33.164" v="1016" actId="962"/>
          <ac:cxnSpMkLst>
            <pc:docMk/>
            <pc:sldMk cId="2871672615" sldId="323"/>
            <ac:cxnSpMk id="93" creationId="{756D5CD7-2B38-D4D4-C4A2-9C2573B157CB}"/>
          </ac:cxnSpMkLst>
        </pc:cxnChg>
        <pc:cxnChg chg="mod">
          <ac:chgData name="Philip Roy" userId="a442a26b-b5f5-44d0-90b3-caaea39669b7" providerId="ADAL" clId="{4684AA96-5493-4818-97A2-2F8DC314E1F0}" dt="2025-10-21T01:39:36.538" v="1018" actId="962"/>
          <ac:cxnSpMkLst>
            <pc:docMk/>
            <pc:sldMk cId="2871672615" sldId="323"/>
            <ac:cxnSpMk id="107" creationId="{0F2594A5-7949-7F21-BE12-2E601322BF2A}"/>
          </ac:cxnSpMkLst>
        </pc:cxnChg>
        <pc:cxnChg chg="mod">
          <ac:chgData name="Philip Roy" userId="a442a26b-b5f5-44d0-90b3-caaea39669b7" providerId="ADAL" clId="{4684AA96-5493-4818-97A2-2F8DC314E1F0}" dt="2025-10-21T01:39:40.506" v="1020" actId="962"/>
          <ac:cxnSpMkLst>
            <pc:docMk/>
            <pc:sldMk cId="2871672615" sldId="323"/>
            <ac:cxnSpMk id="113" creationId="{B5DE09DD-8ACA-D71B-28BB-29AFA5CCAA86}"/>
          </ac:cxnSpMkLst>
        </pc:cxnChg>
        <pc:cxnChg chg="mod">
          <ac:chgData name="Philip Roy" userId="a442a26b-b5f5-44d0-90b3-caaea39669b7" providerId="ADAL" clId="{4684AA96-5493-4818-97A2-2F8DC314E1F0}" dt="2025-10-21T01:39:47.726" v="1024" actId="962"/>
          <ac:cxnSpMkLst>
            <pc:docMk/>
            <pc:sldMk cId="2871672615" sldId="323"/>
            <ac:cxnSpMk id="121" creationId="{0E2974C6-F9D4-E5CA-4B09-D3F030AD45EA}"/>
          </ac:cxnSpMkLst>
        </pc:cxnChg>
        <pc:cxnChg chg="mod">
          <ac:chgData name="Philip Roy" userId="a442a26b-b5f5-44d0-90b3-caaea39669b7" providerId="ADAL" clId="{4684AA96-5493-4818-97A2-2F8DC314E1F0}" dt="2025-10-21T01:40:44.407" v="1042" actId="962"/>
          <ac:cxnSpMkLst>
            <pc:docMk/>
            <pc:sldMk cId="2871672615" sldId="323"/>
            <ac:cxnSpMk id="179" creationId="{2ADC14A1-7C8E-0873-B556-84617A44B707}"/>
          </ac:cxnSpMkLst>
        </pc:cxnChg>
        <pc:cxnChg chg="mod">
          <ac:chgData name="Philip Roy" userId="a442a26b-b5f5-44d0-90b3-caaea39669b7" providerId="ADAL" clId="{4684AA96-5493-4818-97A2-2F8DC314E1F0}" dt="2025-10-21T01:40:47.754" v="1044" actId="962"/>
          <ac:cxnSpMkLst>
            <pc:docMk/>
            <pc:sldMk cId="2871672615" sldId="323"/>
            <ac:cxnSpMk id="180" creationId="{6F7C6740-B52F-6C79-E3BF-A7C48DB45C1C}"/>
          </ac:cxnSpMkLst>
        </pc:cxnChg>
        <pc:cxnChg chg="mod">
          <ac:chgData name="Philip Roy" userId="a442a26b-b5f5-44d0-90b3-caaea39669b7" providerId="ADAL" clId="{4684AA96-5493-4818-97A2-2F8DC314E1F0}" dt="2025-10-21T01:40:50.657" v="1046" actId="962"/>
          <ac:cxnSpMkLst>
            <pc:docMk/>
            <pc:sldMk cId="2871672615" sldId="323"/>
            <ac:cxnSpMk id="181" creationId="{A740CA7B-068A-0ABC-C546-4E434916DA1B}"/>
          </ac:cxnSpMkLst>
        </pc:cxnChg>
        <pc:cxnChg chg="mod">
          <ac:chgData name="Philip Roy" userId="a442a26b-b5f5-44d0-90b3-caaea39669b7" providerId="ADAL" clId="{4684AA96-5493-4818-97A2-2F8DC314E1F0}" dt="2025-10-21T01:40:53.691" v="1048" actId="962"/>
          <ac:cxnSpMkLst>
            <pc:docMk/>
            <pc:sldMk cId="2871672615" sldId="323"/>
            <ac:cxnSpMk id="182" creationId="{3193CF41-07E6-6AF2-E994-FB10A688ABA7}"/>
          </ac:cxnSpMkLst>
        </pc:cxnChg>
      </pc:sldChg>
      <pc:sldChg chg="modSp mod modAnim">
        <pc:chgData name="Philip Roy" userId="a442a26b-b5f5-44d0-90b3-caaea39669b7" providerId="ADAL" clId="{4684AA96-5493-4818-97A2-2F8DC314E1F0}" dt="2025-10-28T23:01:24.566" v="1969"/>
        <pc:sldMkLst>
          <pc:docMk/>
          <pc:sldMk cId="446401498" sldId="329"/>
        </pc:sldMkLst>
        <pc:spChg chg="mod">
          <ac:chgData name="Philip Roy" userId="a442a26b-b5f5-44d0-90b3-caaea39669b7" providerId="ADAL" clId="{4684AA96-5493-4818-97A2-2F8DC314E1F0}" dt="2025-10-21T01:37:56.194" v="982" actId="962"/>
          <ac:spMkLst>
            <pc:docMk/>
            <pc:sldMk cId="446401498" sldId="329"/>
            <ac:spMk id="3" creationId="{530C986E-17F8-A2DD-1B32-1554B5F417A3}"/>
          </ac:spMkLst>
        </pc:spChg>
        <pc:spChg chg="mod">
          <ac:chgData name="Philip Roy" userId="a442a26b-b5f5-44d0-90b3-caaea39669b7" providerId="ADAL" clId="{4684AA96-5493-4818-97A2-2F8DC314E1F0}" dt="2025-10-21T01:24:27.151" v="942" actId="962"/>
          <ac:spMkLst>
            <pc:docMk/>
            <pc:sldMk cId="446401498" sldId="329"/>
            <ac:spMk id="84" creationId="{2D1D16B0-543F-7679-17C0-655567F418A7}"/>
          </ac:spMkLst>
        </pc:spChg>
        <pc:spChg chg="mod">
          <ac:chgData name="Philip Roy" userId="a442a26b-b5f5-44d0-90b3-caaea39669b7" providerId="ADAL" clId="{4684AA96-5493-4818-97A2-2F8DC314E1F0}" dt="2025-10-21T01:24:32.264" v="944" actId="962"/>
          <ac:spMkLst>
            <pc:docMk/>
            <pc:sldMk cId="446401498" sldId="329"/>
            <ac:spMk id="85" creationId="{C4C93AA2-1AC4-0B1E-3418-8525841531D1}"/>
          </ac:spMkLst>
        </pc:spChg>
        <pc:spChg chg="mod">
          <ac:chgData name="Philip Roy" userId="a442a26b-b5f5-44d0-90b3-caaea39669b7" providerId="ADAL" clId="{4684AA96-5493-4818-97A2-2F8DC314E1F0}" dt="2025-10-21T01:24:35.864" v="946" actId="962"/>
          <ac:spMkLst>
            <pc:docMk/>
            <pc:sldMk cId="446401498" sldId="329"/>
            <ac:spMk id="86" creationId="{09920D98-3953-A700-A28B-E1389E7D4924}"/>
          </ac:spMkLst>
        </pc:spChg>
        <pc:spChg chg="mod">
          <ac:chgData name="Philip Roy" userId="a442a26b-b5f5-44d0-90b3-caaea39669b7" providerId="ADAL" clId="{4684AA96-5493-4818-97A2-2F8DC314E1F0}" dt="2025-10-21T01:24:51.426" v="948" actId="962"/>
          <ac:spMkLst>
            <pc:docMk/>
            <pc:sldMk cId="446401498" sldId="329"/>
            <ac:spMk id="87" creationId="{8CFCA58E-45B9-340A-A262-FE81F23476AC}"/>
          </ac:spMkLst>
        </pc:spChg>
        <pc:spChg chg="mod">
          <ac:chgData name="Philip Roy" userId="a442a26b-b5f5-44d0-90b3-caaea39669b7" providerId="ADAL" clId="{4684AA96-5493-4818-97A2-2F8DC314E1F0}" dt="2025-10-21T01:25:50.791" v="958" actId="962"/>
          <ac:spMkLst>
            <pc:docMk/>
            <pc:sldMk cId="446401498" sldId="329"/>
            <ac:spMk id="94" creationId="{893E56F2-F07B-CC64-ED60-D4B463710C59}"/>
          </ac:spMkLst>
        </pc:spChg>
        <pc:spChg chg="mod">
          <ac:chgData name="Philip Roy" userId="a442a26b-b5f5-44d0-90b3-caaea39669b7" providerId="ADAL" clId="{4684AA96-5493-4818-97A2-2F8DC314E1F0}" dt="2025-10-21T01:37:35.025" v="978" actId="962"/>
          <ac:spMkLst>
            <pc:docMk/>
            <pc:sldMk cId="446401498" sldId="329"/>
            <ac:spMk id="245" creationId="{5D711403-D779-72D1-8D1A-8289813E1BF0}"/>
          </ac:spMkLst>
        </pc:spChg>
        <pc:cxnChg chg="mod">
          <ac:chgData name="Philip Roy" userId="a442a26b-b5f5-44d0-90b3-caaea39669b7" providerId="ADAL" clId="{4684AA96-5493-4818-97A2-2F8DC314E1F0}" dt="2025-10-21T01:38:01.124" v="984" actId="962"/>
          <ac:cxnSpMkLst>
            <pc:docMk/>
            <pc:sldMk cId="446401498" sldId="329"/>
            <ac:cxnSpMk id="20" creationId="{E4966ED3-1EAD-AF45-D570-B8847094E98D}"/>
          </ac:cxnSpMkLst>
        </pc:cxnChg>
        <pc:cxnChg chg="mod">
          <ac:chgData name="Philip Roy" userId="a442a26b-b5f5-44d0-90b3-caaea39669b7" providerId="ADAL" clId="{4684AA96-5493-4818-97A2-2F8DC314E1F0}" dt="2025-10-21T01:25:11.627" v="950" actId="962"/>
          <ac:cxnSpMkLst>
            <pc:docMk/>
            <pc:sldMk cId="446401498" sldId="329"/>
            <ac:cxnSpMk id="58" creationId="{88AF5197-20FA-A72F-05C1-E7E5DC196105}"/>
          </ac:cxnSpMkLst>
        </pc:cxnChg>
        <pc:cxnChg chg="mod">
          <ac:chgData name="Philip Roy" userId="a442a26b-b5f5-44d0-90b3-caaea39669b7" providerId="ADAL" clId="{4684AA96-5493-4818-97A2-2F8DC314E1F0}" dt="2025-10-21T01:25:19.220" v="952" actId="962"/>
          <ac:cxnSpMkLst>
            <pc:docMk/>
            <pc:sldMk cId="446401498" sldId="329"/>
            <ac:cxnSpMk id="66" creationId="{D355EB51-A040-DA0B-C6AC-89190F8FC4B3}"/>
          </ac:cxnSpMkLst>
        </pc:cxnChg>
        <pc:cxnChg chg="mod">
          <ac:chgData name="Philip Roy" userId="a442a26b-b5f5-44d0-90b3-caaea39669b7" providerId="ADAL" clId="{4684AA96-5493-4818-97A2-2F8DC314E1F0}" dt="2025-10-21T01:25:24.833" v="954" actId="962"/>
          <ac:cxnSpMkLst>
            <pc:docMk/>
            <pc:sldMk cId="446401498" sldId="329"/>
            <ac:cxnSpMk id="72" creationId="{ABA7F79A-40AC-492C-BB52-358FECB384E9}"/>
          </ac:cxnSpMkLst>
        </pc:cxnChg>
        <pc:cxnChg chg="mod">
          <ac:chgData name="Philip Roy" userId="a442a26b-b5f5-44d0-90b3-caaea39669b7" providerId="ADAL" clId="{4684AA96-5493-4818-97A2-2F8DC314E1F0}" dt="2025-10-21T01:25:30.025" v="956" actId="962"/>
          <ac:cxnSpMkLst>
            <pc:docMk/>
            <pc:sldMk cId="446401498" sldId="329"/>
            <ac:cxnSpMk id="77" creationId="{38CCCB7A-8957-CFC5-1BAF-542AEA81555E}"/>
          </ac:cxnSpMkLst>
        </pc:cxnChg>
        <pc:cxnChg chg="mod">
          <ac:chgData name="Philip Roy" userId="a442a26b-b5f5-44d0-90b3-caaea39669b7" providerId="ADAL" clId="{4684AA96-5493-4818-97A2-2F8DC314E1F0}" dt="2025-10-21T01:25:57.357" v="960" actId="962"/>
          <ac:cxnSpMkLst>
            <pc:docMk/>
            <pc:sldMk cId="446401498" sldId="329"/>
            <ac:cxnSpMk id="105" creationId="{B0E3A2E1-D42B-70A5-143B-C241DA73E421}"/>
          </ac:cxnSpMkLst>
        </pc:cxnChg>
        <pc:cxnChg chg="mod">
          <ac:chgData name="Philip Roy" userId="a442a26b-b5f5-44d0-90b3-caaea39669b7" providerId="ADAL" clId="{4684AA96-5493-4818-97A2-2F8DC314E1F0}" dt="2025-10-21T01:26:03.346" v="962" actId="962"/>
          <ac:cxnSpMkLst>
            <pc:docMk/>
            <pc:sldMk cId="446401498" sldId="329"/>
            <ac:cxnSpMk id="116" creationId="{ABEC5526-26D8-932A-CE75-321350ABA794}"/>
          </ac:cxnSpMkLst>
        </pc:cxnChg>
        <pc:cxnChg chg="mod">
          <ac:chgData name="Philip Roy" userId="a442a26b-b5f5-44d0-90b3-caaea39669b7" providerId="ADAL" clId="{4684AA96-5493-4818-97A2-2F8DC314E1F0}" dt="2025-10-21T01:26:09.586" v="964" actId="962"/>
          <ac:cxnSpMkLst>
            <pc:docMk/>
            <pc:sldMk cId="446401498" sldId="329"/>
            <ac:cxnSpMk id="119" creationId="{A8A19A3B-3A92-E136-7AAB-F9B5154A9E88}"/>
          </ac:cxnSpMkLst>
        </pc:cxnChg>
        <pc:cxnChg chg="mod">
          <ac:chgData name="Philip Roy" userId="a442a26b-b5f5-44d0-90b3-caaea39669b7" providerId="ADAL" clId="{4684AA96-5493-4818-97A2-2F8DC314E1F0}" dt="2025-10-21T01:26:24.149" v="966" actId="962"/>
          <ac:cxnSpMkLst>
            <pc:docMk/>
            <pc:sldMk cId="446401498" sldId="329"/>
            <ac:cxnSpMk id="122" creationId="{10805493-2B19-4828-0831-BCB2D75E95D3}"/>
          </ac:cxnSpMkLst>
        </pc:cxnChg>
        <pc:cxnChg chg="mod">
          <ac:chgData name="Philip Roy" userId="a442a26b-b5f5-44d0-90b3-caaea39669b7" providerId="ADAL" clId="{4684AA96-5493-4818-97A2-2F8DC314E1F0}" dt="2025-10-21T01:26:32.143" v="968" actId="962"/>
          <ac:cxnSpMkLst>
            <pc:docMk/>
            <pc:sldMk cId="446401498" sldId="329"/>
            <ac:cxnSpMk id="147" creationId="{5AFC1366-05AE-A29E-F294-85216C1F6874}"/>
          </ac:cxnSpMkLst>
        </pc:cxnChg>
        <pc:cxnChg chg="mod">
          <ac:chgData name="Philip Roy" userId="a442a26b-b5f5-44d0-90b3-caaea39669b7" providerId="ADAL" clId="{4684AA96-5493-4818-97A2-2F8DC314E1F0}" dt="2025-10-21T01:26:41.680" v="970" actId="962"/>
          <ac:cxnSpMkLst>
            <pc:docMk/>
            <pc:sldMk cId="446401498" sldId="329"/>
            <ac:cxnSpMk id="189" creationId="{3C76E81A-9FF1-C31C-25C9-DB1B501C093F}"/>
          </ac:cxnSpMkLst>
        </pc:cxnChg>
        <pc:cxnChg chg="mod">
          <ac:chgData name="Philip Roy" userId="a442a26b-b5f5-44d0-90b3-caaea39669b7" providerId="ADAL" clId="{4684AA96-5493-4818-97A2-2F8DC314E1F0}" dt="2025-10-21T01:37:16.026" v="972" actId="962"/>
          <ac:cxnSpMkLst>
            <pc:docMk/>
            <pc:sldMk cId="446401498" sldId="329"/>
            <ac:cxnSpMk id="211" creationId="{4B185F01-45BB-567D-8604-1DC82BEF6636}"/>
          </ac:cxnSpMkLst>
        </pc:cxnChg>
        <pc:cxnChg chg="mod">
          <ac:chgData name="Philip Roy" userId="a442a26b-b5f5-44d0-90b3-caaea39669b7" providerId="ADAL" clId="{4684AA96-5493-4818-97A2-2F8DC314E1F0}" dt="2025-10-21T01:37:22.450" v="974" actId="962"/>
          <ac:cxnSpMkLst>
            <pc:docMk/>
            <pc:sldMk cId="446401498" sldId="329"/>
            <ac:cxnSpMk id="219" creationId="{1456C448-D1E7-3BC0-4A3B-FC032C11B5FE}"/>
          </ac:cxnSpMkLst>
        </pc:cxnChg>
        <pc:cxnChg chg="mod">
          <ac:chgData name="Philip Roy" userId="a442a26b-b5f5-44d0-90b3-caaea39669b7" providerId="ADAL" clId="{4684AA96-5493-4818-97A2-2F8DC314E1F0}" dt="2025-10-21T01:37:30.444" v="976" actId="962"/>
          <ac:cxnSpMkLst>
            <pc:docMk/>
            <pc:sldMk cId="446401498" sldId="329"/>
            <ac:cxnSpMk id="240" creationId="{3F55C709-314B-B549-259C-8D0CD1F3090A}"/>
          </ac:cxnSpMkLst>
        </pc:cxnChg>
        <pc:cxnChg chg="mod">
          <ac:chgData name="Philip Roy" userId="a442a26b-b5f5-44d0-90b3-caaea39669b7" providerId="ADAL" clId="{4684AA96-5493-4818-97A2-2F8DC314E1F0}" dt="2025-10-21T01:37:39.099" v="980" actId="962"/>
          <ac:cxnSpMkLst>
            <pc:docMk/>
            <pc:sldMk cId="446401498" sldId="329"/>
            <ac:cxnSpMk id="253" creationId="{CAE40D69-E67A-AFB2-336D-2836B916F7F9}"/>
          </ac:cxnSpMkLst>
        </pc:cxnChg>
      </pc:sldChg>
      <pc:sldChg chg="modSp mod modAnim">
        <pc:chgData name="Philip Roy" userId="a442a26b-b5f5-44d0-90b3-caaea39669b7" providerId="ADAL" clId="{4684AA96-5493-4818-97A2-2F8DC314E1F0}" dt="2025-10-28T23:02:40.597" v="1975"/>
        <pc:sldMkLst>
          <pc:docMk/>
          <pc:sldMk cId="3099536024" sldId="330"/>
        </pc:sldMkLst>
        <pc:spChg chg="mod">
          <ac:chgData name="Philip Roy" userId="a442a26b-b5f5-44d0-90b3-caaea39669b7" providerId="ADAL" clId="{4684AA96-5493-4818-97A2-2F8DC314E1F0}" dt="2025-10-21T01:41:35.451" v="1062" actId="962"/>
          <ac:spMkLst>
            <pc:docMk/>
            <pc:sldMk cId="3099536024" sldId="330"/>
            <ac:spMk id="11" creationId="{BAA3054D-22EF-6E55-23D9-1C6182BE3D62}"/>
          </ac:spMkLst>
        </pc:spChg>
        <pc:spChg chg="mod">
          <ac:chgData name="Philip Roy" userId="a442a26b-b5f5-44d0-90b3-caaea39669b7" providerId="ADAL" clId="{4684AA96-5493-4818-97A2-2F8DC314E1F0}" dt="2025-10-21T01:41:42.605" v="1064" actId="962"/>
          <ac:spMkLst>
            <pc:docMk/>
            <pc:sldMk cId="3099536024" sldId="330"/>
            <ac:spMk id="13" creationId="{73B318E9-F9AA-B1B5-FDA9-9B0948081822}"/>
          </ac:spMkLst>
        </pc:spChg>
        <pc:spChg chg="mod">
          <ac:chgData name="Philip Roy" userId="a442a26b-b5f5-44d0-90b3-caaea39669b7" providerId="ADAL" clId="{4684AA96-5493-4818-97A2-2F8DC314E1F0}" dt="2025-10-21T01:41:51.171" v="1066" actId="962"/>
          <ac:spMkLst>
            <pc:docMk/>
            <pc:sldMk cId="3099536024" sldId="330"/>
            <ac:spMk id="14" creationId="{7B119C79-3A4E-A9E2-453B-FF516DD71CC4}"/>
          </ac:spMkLst>
        </pc:spChg>
        <pc:spChg chg="mod">
          <ac:chgData name="Philip Roy" userId="a442a26b-b5f5-44d0-90b3-caaea39669b7" providerId="ADAL" clId="{4684AA96-5493-4818-97A2-2F8DC314E1F0}" dt="2025-10-21T01:42:01.311" v="1068" actId="962"/>
          <ac:spMkLst>
            <pc:docMk/>
            <pc:sldMk cId="3099536024" sldId="330"/>
            <ac:spMk id="18" creationId="{BB453410-A66F-CBF1-258D-624591B6D5B0}"/>
          </ac:spMkLst>
        </pc:spChg>
        <pc:spChg chg="mod">
          <ac:chgData name="Philip Roy" userId="a442a26b-b5f5-44d0-90b3-caaea39669b7" providerId="ADAL" clId="{4684AA96-5493-4818-97A2-2F8DC314E1F0}" dt="2025-10-21T01:42:31.433" v="1078" actId="962"/>
          <ac:spMkLst>
            <pc:docMk/>
            <pc:sldMk cId="3099536024" sldId="330"/>
            <ac:spMk id="59" creationId="{07F6C5BD-57E5-855E-2048-BCA749442279}"/>
          </ac:spMkLst>
        </pc:spChg>
        <pc:spChg chg="mod">
          <ac:chgData name="Philip Roy" userId="a442a26b-b5f5-44d0-90b3-caaea39669b7" providerId="ADAL" clId="{4684AA96-5493-4818-97A2-2F8DC314E1F0}" dt="2025-10-21T01:43:05.066" v="1098" actId="962"/>
          <ac:spMkLst>
            <pc:docMk/>
            <pc:sldMk cId="3099536024" sldId="330"/>
            <ac:spMk id="117" creationId="{C1582C7E-FA91-7DDB-9BE7-8DEF2E5206BE}"/>
          </ac:spMkLst>
        </pc:spChg>
        <pc:spChg chg="mod">
          <ac:chgData name="Philip Roy" userId="a442a26b-b5f5-44d0-90b3-caaea39669b7" providerId="ADAL" clId="{4684AA96-5493-4818-97A2-2F8DC314E1F0}" dt="2025-10-21T01:43:15.418" v="1102" actId="962"/>
          <ac:spMkLst>
            <pc:docMk/>
            <pc:sldMk cId="3099536024" sldId="330"/>
            <ac:spMk id="129" creationId="{DC523F1D-A091-108F-F8B1-453C92A9C81F}"/>
          </ac:spMkLst>
        </pc:spChg>
        <pc:spChg chg="mod">
          <ac:chgData name="Philip Roy" userId="a442a26b-b5f5-44d0-90b3-caaea39669b7" providerId="ADAL" clId="{4684AA96-5493-4818-97A2-2F8DC314E1F0}" dt="2025-10-21T01:43:20.745" v="1104" actId="962"/>
          <ac:spMkLst>
            <pc:docMk/>
            <pc:sldMk cId="3099536024" sldId="330"/>
            <ac:spMk id="131" creationId="{FFB01746-A43B-C46B-DDB1-ED9002FFD966}"/>
          </ac:spMkLst>
        </pc:spChg>
        <pc:spChg chg="mod">
          <ac:chgData name="Philip Roy" userId="a442a26b-b5f5-44d0-90b3-caaea39669b7" providerId="ADAL" clId="{4684AA96-5493-4818-97A2-2F8DC314E1F0}" dt="2025-10-21T01:43:29.069" v="1106" actId="962"/>
          <ac:spMkLst>
            <pc:docMk/>
            <pc:sldMk cId="3099536024" sldId="330"/>
            <ac:spMk id="132" creationId="{F06CBE79-B1AA-09A8-1031-0D4E3A6D08B0}"/>
          </ac:spMkLst>
        </pc:spChg>
        <pc:spChg chg="mod">
          <ac:chgData name="Philip Roy" userId="a442a26b-b5f5-44d0-90b3-caaea39669b7" providerId="ADAL" clId="{4684AA96-5493-4818-97A2-2F8DC314E1F0}" dt="2025-10-21T01:43:47.945" v="1116" actId="962"/>
          <ac:spMkLst>
            <pc:docMk/>
            <pc:sldMk cId="3099536024" sldId="330"/>
            <ac:spMk id="171" creationId="{DE746767-BA03-C936-58CC-D1A426A3A6FC}"/>
          </ac:spMkLst>
        </pc:spChg>
        <pc:spChg chg="mod">
          <ac:chgData name="Philip Roy" userId="a442a26b-b5f5-44d0-90b3-caaea39669b7" providerId="ADAL" clId="{4684AA96-5493-4818-97A2-2F8DC314E1F0}" dt="2025-10-27T20:06:28.292" v="1910" actId="20577"/>
          <ac:spMkLst>
            <pc:docMk/>
            <pc:sldMk cId="3099536024" sldId="330"/>
            <ac:spMk id="172" creationId="{2EA91AF3-09CF-647B-8A90-02F1D3E525BE}"/>
          </ac:spMkLst>
        </pc:spChg>
        <pc:spChg chg="mod">
          <ac:chgData name="Philip Roy" userId="a442a26b-b5f5-44d0-90b3-caaea39669b7" providerId="ADAL" clId="{4684AA96-5493-4818-97A2-2F8DC314E1F0}" dt="2025-10-21T01:43:53.018" v="1118" actId="962"/>
          <ac:spMkLst>
            <pc:docMk/>
            <pc:sldMk cId="3099536024" sldId="330"/>
            <ac:spMk id="173" creationId="{00CE7D87-9D22-F9F2-0FE3-2083EF26F2C1}"/>
          </ac:spMkLst>
        </pc:spChg>
        <pc:spChg chg="mod">
          <ac:chgData name="Philip Roy" userId="a442a26b-b5f5-44d0-90b3-caaea39669b7" providerId="ADAL" clId="{4684AA96-5493-4818-97A2-2F8DC314E1F0}" dt="2025-10-21T01:43:59.504" v="1120" actId="962"/>
          <ac:spMkLst>
            <pc:docMk/>
            <pc:sldMk cId="3099536024" sldId="330"/>
            <ac:spMk id="174" creationId="{ECF71F27-757A-022D-8459-2129028B75B8}"/>
          </ac:spMkLst>
        </pc:spChg>
        <pc:spChg chg="mod">
          <ac:chgData name="Philip Roy" userId="a442a26b-b5f5-44d0-90b3-caaea39669b7" providerId="ADAL" clId="{4684AA96-5493-4818-97A2-2F8DC314E1F0}" dt="2025-10-21T01:44:04.673" v="1122" actId="962"/>
          <ac:spMkLst>
            <pc:docMk/>
            <pc:sldMk cId="3099536024" sldId="330"/>
            <ac:spMk id="176" creationId="{E6D29A96-E538-8696-171D-897B8844021B}"/>
          </ac:spMkLst>
        </pc:spChg>
        <pc:spChg chg="mod">
          <ac:chgData name="Philip Roy" userId="a442a26b-b5f5-44d0-90b3-caaea39669b7" providerId="ADAL" clId="{4684AA96-5493-4818-97A2-2F8DC314E1F0}" dt="2025-10-21T01:44:09.967" v="1124" actId="962"/>
          <ac:spMkLst>
            <pc:docMk/>
            <pc:sldMk cId="3099536024" sldId="330"/>
            <ac:spMk id="177" creationId="{02B3FD54-E9AE-28AE-7A9D-2A29607F9E74}"/>
          </ac:spMkLst>
        </pc:spChg>
        <pc:cxnChg chg="mod">
          <ac:chgData name="Philip Roy" userId="a442a26b-b5f5-44d0-90b3-caaea39669b7" providerId="ADAL" clId="{4684AA96-5493-4818-97A2-2F8DC314E1F0}" dt="2025-10-21T01:42:11.163" v="1070" actId="962"/>
          <ac:cxnSpMkLst>
            <pc:docMk/>
            <pc:sldMk cId="3099536024" sldId="330"/>
            <ac:cxnSpMk id="33" creationId="{5AD255FB-1D2F-ED3B-E0E5-DE4C12C80703}"/>
          </ac:cxnSpMkLst>
        </pc:cxnChg>
        <pc:cxnChg chg="mod">
          <ac:chgData name="Philip Roy" userId="a442a26b-b5f5-44d0-90b3-caaea39669b7" providerId="ADAL" clId="{4684AA96-5493-4818-97A2-2F8DC314E1F0}" dt="2025-10-21T01:42:14.436" v="1072" actId="962"/>
          <ac:cxnSpMkLst>
            <pc:docMk/>
            <pc:sldMk cId="3099536024" sldId="330"/>
            <ac:cxnSpMk id="37" creationId="{E049B8B5-4DE8-F738-99B8-4266FADDD17C}"/>
          </ac:cxnSpMkLst>
        </pc:cxnChg>
        <pc:cxnChg chg="mod">
          <ac:chgData name="Philip Roy" userId="a442a26b-b5f5-44d0-90b3-caaea39669b7" providerId="ADAL" clId="{4684AA96-5493-4818-97A2-2F8DC314E1F0}" dt="2025-10-21T01:42:18.944" v="1074" actId="962"/>
          <ac:cxnSpMkLst>
            <pc:docMk/>
            <pc:sldMk cId="3099536024" sldId="330"/>
            <ac:cxnSpMk id="43" creationId="{E5C42F08-F2ED-3F5B-81B8-6CCF20720416}"/>
          </ac:cxnSpMkLst>
        </pc:cxnChg>
        <pc:cxnChg chg="mod">
          <ac:chgData name="Philip Roy" userId="a442a26b-b5f5-44d0-90b3-caaea39669b7" providerId="ADAL" clId="{4684AA96-5493-4818-97A2-2F8DC314E1F0}" dt="2025-10-21T01:42:21.864" v="1076" actId="962"/>
          <ac:cxnSpMkLst>
            <pc:docMk/>
            <pc:sldMk cId="3099536024" sldId="330"/>
            <ac:cxnSpMk id="47" creationId="{96A234F7-B0ED-104B-B7D7-2765F916BF03}"/>
          </ac:cxnSpMkLst>
        </pc:cxnChg>
        <pc:cxnChg chg="mod">
          <ac:chgData name="Philip Roy" userId="a442a26b-b5f5-44d0-90b3-caaea39669b7" providerId="ADAL" clId="{4684AA96-5493-4818-97A2-2F8DC314E1F0}" dt="2025-10-21T01:42:35.042" v="1080" actId="962"/>
          <ac:cxnSpMkLst>
            <pc:docMk/>
            <pc:sldMk cId="3099536024" sldId="330"/>
            <ac:cxnSpMk id="65" creationId="{3AE33213-A374-6DA9-5F8F-C00ACD7AF014}"/>
          </ac:cxnSpMkLst>
        </pc:cxnChg>
        <pc:cxnChg chg="mod">
          <ac:chgData name="Philip Roy" userId="a442a26b-b5f5-44d0-90b3-caaea39669b7" providerId="ADAL" clId="{4684AA96-5493-4818-97A2-2F8DC314E1F0}" dt="2025-10-21T01:42:38.067" v="1082" actId="962"/>
          <ac:cxnSpMkLst>
            <pc:docMk/>
            <pc:sldMk cId="3099536024" sldId="330"/>
            <ac:cxnSpMk id="67" creationId="{F0696FFD-9EF4-39B3-E549-FDB3086811A5}"/>
          </ac:cxnSpMkLst>
        </pc:cxnChg>
        <pc:cxnChg chg="mod">
          <ac:chgData name="Philip Roy" userId="a442a26b-b5f5-44d0-90b3-caaea39669b7" providerId="ADAL" clId="{4684AA96-5493-4818-97A2-2F8DC314E1F0}" dt="2025-10-21T01:42:40.920" v="1084" actId="962"/>
          <ac:cxnSpMkLst>
            <pc:docMk/>
            <pc:sldMk cId="3099536024" sldId="330"/>
            <ac:cxnSpMk id="69" creationId="{4570007B-E118-EFF6-EFCB-05FEA8A622B3}"/>
          </ac:cxnSpMkLst>
        </pc:cxnChg>
        <pc:cxnChg chg="mod">
          <ac:chgData name="Philip Roy" userId="a442a26b-b5f5-44d0-90b3-caaea39669b7" providerId="ADAL" clId="{4684AA96-5493-4818-97A2-2F8DC314E1F0}" dt="2025-10-21T01:42:43.616" v="1086" actId="962"/>
          <ac:cxnSpMkLst>
            <pc:docMk/>
            <pc:sldMk cId="3099536024" sldId="330"/>
            <ac:cxnSpMk id="71" creationId="{8E441D14-FD8F-A309-002C-723F2ADFF163}"/>
          </ac:cxnSpMkLst>
        </pc:cxnChg>
        <pc:cxnChg chg="mod">
          <ac:chgData name="Philip Roy" userId="a442a26b-b5f5-44d0-90b3-caaea39669b7" providerId="ADAL" clId="{4684AA96-5493-4818-97A2-2F8DC314E1F0}" dt="2025-10-21T01:42:48.419" v="1088" actId="962"/>
          <ac:cxnSpMkLst>
            <pc:docMk/>
            <pc:sldMk cId="3099536024" sldId="330"/>
            <ac:cxnSpMk id="77" creationId="{12DC78E5-F24C-9B78-7309-743D9FD3E11A}"/>
          </ac:cxnSpMkLst>
        </pc:cxnChg>
        <pc:cxnChg chg="mod">
          <ac:chgData name="Philip Roy" userId="a442a26b-b5f5-44d0-90b3-caaea39669b7" providerId="ADAL" clId="{4684AA96-5493-4818-97A2-2F8DC314E1F0}" dt="2025-10-21T01:42:51.524" v="1090" actId="962"/>
          <ac:cxnSpMkLst>
            <pc:docMk/>
            <pc:sldMk cId="3099536024" sldId="330"/>
            <ac:cxnSpMk id="91" creationId="{5E6CF4F6-9AEE-5314-B040-EF1AA7B9AF24}"/>
          </ac:cxnSpMkLst>
        </pc:cxnChg>
        <pc:cxnChg chg="mod">
          <ac:chgData name="Philip Roy" userId="a442a26b-b5f5-44d0-90b3-caaea39669b7" providerId="ADAL" clId="{4684AA96-5493-4818-97A2-2F8DC314E1F0}" dt="2025-10-21T01:42:55.055" v="1092" actId="962"/>
          <ac:cxnSpMkLst>
            <pc:docMk/>
            <pc:sldMk cId="3099536024" sldId="330"/>
            <ac:cxnSpMk id="93" creationId="{4C7B6703-E5E6-8FD4-DBCF-7E512087935F}"/>
          </ac:cxnSpMkLst>
        </pc:cxnChg>
        <pc:cxnChg chg="mod">
          <ac:chgData name="Philip Roy" userId="a442a26b-b5f5-44d0-90b3-caaea39669b7" providerId="ADAL" clId="{4684AA96-5493-4818-97A2-2F8DC314E1F0}" dt="2025-10-21T01:42:59.627" v="1094" actId="962"/>
          <ac:cxnSpMkLst>
            <pc:docMk/>
            <pc:sldMk cId="3099536024" sldId="330"/>
            <ac:cxnSpMk id="107" creationId="{734513B0-0EAE-7468-BBE5-A1A21CD1A24A}"/>
          </ac:cxnSpMkLst>
        </pc:cxnChg>
        <pc:cxnChg chg="mod">
          <ac:chgData name="Philip Roy" userId="a442a26b-b5f5-44d0-90b3-caaea39669b7" providerId="ADAL" clId="{4684AA96-5493-4818-97A2-2F8DC314E1F0}" dt="2025-10-21T01:43:02.474" v="1096" actId="962"/>
          <ac:cxnSpMkLst>
            <pc:docMk/>
            <pc:sldMk cId="3099536024" sldId="330"/>
            <ac:cxnSpMk id="113" creationId="{CCD9F579-9BE9-4E53-EF50-AA8B6FBDAB7C}"/>
          </ac:cxnSpMkLst>
        </pc:cxnChg>
        <pc:cxnChg chg="mod">
          <ac:chgData name="Philip Roy" userId="a442a26b-b5f5-44d0-90b3-caaea39669b7" providerId="ADAL" clId="{4684AA96-5493-4818-97A2-2F8DC314E1F0}" dt="2025-10-21T01:43:08.352" v="1100" actId="962"/>
          <ac:cxnSpMkLst>
            <pc:docMk/>
            <pc:sldMk cId="3099536024" sldId="330"/>
            <ac:cxnSpMk id="121" creationId="{E2F495E8-B102-0DCE-01E1-4DA2C4F2F9F0}"/>
          </ac:cxnSpMkLst>
        </pc:cxnChg>
        <pc:cxnChg chg="mod">
          <ac:chgData name="Philip Roy" userId="a442a26b-b5f5-44d0-90b3-caaea39669b7" providerId="ADAL" clId="{4684AA96-5493-4818-97A2-2F8DC314E1F0}" dt="2025-10-21T01:43:32.551" v="1108" actId="962"/>
          <ac:cxnSpMkLst>
            <pc:docMk/>
            <pc:sldMk cId="3099536024" sldId="330"/>
            <ac:cxnSpMk id="158" creationId="{E17290B5-9AAF-4F65-31A9-5F62EA4D8C37}"/>
          </ac:cxnSpMkLst>
        </pc:cxnChg>
        <pc:cxnChg chg="mod">
          <ac:chgData name="Philip Roy" userId="a442a26b-b5f5-44d0-90b3-caaea39669b7" providerId="ADAL" clId="{4684AA96-5493-4818-97A2-2F8DC314E1F0}" dt="2025-10-21T01:43:35.255" v="1110" actId="962"/>
          <ac:cxnSpMkLst>
            <pc:docMk/>
            <pc:sldMk cId="3099536024" sldId="330"/>
            <ac:cxnSpMk id="162" creationId="{567F9F95-8448-367D-B0F8-28D613587287}"/>
          </ac:cxnSpMkLst>
        </pc:cxnChg>
        <pc:cxnChg chg="mod">
          <ac:chgData name="Philip Roy" userId="a442a26b-b5f5-44d0-90b3-caaea39669b7" providerId="ADAL" clId="{4684AA96-5493-4818-97A2-2F8DC314E1F0}" dt="2025-10-21T01:43:38.280" v="1112" actId="962"/>
          <ac:cxnSpMkLst>
            <pc:docMk/>
            <pc:sldMk cId="3099536024" sldId="330"/>
            <ac:cxnSpMk id="163" creationId="{913538BF-0140-7060-747B-A053C4A6FA92}"/>
          </ac:cxnSpMkLst>
        </pc:cxnChg>
        <pc:cxnChg chg="mod">
          <ac:chgData name="Philip Roy" userId="a442a26b-b5f5-44d0-90b3-caaea39669b7" providerId="ADAL" clId="{4684AA96-5493-4818-97A2-2F8DC314E1F0}" dt="2025-10-21T01:43:40.790" v="1114" actId="962"/>
          <ac:cxnSpMkLst>
            <pc:docMk/>
            <pc:sldMk cId="3099536024" sldId="330"/>
            <ac:cxnSpMk id="165" creationId="{FD084ECE-E783-797E-9CCA-2F02FD19842C}"/>
          </ac:cxnSpMkLst>
        </pc:cxnChg>
      </pc:sldChg>
      <pc:sldChg chg="modSp mod">
        <pc:chgData name="Philip Roy" userId="a442a26b-b5f5-44d0-90b3-caaea39669b7" providerId="ADAL" clId="{4684AA96-5493-4818-97A2-2F8DC314E1F0}" dt="2025-10-21T01:21:23.237" v="922" actId="962"/>
        <pc:sldMkLst>
          <pc:docMk/>
          <pc:sldMk cId="474005823" sldId="336"/>
        </pc:sldMkLst>
        <pc:spChg chg="mod">
          <ac:chgData name="Philip Roy" userId="a442a26b-b5f5-44d0-90b3-caaea39669b7" providerId="ADAL" clId="{4684AA96-5493-4818-97A2-2F8DC314E1F0}" dt="2025-10-20T22:31:44.687" v="886" actId="20577"/>
          <ac:spMkLst>
            <pc:docMk/>
            <pc:sldMk cId="474005823" sldId="336"/>
            <ac:spMk id="4" creationId="{3B41CBF0-73F2-4229-3840-B60A12241D16}"/>
          </ac:spMkLst>
        </pc:spChg>
        <pc:picChg chg="mod">
          <ac:chgData name="Philip Roy" userId="a442a26b-b5f5-44d0-90b3-caaea39669b7" providerId="ADAL" clId="{4684AA96-5493-4818-97A2-2F8DC314E1F0}" dt="2025-10-21T01:21:23.237" v="922" actId="962"/>
          <ac:picMkLst>
            <pc:docMk/>
            <pc:sldMk cId="474005823" sldId="336"/>
            <ac:picMk id="3" creationId="{F1D51B1B-FF52-1662-4838-D67D5CC72140}"/>
          </ac:picMkLst>
        </pc:picChg>
      </pc:sldChg>
      <pc:sldChg chg="addSp delSp modSp mod">
        <pc:chgData name="Philip Roy" userId="a442a26b-b5f5-44d0-90b3-caaea39669b7" providerId="ADAL" clId="{4684AA96-5493-4818-97A2-2F8DC314E1F0}" dt="2025-10-21T01:47:42.642" v="1200" actId="478"/>
        <pc:sldMkLst>
          <pc:docMk/>
          <pc:sldMk cId="231329532" sldId="339"/>
        </pc:sldMkLst>
      </pc:sldChg>
      <pc:sldChg chg="modSp mod">
        <pc:chgData name="Philip Roy" userId="a442a26b-b5f5-44d0-90b3-caaea39669b7" providerId="ADAL" clId="{4684AA96-5493-4818-97A2-2F8DC314E1F0}" dt="2025-10-21T01:48:02.894" v="1205" actId="20577"/>
        <pc:sldMkLst>
          <pc:docMk/>
          <pc:sldMk cId="586918758" sldId="340"/>
        </pc:sldMkLst>
        <pc:spChg chg="mod">
          <ac:chgData name="Philip Roy" userId="a442a26b-b5f5-44d0-90b3-caaea39669b7" providerId="ADAL" clId="{4684AA96-5493-4818-97A2-2F8DC314E1F0}" dt="2025-10-21T01:48:02.894" v="1205" actId="20577"/>
          <ac:spMkLst>
            <pc:docMk/>
            <pc:sldMk cId="586918758" sldId="340"/>
            <ac:spMk id="3" creationId="{E2960EBD-5A83-28E2-0BAA-D50C756B8D8E}"/>
          </ac:spMkLst>
        </pc:spChg>
      </pc:sldChg>
      <pc:sldChg chg="modSp mod modAnim">
        <pc:chgData name="Philip Roy" userId="a442a26b-b5f5-44d0-90b3-caaea39669b7" providerId="ADAL" clId="{4684AA96-5493-4818-97A2-2F8DC314E1F0}" dt="2025-10-28T22:52:21.143" v="1952"/>
        <pc:sldMkLst>
          <pc:docMk/>
          <pc:sldMk cId="4278323758" sldId="341"/>
        </pc:sldMkLst>
        <pc:spChg chg="mod">
          <ac:chgData name="Philip Roy" userId="a442a26b-b5f5-44d0-90b3-caaea39669b7" providerId="ADAL" clId="{4684AA96-5493-4818-97A2-2F8DC314E1F0}" dt="2025-10-20T22:26:19.976" v="507" actId="6549"/>
          <ac:spMkLst>
            <pc:docMk/>
            <pc:sldMk cId="4278323758" sldId="341"/>
            <ac:spMk id="19" creationId="{166C87E8-6C7D-EFFD-DD6A-0AA2FFF7C966}"/>
          </ac:spMkLst>
        </pc:spChg>
        <pc:spChg chg="mod">
          <ac:chgData name="Philip Roy" userId="a442a26b-b5f5-44d0-90b3-caaea39669b7" providerId="ADAL" clId="{4684AA96-5493-4818-97A2-2F8DC314E1F0}" dt="2025-10-20T22:37:57.843" v="920" actId="20577"/>
          <ac:spMkLst>
            <pc:docMk/>
            <pc:sldMk cId="4278323758" sldId="341"/>
            <ac:spMk id="20" creationId="{6304910E-E828-0D34-9659-691B043F6DAC}"/>
          </ac:spMkLst>
        </pc:spChg>
      </pc:sldChg>
      <pc:sldChg chg="modSp mod">
        <pc:chgData name="Philip Roy" userId="a442a26b-b5f5-44d0-90b3-caaea39669b7" providerId="ADAL" clId="{4684AA96-5493-4818-97A2-2F8DC314E1F0}" dt="2025-10-21T01:48:20.185" v="1211" actId="20577"/>
        <pc:sldMkLst>
          <pc:docMk/>
          <pc:sldMk cId="1104170064" sldId="342"/>
        </pc:sldMkLst>
        <pc:spChg chg="mod">
          <ac:chgData name="Philip Roy" userId="a442a26b-b5f5-44d0-90b3-caaea39669b7" providerId="ADAL" clId="{4684AA96-5493-4818-97A2-2F8DC314E1F0}" dt="2025-10-21T01:48:20.185" v="1211" actId="20577"/>
          <ac:spMkLst>
            <pc:docMk/>
            <pc:sldMk cId="1104170064" sldId="342"/>
            <ac:spMk id="3" creationId="{AB45E02A-EE60-110F-E202-8389D5C4D1C8}"/>
          </ac:spMkLst>
        </pc:spChg>
      </pc:sldChg>
      <pc:sldChg chg="modSp mod">
        <pc:chgData name="Philip Roy" userId="a442a26b-b5f5-44d0-90b3-caaea39669b7" providerId="ADAL" clId="{4684AA96-5493-4818-97A2-2F8DC314E1F0}" dt="2025-10-21T01:44:15.093" v="1126" actId="962"/>
        <pc:sldMkLst>
          <pc:docMk/>
          <pc:sldMk cId="2805319526" sldId="343"/>
        </pc:sldMkLst>
        <pc:picChg chg="mod">
          <ac:chgData name="Philip Roy" userId="a442a26b-b5f5-44d0-90b3-caaea39669b7" providerId="ADAL" clId="{4684AA96-5493-4818-97A2-2F8DC314E1F0}" dt="2025-10-21T01:44:15.093" v="1126" actId="962"/>
          <ac:picMkLst>
            <pc:docMk/>
            <pc:sldMk cId="2805319526" sldId="343"/>
            <ac:picMk id="3" creationId="{87816FC5-83D8-B47A-8529-693A83DF6A98}"/>
          </ac:picMkLst>
        </pc:picChg>
      </pc:sldChg>
      <pc:sldChg chg="modSp mod modAnim">
        <pc:chgData name="Philip Roy" userId="a442a26b-b5f5-44d0-90b3-caaea39669b7" providerId="ADAL" clId="{4684AA96-5493-4818-97A2-2F8DC314E1F0}" dt="2025-10-28T23:03:57.288" v="1986"/>
        <pc:sldMkLst>
          <pc:docMk/>
          <pc:sldMk cId="867987116" sldId="344"/>
        </pc:sldMkLst>
        <pc:picChg chg="mod">
          <ac:chgData name="Philip Roy" userId="a442a26b-b5f5-44d0-90b3-caaea39669b7" providerId="ADAL" clId="{4684AA96-5493-4818-97A2-2F8DC314E1F0}" dt="2025-10-21T01:44:16.212" v="1127" actId="962"/>
          <ac:picMkLst>
            <pc:docMk/>
            <pc:sldMk cId="867987116" sldId="344"/>
            <ac:picMk id="3" creationId="{1EA9996C-8BA3-5BB3-877B-61766348A4EE}"/>
          </ac:picMkLst>
        </pc:picChg>
      </pc:sldChg>
      <pc:sldChg chg="addSp delSp modSp mod addAnim delAnim">
        <pc:chgData name="Philip Roy" userId="a442a26b-b5f5-44d0-90b3-caaea39669b7" providerId="ADAL" clId="{4684AA96-5493-4818-97A2-2F8DC314E1F0}" dt="2025-10-21T01:23:35.916" v="937" actId="962"/>
        <pc:sldMkLst>
          <pc:docMk/>
          <pc:sldMk cId="1153512951" sldId="345"/>
        </pc:sldMkLst>
        <pc:spChg chg="mod">
          <ac:chgData name="Philip Roy" userId="a442a26b-b5f5-44d0-90b3-caaea39669b7" providerId="ADAL" clId="{4684AA96-5493-4818-97A2-2F8DC314E1F0}" dt="2025-10-21T01:23:35.916" v="937" actId="962"/>
          <ac:spMkLst>
            <pc:docMk/>
            <pc:sldMk cId="1153512951" sldId="345"/>
            <ac:spMk id="39" creationId="{FBE69853-9EE2-E4B3-B7EC-EB7E6090D43E}"/>
          </ac:spMkLst>
        </pc:spChg>
        <pc:spChg chg="add del mod">
          <ac:chgData name="Philip Roy" userId="a442a26b-b5f5-44d0-90b3-caaea39669b7" providerId="ADAL" clId="{4684AA96-5493-4818-97A2-2F8DC314E1F0}" dt="2025-10-21T01:22:54.779" v="934" actId="1076"/>
          <ac:spMkLst>
            <pc:docMk/>
            <pc:sldMk cId="1153512951" sldId="345"/>
            <ac:spMk id="40" creationId="{011B7548-D7D7-84D3-D723-5AA8222DEF81}"/>
          </ac:spMkLst>
        </pc:spChg>
        <pc:grpChg chg="mod">
          <ac:chgData name="Philip Roy" userId="a442a26b-b5f5-44d0-90b3-caaea39669b7" providerId="ADAL" clId="{4684AA96-5493-4818-97A2-2F8DC314E1F0}" dt="2025-10-21T01:21:47.852" v="925" actId="962"/>
          <ac:grpSpMkLst>
            <pc:docMk/>
            <pc:sldMk cId="1153512951" sldId="345"/>
            <ac:grpSpMk id="41" creationId="{B8EFAF4F-0782-D9E4-46D3-44A90A16BBED}"/>
          </ac:grpSpMkLst>
        </pc:grpChg>
        <pc:grpChg chg="mod">
          <ac:chgData name="Philip Roy" userId="a442a26b-b5f5-44d0-90b3-caaea39669b7" providerId="ADAL" clId="{4684AA96-5493-4818-97A2-2F8DC314E1F0}" dt="2025-10-21T01:22:06.260" v="927" actId="962"/>
          <ac:grpSpMkLst>
            <pc:docMk/>
            <pc:sldMk cId="1153512951" sldId="345"/>
            <ac:grpSpMk id="42" creationId="{1254585D-6BC1-C39E-301C-B7E840A9E90D}"/>
          </ac:grpSpMkLst>
        </pc:grpChg>
        <pc:grpChg chg="mod">
          <ac:chgData name="Philip Roy" userId="a442a26b-b5f5-44d0-90b3-caaea39669b7" providerId="ADAL" clId="{4684AA96-5493-4818-97A2-2F8DC314E1F0}" dt="2025-10-21T01:22:21.322" v="929" actId="962"/>
          <ac:grpSpMkLst>
            <pc:docMk/>
            <pc:sldMk cId="1153512951" sldId="345"/>
            <ac:grpSpMk id="43" creationId="{B4087CC2-67BA-2378-7E5E-090984386DB8}"/>
          </ac:grpSpMkLst>
        </pc:grpChg>
        <pc:picChg chg="mod">
          <ac:chgData name="Philip Roy" userId="a442a26b-b5f5-44d0-90b3-caaea39669b7" providerId="ADAL" clId="{4684AA96-5493-4818-97A2-2F8DC314E1F0}" dt="2025-10-21T01:21:24.903" v="923" actId="962"/>
          <ac:picMkLst>
            <pc:docMk/>
            <pc:sldMk cId="1153512951" sldId="345"/>
            <ac:picMk id="3" creationId="{94DA2644-6B82-AFAA-9844-349F79C4F352}"/>
          </ac:picMkLst>
        </pc:picChg>
      </pc:sldChg>
      <pc:sldChg chg="modSp mod modAnim">
        <pc:chgData name="Philip Roy" userId="a442a26b-b5f5-44d0-90b3-caaea39669b7" providerId="ADAL" clId="{4684AA96-5493-4818-97A2-2F8DC314E1F0}" dt="2025-10-28T23:03:07.146" v="1978"/>
        <pc:sldMkLst>
          <pc:docMk/>
          <pc:sldMk cId="1995643366" sldId="347"/>
        </pc:sldMkLst>
        <pc:spChg chg="mod">
          <ac:chgData name="Philip Roy" userId="a442a26b-b5f5-44d0-90b3-caaea39669b7" providerId="ADAL" clId="{4684AA96-5493-4818-97A2-2F8DC314E1F0}" dt="2025-10-20T22:32:07.781" v="910" actId="20577"/>
          <ac:spMkLst>
            <pc:docMk/>
            <pc:sldMk cId="1995643366" sldId="347"/>
            <ac:spMk id="4" creationId="{0FB477D5-C7D8-1AB7-2975-AE2633DD8A91}"/>
          </ac:spMkLst>
        </pc:spChg>
        <pc:spChg chg="mod">
          <ac:chgData name="Philip Roy" userId="a442a26b-b5f5-44d0-90b3-caaea39669b7" providerId="ADAL" clId="{4684AA96-5493-4818-97A2-2F8DC314E1F0}" dt="2025-10-21T01:45:42.573" v="1191" actId="20577"/>
          <ac:spMkLst>
            <pc:docMk/>
            <pc:sldMk cId="1995643366" sldId="347"/>
            <ac:spMk id="5" creationId="{978322FF-C048-1F30-B912-8360DA37BAFD}"/>
          </ac:spMkLst>
        </pc:spChg>
        <pc:picChg chg="mod">
          <ac:chgData name="Philip Roy" userId="a442a26b-b5f5-44d0-90b3-caaea39669b7" providerId="ADAL" clId="{4684AA96-5493-4818-97A2-2F8DC314E1F0}" dt="2025-10-21T01:44:13.712" v="1125" actId="962"/>
          <ac:picMkLst>
            <pc:docMk/>
            <pc:sldMk cId="1995643366" sldId="347"/>
            <ac:picMk id="3" creationId="{6D6D8E5C-C973-FE91-ED38-826E35BB6751}"/>
          </ac:picMkLst>
        </pc:picChg>
      </pc:sldChg>
      <pc:sldChg chg="addSp delSp modSp add mod ord modClrScheme delAnim modAnim chgLayout">
        <pc:chgData name="Philip Roy" userId="a442a26b-b5f5-44d0-90b3-caaea39669b7" providerId="ADAL" clId="{4684AA96-5493-4818-97A2-2F8DC314E1F0}" dt="2025-10-28T22:55:20.965" v="1957"/>
        <pc:sldMkLst>
          <pc:docMk/>
          <pc:sldMk cId="2431989822" sldId="352"/>
        </pc:sldMkLst>
        <pc:spChg chg="add mod">
          <ac:chgData name="Philip Roy" userId="a442a26b-b5f5-44d0-90b3-caaea39669b7" providerId="ADAL" clId="{4684AA96-5493-4818-97A2-2F8DC314E1F0}" dt="2025-10-27T19:30:30.940" v="1755" actId="20577"/>
          <ac:spMkLst>
            <pc:docMk/>
            <pc:sldMk cId="2431989822" sldId="352"/>
            <ac:spMk id="2" creationId="{8F0F2BF3-FE01-54E9-A26A-A86FF22CBF30}"/>
          </ac:spMkLst>
        </pc:spChg>
        <pc:spChg chg="add mod">
          <ac:chgData name="Philip Roy" userId="a442a26b-b5f5-44d0-90b3-caaea39669b7" providerId="ADAL" clId="{4684AA96-5493-4818-97A2-2F8DC314E1F0}" dt="2025-10-20T20:11:04.453" v="114" actId="20577"/>
          <ac:spMkLst>
            <pc:docMk/>
            <pc:sldMk cId="2431989822" sldId="352"/>
            <ac:spMk id="5" creationId="{663A7E6A-71EB-BC2F-C19E-1DD54D86B143}"/>
          </ac:spMkLst>
        </pc:spChg>
        <pc:picChg chg="add mod">
          <ac:chgData name="Philip Roy" userId="a442a26b-b5f5-44d0-90b3-caaea39669b7" providerId="ADAL" clId="{4684AA96-5493-4818-97A2-2F8DC314E1F0}" dt="2025-10-20T20:03:09.774" v="21" actId="1076"/>
          <ac:picMkLst>
            <pc:docMk/>
            <pc:sldMk cId="2431989822" sldId="352"/>
            <ac:picMk id="6" creationId="{974F70DE-191B-1BD8-D6CF-9B92ACD33282}"/>
          </ac:picMkLst>
        </pc:picChg>
      </pc:sldChg>
      <pc:sldChg chg="modSp add mod modAnim">
        <pc:chgData name="Philip Roy" userId="a442a26b-b5f5-44d0-90b3-caaea39669b7" providerId="ADAL" clId="{4684AA96-5493-4818-97A2-2F8DC314E1F0}" dt="2025-10-28T22:56:36.775" v="1964"/>
        <pc:sldMkLst>
          <pc:docMk/>
          <pc:sldMk cId="2077814414" sldId="353"/>
        </pc:sldMkLst>
        <pc:spChg chg="mod">
          <ac:chgData name="Philip Roy" userId="a442a26b-b5f5-44d0-90b3-caaea39669b7" providerId="ADAL" clId="{4684AA96-5493-4818-97A2-2F8DC314E1F0}" dt="2025-10-27T19:30:36.784" v="1756" actId="20577"/>
          <ac:spMkLst>
            <pc:docMk/>
            <pc:sldMk cId="2077814414" sldId="353"/>
            <ac:spMk id="2" creationId="{3375C4FE-A3E4-6F21-72C3-C3120EFF7B0E}"/>
          </ac:spMkLst>
        </pc:spChg>
        <pc:spChg chg="mod">
          <ac:chgData name="Philip Roy" userId="a442a26b-b5f5-44d0-90b3-caaea39669b7" providerId="ADAL" clId="{4684AA96-5493-4818-97A2-2F8DC314E1F0}" dt="2025-10-20T20:11:47.585" v="141" actId="20577"/>
          <ac:spMkLst>
            <pc:docMk/>
            <pc:sldMk cId="2077814414" sldId="353"/>
            <ac:spMk id="5" creationId="{8254B552-7C62-FA34-4DD4-4906FCE8A285}"/>
          </ac:spMkLst>
        </pc:spChg>
      </pc:sldChg>
      <pc:sldChg chg="addSp delSp modSp add mod modClrScheme delAnim chgLayout modNotesTx">
        <pc:chgData name="Philip Roy" userId="a442a26b-b5f5-44d0-90b3-caaea39669b7" providerId="ADAL" clId="{4684AA96-5493-4818-97A2-2F8DC314E1F0}" dt="2025-10-27T19:48:28.591" v="1893" actId="20577"/>
        <pc:sldMkLst>
          <pc:docMk/>
          <pc:sldMk cId="4207764975" sldId="355"/>
        </pc:sldMkLst>
        <pc:spChg chg="add mod">
          <ac:chgData name="Philip Roy" userId="a442a26b-b5f5-44d0-90b3-caaea39669b7" providerId="ADAL" clId="{4684AA96-5493-4818-97A2-2F8DC314E1F0}" dt="2025-10-21T01:44:33.097" v="1146" actId="20577"/>
          <ac:spMkLst>
            <pc:docMk/>
            <pc:sldMk cId="4207764975" sldId="355"/>
            <ac:spMk id="6" creationId="{0475EE21-A3D1-F2F1-3104-41C4E6D07973}"/>
          </ac:spMkLst>
        </pc:spChg>
        <pc:spChg chg="mod">
          <ac:chgData name="Philip Roy" userId="a442a26b-b5f5-44d0-90b3-caaea39669b7" providerId="ADAL" clId="{4684AA96-5493-4818-97A2-2F8DC314E1F0}" dt="2025-10-20T21:54:50.332" v="318" actId="14861"/>
          <ac:spMkLst>
            <pc:docMk/>
            <pc:sldMk cId="4207764975" sldId="355"/>
            <ac:spMk id="72" creationId="{7B3B113D-93F8-FDF8-1990-21C79639F25D}"/>
          </ac:spMkLst>
        </pc:spChg>
        <pc:spChg chg="mod">
          <ac:chgData name="Philip Roy" userId="a442a26b-b5f5-44d0-90b3-caaea39669b7" providerId="ADAL" clId="{4684AA96-5493-4818-97A2-2F8DC314E1F0}" dt="2025-10-20T21:54:50.332" v="318" actId="14861"/>
          <ac:spMkLst>
            <pc:docMk/>
            <pc:sldMk cId="4207764975" sldId="355"/>
            <ac:spMk id="75" creationId="{28CEC817-0C46-83DA-517A-F5841238DEA9}"/>
          </ac:spMkLst>
        </pc:spChg>
        <pc:spChg chg="mod">
          <ac:chgData name="Philip Roy" userId="a442a26b-b5f5-44d0-90b3-caaea39669b7" providerId="ADAL" clId="{4684AA96-5493-4818-97A2-2F8DC314E1F0}" dt="2025-10-20T21:54:50.332" v="318" actId="14861"/>
          <ac:spMkLst>
            <pc:docMk/>
            <pc:sldMk cId="4207764975" sldId="355"/>
            <ac:spMk id="79" creationId="{169A2D0C-4639-4601-F9CA-74D4940828FB}"/>
          </ac:spMkLst>
        </pc:spChg>
        <pc:spChg chg="mod">
          <ac:chgData name="Philip Roy" userId="a442a26b-b5f5-44d0-90b3-caaea39669b7" providerId="ADAL" clId="{4684AA96-5493-4818-97A2-2F8DC314E1F0}" dt="2025-10-20T21:55:15.818" v="319" actId="14861"/>
          <ac:spMkLst>
            <pc:docMk/>
            <pc:sldMk cId="4207764975" sldId="355"/>
            <ac:spMk id="81" creationId="{69688E7C-1AFF-DF3F-BAEB-D81CD1A10E19}"/>
          </ac:spMkLst>
        </pc:spChg>
        <pc:spChg chg="mod">
          <ac:chgData name="Philip Roy" userId="a442a26b-b5f5-44d0-90b3-caaea39669b7" providerId="ADAL" clId="{4684AA96-5493-4818-97A2-2F8DC314E1F0}" dt="2025-10-20T21:55:15.818" v="319" actId="14861"/>
          <ac:spMkLst>
            <pc:docMk/>
            <pc:sldMk cId="4207764975" sldId="355"/>
            <ac:spMk id="82" creationId="{EC3C7B7A-9155-C94E-2948-8C327EEE518B}"/>
          </ac:spMkLst>
        </pc:spChg>
        <pc:spChg chg="mod">
          <ac:chgData name="Philip Roy" userId="a442a26b-b5f5-44d0-90b3-caaea39669b7" providerId="ADAL" clId="{4684AA96-5493-4818-97A2-2F8DC314E1F0}" dt="2025-10-20T21:55:15.818" v="319" actId="14861"/>
          <ac:spMkLst>
            <pc:docMk/>
            <pc:sldMk cId="4207764975" sldId="355"/>
            <ac:spMk id="83" creationId="{028A77D9-2016-D563-B833-C1A08A9E2252}"/>
          </ac:spMkLst>
        </pc:spChg>
        <pc:spChg chg="mod">
          <ac:chgData name="Philip Roy" userId="a442a26b-b5f5-44d0-90b3-caaea39669b7" providerId="ADAL" clId="{4684AA96-5493-4818-97A2-2F8DC314E1F0}" dt="2025-10-20T21:54:50.332" v="318" actId="14861"/>
          <ac:spMkLst>
            <pc:docMk/>
            <pc:sldMk cId="4207764975" sldId="355"/>
            <ac:spMk id="84" creationId="{147E04C1-59F4-47FC-ABAC-AB6ADAF8F2DE}"/>
          </ac:spMkLst>
        </pc:spChg>
        <pc:spChg chg="mod">
          <ac:chgData name="Philip Roy" userId="a442a26b-b5f5-44d0-90b3-caaea39669b7" providerId="ADAL" clId="{4684AA96-5493-4818-97A2-2F8DC314E1F0}" dt="2025-10-20T21:54:50.332" v="318" actId="14861"/>
          <ac:spMkLst>
            <pc:docMk/>
            <pc:sldMk cId="4207764975" sldId="355"/>
            <ac:spMk id="89" creationId="{00C1E733-83CF-DF6D-13D2-BAC927E6884C}"/>
          </ac:spMkLst>
        </pc:spChg>
        <pc:spChg chg="mod">
          <ac:chgData name="Philip Roy" userId="a442a26b-b5f5-44d0-90b3-caaea39669b7" providerId="ADAL" clId="{4684AA96-5493-4818-97A2-2F8DC314E1F0}" dt="2025-10-20T21:54:34.109" v="314" actId="14861"/>
          <ac:spMkLst>
            <pc:docMk/>
            <pc:sldMk cId="4207764975" sldId="355"/>
            <ac:spMk id="91" creationId="{22B96E06-034A-D170-5562-A37A2EEB7041}"/>
          </ac:spMkLst>
        </pc:spChg>
        <pc:spChg chg="mod">
          <ac:chgData name="Philip Roy" userId="a442a26b-b5f5-44d0-90b3-caaea39669b7" providerId="ADAL" clId="{4684AA96-5493-4818-97A2-2F8DC314E1F0}" dt="2025-10-20T21:54:35.580" v="317" actId="14861"/>
          <ac:spMkLst>
            <pc:docMk/>
            <pc:sldMk cId="4207764975" sldId="355"/>
            <ac:spMk id="92" creationId="{F59EE742-BF7E-C5B4-45D4-91676433577F}"/>
          </ac:spMkLst>
        </pc:spChg>
        <pc:grpChg chg="mod">
          <ac:chgData name="Philip Roy" userId="a442a26b-b5f5-44d0-90b3-caaea39669b7" providerId="ADAL" clId="{4684AA96-5493-4818-97A2-2F8DC314E1F0}" dt="2025-10-20T21:55:26.374" v="322" actId="14861"/>
          <ac:grpSpMkLst>
            <pc:docMk/>
            <pc:sldMk cId="4207764975" sldId="355"/>
            <ac:grpSpMk id="2" creationId="{AD06E590-789F-4A8C-908C-434DC1041AA6}"/>
          </ac:grpSpMkLst>
        </pc:grpChg>
        <pc:grpChg chg="mod">
          <ac:chgData name="Philip Roy" userId="a442a26b-b5f5-44d0-90b3-caaea39669b7" providerId="ADAL" clId="{4684AA96-5493-4818-97A2-2F8DC314E1F0}" dt="2025-10-20T21:55:26.374" v="322" actId="14861"/>
          <ac:grpSpMkLst>
            <pc:docMk/>
            <pc:sldMk cId="4207764975" sldId="355"/>
            <ac:grpSpMk id="3" creationId="{0D02BDFA-415C-1C69-A253-E08FC9F0EA9C}"/>
          </ac:grpSpMkLst>
        </pc:grpChg>
        <pc:grpChg chg="mod">
          <ac:chgData name="Philip Roy" userId="a442a26b-b5f5-44d0-90b3-caaea39669b7" providerId="ADAL" clId="{4684AA96-5493-4818-97A2-2F8DC314E1F0}" dt="2025-10-20T21:55:26.374" v="322" actId="14861"/>
          <ac:grpSpMkLst>
            <pc:docMk/>
            <pc:sldMk cId="4207764975" sldId="355"/>
            <ac:grpSpMk id="4" creationId="{E54CCAEB-616F-427E-4349-222EA400B211}"/>
          </ac:grpSpMkLst>
        </pc:grpChg>
        <pc:grpChg chg="mod">
          <ac:chgData name="Philip Roy" userId="a442a26b-b5f5-44d0-90b3-caaea39669b7" providerId="ADAL" clId="{4684AA96-5493-4818-97A2-2F8DC314E1F0}" dt="2025-10-20T21:55:26.374" v="322" actId="14861"/>
          <ac:grpSpMkLst>
            <pc:docMk/>
            <pc:sldMk cId="4207764975" sldId="355"/>
            <ac:grpSpMk id="5" creationId="{7FBC64E1-F9C9-CA03-A29F-FB982D166927}"/>
          </ac:grpSpMkLst>
        </pc:grpChg>
        <pc:grpChg chg="mod">
          <ac:chgData name="Philip Roy" userId="a442a26b-b5f5-44d0-90b3-caaea39669b7" providerId="ADAL" clId="{4684AA96-5493-4818-97A2-2F8DC314E1F0}" dt="2025-10-20T21:53:20.005" v="307" actId="14861"/>
          <ac:grpSpMkLst>
            <pc:docMk/>
            <pc:sldMk cId="4207764975" sldId="355"/>
            <ac:grpSpMk id="10" creationId="{6199BDAD-E74C-51E3-1116-DB7D4101A59C}"/>
          </ac:grpSpMkLst>
        </pc:grpChg>
        <pc:grpChg chg="mod">
          <ac:chgData name="Philip Roy" userId="a442a26b-b5f5-44d0-90b3-caaea39669b7" providerId="ADAL" clId="{4684AA96-5493-4818-97A2-2F8DC314E1F0}" dt="2025-10-20T21:53:20.005" v="307" actId="14861"/>
          <ac:grpSpMkLst>
            <pc:docMk/>
            <pc:sldMk cId="4207764975" sldId="355"/>
            <ac:grpSpMk id="106" creationId="{3C32DD9E-35D2-03C4-4044-835063A3E11E}"/>
          </ac:grpSpMkLst>
        </pc:grpChg>
      </pc:sldChg>
      <pc:sldChg chg="addSp delSp modSp add mod modTransition">
        <pc:chgData name="Philip Roy" userId="a442a26b-b5f5-44d0-90b3-caaea39669b7" providerId="ADAL" clId="{4684AA96-5493-4818-97A2-2F8DC314E1F0}" dt="2025-10-28T22:58:05.416" v="1965"/>
        <pc:sldMkLst>
          <pc:docMk/>
          <pc:sldMk cId="3715439000" sldId="362"/>
        </pc:sldMkLst>
        <pc:spChg chg="mod">
          <ac:chgData name="Philip Roy" userId="a442a26b-b5f5-44d0-90b3-caaea39669b7" providerId="ADAL" clId="{4684AA96-5493-4818-97A2-2F8DC314E1F0}" dt="2025-10-20T20:25:50.667" v="157" actId="20577"/>
          <ac:spMkLst>
            <pc:docMk/>
            <pc:sldMk cId="3715439000" sldId="362"/>
            <ac:spMk id="2" creationId="{159B55E9-2558-A93E-395F-C34C2004D7E5}"/>
          </ac:spMkLst>
        </pc:spChg>
        <pc:spChg chg="add mod">
          <ac:chgData name="Philip Roy" userId="a442a26b-b5f5-44d0-90b3-caaea39669b7" providerId="ADAL" clId="{4684AA96-5493-4818-97A2-2F8DC314E1F0}" dt="2025-10-20T20:26:13.696" v="161" actId="1076"/>
          <ac:spMkLst>
            <pc:docMk/>
            <pc:sldMk cId="3715439000" sldId="362"/>
            <ac:spMk id="7" creationId="{B47998AF-E9AA-999F-48ED-083751379CDB}"/>
          </ac:spMkLst>
        </pc:spChg>
        <pc:spChg chg="add mod">
          <ac:chgData name="Philip Roy" userId="a442a26b-b5f5-44d0-90b3-caaea39669b7" providerId="ADAL" clId="{4684AA96-5493-4818-97A2-2F8DC314E1F0}" dt="2025-10-20T20:26:13.696" v="161" actId="1076"/>
          <ac:spMkLst>
            <pc:docMk/>
            <pc:sldMk cId="3715439000" sldId="362"/>
            <ac:spMk id="9" creationId="{9EE2494A-DAC3-C578-4B44-5A4306A6DA86}"/>
          </ac:spMkLst>
        </pc:spChg>
        <pc:spChg chg="add mod">
          <ac:chgData name="Philip Roy" userId="a442a26b-b5f5-44d0-90b3-caaea39669b7" providerId="ADAL" clId="{4684AA96-5493-4818-97A2-2F8DC314E1F0}" dt="2025-10-20T20:26:13.696" v="161" actId="1076"/>
          <ac:spMkLst>
            <pc:docMk/>
            <pc:sldMk cId="3715439000" sldId="362"/>
            <ac:spMk id="11" creationId="{E8373F97-10E1-0D65-3704-B818820178E0}"/>
          </ac:spMkLst>
        </pc:spChg>
        <pc:spChg chg="add mod">
          <ac:chgData name="Philip Roy" userId="a442a26b-b5f5-44d0-90b3-caaea39669b7" providerId="ADAL" clId="{4684AA96-5493-4818-97A2-2F8DC314E1F0}" dt="2025-10-20T20:26:13.696" v="161" actId="1076"/>
          <ac:spMkLst>
            <pc:docMk/>
            <pc:sldMk cId="3715439000" sldId="362"/>
            <ac:spMk id="13" creationId="{A139BA97-B0A9-A787-D09A-B759EC426BEE}"/>
          </ac:spMkLst>
        </pc:spChg>
        <pc:spChg chg="add mod">
          <ac:chgData name="Philip Roy" userId="a442a26b-b5f5-44d0-90b3-caaea39669b7" providerId="ADAL" clId="{4684AA96-5493-4818-97A2-2F8DC314E1F0}" dt="2025-10-20T20:26:13.696" v="161" actId="1076"/>
          <ac:spMkLst>
            <pc:docMk/>
            <pc:sldMk cId="3715439000" sldId="362"/>
            <ac:spMk id="15" creationId="{1BC3A8D4-F534-B347-E849-6D7346CD63E4}"/>
          </ac:spMkLst>
        </pc:spChg>
        <pc:graphicFrameChg chg="add mod">
          <ac:chgData name="Philip Roy" userId="a442a26b-b5f5-44d0-90b3-caaea39669b7" providerId="ADAL" clId="{4684AA96-5493-4818-97A2-2F8DC314E1F0}" dt="2025-10-20T20:26:13.696" v="161" actId="1076"/>
          <ac:graphicFrameMkLst>
            <pc:docMk/>
            <pc:sldMk cId="3715439000" sldId="362"/>
            <ac:graphicFrameMk id="8" creationId="{225DE584-84DE-1931-B4AF-950407F00A9D}"/>
          </ac:graphicFrameMkLst>
        </pc:graphicFrameChg>
        <pc:graphicFrameChg chg="add mod">
          <ac:chgData name="Philip Roy" userId="a442a26b-b5f5-44d0-90b3-caaea39669b7" providerId="ADAL" clId="{4684AA96-5493-4818-97A2-2F8DC314E1F0}" dt="2025-10-20T20:26:13.696" v="161" actId="1076"/>
          <ac:graphicFrameMkLst>
            <pc:docMk/>
            <pc:sldMk cId="3715439000" sldId="362"/>
            <ac:graphicFrameMk id="10" creationId="{036FA94C-9C6C-C317-FD9A-9C09EC7E273B}"/>
          </ac:graphicFrameMkLst>
        </pc:graphicFrameChg>
        <pc:graphicFrameChg chg="add mod">
          <ac:chgData name="Philip Roy" userId="a442a26b-b5f5-44d0-90b3-caaea39669b7" providerId="ADAL" clId="{4684AA96-5493-4818-97A2-2F8DC314E1F0}" dt="2025-10-20T20:26:13.696" v="161" actId="1076"/>
          <ac:graphicFrameMkLst>
            <pc:docMk/>
            <pc:sldMk cId="3715439000" sldId="362"/>
            <ac:graphicFrameMk id="12" creationId="{B7082329-2535-3A5B-4A2D-6CFD801CCB80}"/>
          </ac:graphicFrameMkLst>
        </pc:graphicFrameChg>
        <pc:graphicFrameChg chg="add mod">
          <ac:chgData name="Philip Roy" userId="a442a26b-b5f5-44d0-90b3-caaea39669b7" providerId="ADAL" clId="{4684AA96-5493-4818-97A2-2F8DC314E1F0}" dt="2025-10-20T20:26:13.696" v="161" actId="1076"/>
          <ac:graphicFrameMkLst>
            <pc:docMk/>
            <pc:sldMk cId="3715439000" sldId="362"/>
            <ac:graphicFrameMk id="14" creationId="{0D35F29B-CE7E-5222-6C23-85CBF8C318CB}"/>
          </ac:graphicFrameMkLst>
        </pc:graphicFrameChg>
      </pc:sldChg>
      <pc:sldChg chg="addSp delSp modSp add mod modAnim modNotesTx">
        <pc:chgData name="Philip Roy" userId="a442a26b-b5f5-44d0-90b3-caaea39669b7" providerId="ADAL" clId="{4684AA96-5493-4818-97A2-2F8DC314E1F0}" dt="2025-10-21T01:23:40.244" v="938" actId="962"/>
        <pc:sldMkLst>
          <pc:docMk/>
          <pc:sldMk cId="1466681821" sldId="363"/>
        </pc:sldMkLst>
        <pc:spChg chg="mod">
          <ac:chgData name="Philip Roy" userId="a442a26b-b5f5-44d0-90b3-caaea39669b7" providerId="ADAL" clId="{4684AA96-5493-4818-97A2-2F8DC314E1F0}" dt="2025-10-20T20:29:16.132" v="187" actId="20577"/>
          <ac:spMkLst>
            <pc:docMk/>
            <pc:sldMk cId="1466681821" sldId="363"/>
            <ac:spMk id="2" creationId="{152741D5-A9FD-2109-9A96-C753F31284EE}"/>
          </ac:spMkLst>
        </pc:spChg>
        <pc:spChg chg="mod">
          <ac:chgData name="Philip Roy" userId="a442a26b-b5f5-44d0-90b3-caaea39669b7" providerId="ADAL" clId="{4684AA96-5493-4818-97A2-2F8DC314E1F0}" dt="2025-10-20T21:47:05.002" v="246" actId="207"/>
          <ac:spMkLst>
            <pc:docMk/>
            <pc:sldMk cId="1466681821" sldId="363"/>
            <ac:spMk id="4" creationId="{B6438BA3-E1FC-D177-AF7B-8FE537B99E4D}"/>
          </ac:spMkLst>
        </pc:spChg>
        <pc:spChg chg="mod">
          <ac:chgData name="Philip Roy" userId="a442a26b-b5f5-44d0-90b3-caaea39669b7" providerId="ADAL" clId="{4684AA96-5493-4818-97A2-2F8DC314E1F0}" dt="2025-10-20T21:47:05.002" v="246" actId="207"/>
          <ac:spMkLst>
            <pc:docMk/>
            <pc:sldMk cId="1466681821" sldId="363"/>
            <ac:spMk id="5" creationId="{6202D240-6C0F-EDA1-DFF1-5351D21B1C51}"/>
          </ac:spMkLst>
        </pc:spChg>
        <pc:spChg chg="mod">
          <ac:chgData name="Philip Roy" userId="a442a26b-b5f5-44d0-90b3-caaea39669b7" providerId="ADAL" clId="{4684AA96-5493-4818-97A2-2F8DC314E1F0}" dt="2025-10-20T21:47:05.002" v="246" actId="207"/>
          <ac:spMkLst>
            <pc:docMk/>
            <pc:sldMk cId="1466681821" sldId="363"/>
            <ac:spMk id="17" creationId="{1059A955-D71D-2182-C263-EECF137F680D}"/>
          </ac:spMkLst>
        </pc:spChg>
        <pc:spChg chg="mod">
          <ac:chgData name="Philip Roy" userId="a442a26b-b5f5-44d0-90b3-caaea39669b7" providerId="ADAL" clId="{4684AA96-5493-4818-97A2-2F8DC314E1F0}" dt="2025-10-20T21:47:05.002" v="246" actId="207"/>
          <ac:spMkLst>
            <pc:docMk/>
            <pc:sldMk cId="1466681821" sldId="363"/>
            <ac:spMk id="18" creationId="{435B921A-6EED-4B5E-9CC7-63DAFA94F6DD}"/>
          </ac:spMkLst>
        </pc:spChg>
        <pc:spChg chg="mod">
          <ac:chgData name="Philip Roy" userId="a442a26b-b5f5-44d0-90b3-caaea39669b7" providerId="ADAL" clId="{4684AA96-5493-4818-97A2-2F8DC314E1F0}" dt="2025-10-20T21:47:05.002" v="246" actId="207"/>
          <ac:spMkLst>
            <pc:docMk/>
            <pc:sldMk cId="1466681821" sldId="363"/>
            <ac:spMk id="21" creationId="{7F0A39F5-1533-11C0-76A2-695901534C50}"/>
          </ac:spMkLst>
        </pc:spChg>
        <pc:spChg chg="mod">
          <ac:chgData name="Philip Roy" userId="a442a26b-b5f5-44d0-90b3-caaea39669b7" providerId="ADAL" clId="{4684AA96-5493-4818-97A2-2F8DC314E1F0}" dt="2025-10-20T21:47:12.531" v="248" actId="207"/>
          <ac:spMkLst>
            <pc:docMk/>
            <pc:sldMk cId="1466681821" sldId="363"/>
            <ac:spMk id="22" creationId="{5692330D-2717-A969-F067-3F1B1313DBD9}"/>
          </ac:spMkLst>
        </pc:spChg>
        <pc:spChg chg="mod">
          <ac:chgData name="Philip Roy" userId="a442a26b-b5f5-44d0-90b3-caaea39669b7" providerId="ADAL" clId="{4684AA96-5493-4818-97A2-2F8DC314E1F0}" dt="2025-10-20T21:47:05.002" v="246" actId="207"/>
          <ac:spMkLst>
            <pc:docMk/>
            <pc:sldMk cId="1466681821" sldId="363"/>
            <ac:spMk id="25" creationId="{16F3D016-E310-A76A-E876-3C5353EE1E1D}"/>
          </ac:spMkLst>
        </pc:spChg>
        <pc:spChg chg="mod">
          <ac:chgData name="Philip Roy" userId="a442a26b-b5f5-44d0-90b3-caaea39669b7" providerId="ADAL" clId="{4684AA96-5493-4818-97A2-2F8DC314E1F0}" dt="2025-10-20T21:47:05.002" v="246" actId="207"/>
          <ac:spMkLst>
            <pc:docMk/>
            <pc:sldMk cId="1466681821" sldId="363"/>
            <ac:spMk id="26" creationId="{173C8A9E-8F59-2EC2-C168-99944636857F}"/>
          </ac:spMkLst>
        </pc:spChg>
        <pc:grpChg chg="mod">
          <ac:chgData name="Philip Roy" userId="a442a26b-b5f5-44d0-90b3-caaea39669b7" providerId="ADAL" clId="{4684AA96-5493-4818-97A2-2F8DC314E1F0}" dt="2025-10-20T20:35:19.795" v="239" actId="207"/>
          <ac:grpSpMkLst>
            <pc:docMk/>
            <pc:sldMk cId="1466681821" sldId="363"/>
            <ac:grpSpMk id="3" creationId="{86098A7F-14A3-776E-202D-A0DC9115948A}"/>
          </ac:grpSpMkLst>
        </pc:grpChg>
        <pc:grpChg chg="mod">
          <ac:chgData name="Philip Roy" userId="a442a26b-b5f5-44d0-90b3-caaea39669b7" providerId="ADAL" clId="{4684AA96-5493-4818-97A2-2F8DC314E1F0}" dt="2025-10-20T20:35:15.706" v="237" actId="207"/>
          <ac:grpSpMkLst>
            <pc:docMk/>
            <pc:sldMk cId="1466681821" sldId="363"/>
            <ac:grpSpMk id="16" creationId="{500F0B34-3FE2-3FD6-BE7C-59DA769523C6}"/>
          </ac:grpSpMkLst>
        </pc:grpChg>
        <pc:grpChg chg="mod">
          <ac:chgData name="Philip Roy" userId="a442a26b-b5f5-44d0-90b3-caaea39669b7" providerId="ADAL" clId="{4684AA96-5493-4818-97A2-2F8DC314E1F0}" dt="2025-10-20T20:35:13.226" v="236" actId="207"/>
          <ac:grpSpMkLst>
            <pc:docMk/>
            <pc:sldMk cId="1466681821" sldId="363"/>
            <ac:grpSpMk id="20" creationId="{4DC3EA92-9BBD-74D7-1524-9FC2CFD57172}"/>
          </ac:grpSpMkLst>
        </pc:grpChg>
        <pc:grpChg chg="mod">
          <ac:chgData name="Philip Roy" userId="a442a26b-b5f5-44d0-90b3-caaea39669b7" providerId="ADAL" clId="{4684AA96-5493-4818-97A2-2F8DC314E1F0}" dt="2025-10-20T20:35:17.675" v="238" actId="207"/>
          <ac:grpSpMkLst>
            <pc:docMk/>
            <pc:sldMk cId="1466681821" sldId="363"/>
            <ac:grpSpMk id="24" creationId="{312A5095-CF6B-6F03-88FD-D8E3CEC470EA}"/>
          </ac:grpSpMkLst>
        </pc:grpChg>
        <pc:picChg chg="mod">
          <ac:chgData name="Philip Roy" userId="a442a26b-b5f5-44d0-90b3-caaea39669b7" providerId="ADAL" clId="{4684AA96-5493-4818-97A2-2F8DC314E1F0}" dt="2025-10-20T21:47:48.994" v="252" actId="207"/>
          <ac:picMkLst>
            <pc:docMk/>
            <pc:sldMk cId="1466681821" sldId="363"/>
            <ac:picMk id="6" creationId="{C8DD8AC8-8C6F-5014-AD4E-93A389601F28}"/>
          </ac:picMkLst>
        </pc:picChg>
        <pc:picChg chg="mod">
          <ac:chgData name="Philip Roy" userId="a442a26b-b5f5-44d0-90b3-caaea39669b7" providerId="ADAL" clId="{4684AA96-5493-4818-97A2-2F8DC314E1F0}" dt="2025-10-20T21:47:39.364" v="250" actId="207"/>
          <ac:picMkLst>
            <pc:docMk/>
            <pc:sldMk cId="1466681821" sldId="363"/>
            <ac:picMk id="19" creationId="{2EF67427-5FCC-AA0B-2136-F66EAD35272A}"/>
          </ac:picMkLst>
        </pc:picChg>
        <pc:picChg chg="mod">
          <ac:chgData name="Philip Roy" userId="a442a26b-b5f5-44d0-90b3-caaea39669b7" providerId="ADAL" clId="{4684AA96-5493-4818-97A2-2F8DC314E1F0}" dt="2025-10-20T21:47:28.459" v="249" actId="207"/>
          <ac:picMkLst>
            <pc:docMk/>
            <pc:sldMk cId="1466681821" sldId="363"/>
            <ac:picMk id="23" creationId="{B357648A-AE2D-261E-1ED7-5048D4F958B1}"/>
          </ac:picMkLst>
        </pc:picChg>
        <pc:picChg chg="mod">
          <ac:chgData name="Philip Roy" userId="a442a26b-b5f5-44d0-90b3-caaea39669b7" providerId="ADAL" clId="{4684AA96-5493-4818-97A2-2F8DC314E1F0}" dt="2025-10-20T21:47:44.416" v="251" actId="207"/>
          <ac:picMkLst>
            <pc:docMk/>
            <pc:sldMk cId="1466681821" sldId="363"/>
            <ac:picMk id="27" creationId="{0A144A82-FFAE-CE76-79BD-20408C689644}"/>
          </ac:picMkLst>
        </pc:picChg>
        <pc:picChg chg="add mod ord">
          <ac:chgData name="Philip Roy" userId="a442a26b-b5f5-44d0-90b3-caaea39669b7" providerId="ADAL" clId="{4684AA96-5493-4818-97A2-2F8DC314E1F0}" dt="2025-10-21T01:23:40.244" v="938" actId="962"/>
          <ac:picMkLst>
            <pc:docMk/>
            <pc:sldMk cId="1466681821" sldId="363"/>
            <ac:picMk id="28" creationId="{7765A0CF-2AE3-23B1-9117-30C0B591719E}"/>
          </ac:picMkLst>
        </pc:picChg>
      </pc:sldChg>
      <pc:sldChg chg="addSp delSp modSp add mod delAnim modAnim modNotesTx">
        <pc:chgData name="Philip Roy" userId="a442a26b-b5f5-44d0-90b3-caaea39669b7" providerId="ADAL" clId="{4684AA96-5493-4818-97A2-2F8DC314E1F0}" dt="2025-10-20T21:50:09.505" v="295" actId="255"/>
        <pc:sldMkLst>
          <pc:docMk/>
          <pc:sldMk cId="1798908059" sldId="364"/>
        </pc:sldMkLst>
        <pc:spChg chg="mod">
          <ac:chgData name="Philip Roy" userId="a442a26b-b5f5-44d0-90b3-caaea39669b7" providerId="ADAL" clId="{4684AA96-5493-4818-97A2-2F8DC314E1F0}" dt="2025-10-20T21:49:28.993" v="289" actId="14100"/>
          <ac:spMkLst>
            <pc:docMk/>
            <pc:sldMk cId="1798908059" sldId="364"/>
            <ac:spMk id="2" creationId="{8CF6BDA2-ABE1-C77C-C312-E00408BF1301}"/>
          </ac:spMkLst>
        </pc:spChg>
        <pc:spChg chg="add mod">
          <ac:chgData name="Philip Roy" userId="a442a26b-b5f5-44d0-90b3-caaea39669b7" providerId="ADAL" clId="{4684AA96-5493-4818-97A2-2F8DC314E1F0}" dt="2025-10-20T21:50:09.505" v="295" actId="255"/>
          <ac:spMkLst>
            <pc:docMk/>
            <pc:sldMk cId="1798908059" sldId="364"/>
            <ac:spMk id="10" creationId="{8477A5CC-B965-FE6B-93A8-8A258B18E80C}"/>
          </ac:spMkLst>
        </pc:spChg>
        <pc:picChg chg="add mod ord">
          <ac:chgData name="Philip Roy" userId="a442a26b-b5f5-44d0-90b3-caaea39669b7" providerId="ADAL" clId="{4684AA96-5493-4818-97A2-2F8DC314E1F0}" dt="2025-10-20T21:49:09.716" v="280" actId="167"/>
          <ac:picMkLst>
            <pc:docMk/>
            <pc:sldMk cId="1798908059" sldId="364"/>
            <ac:picMk id="7" creationId="{62F862CB-136A-1315-1CD1-47310AB99F6A}"/>
          </ac:picMkLst>
        </pc:picChg>
      </pc:sldChg>
      <pc:sldChg chg="addSp delSp modSp add mod ord modAnim modNotesTx">
        <pc:chgData name="Philip Roy" userId="a442a26b-b5f5-44d0-90b3-caaea39669b7" providerId="ADAL" clId="{4684AA96-5493-4818-97A2-2F8DC314E1F0}" dt="2025-10-27T19:54:24.554" v="1907" actId="14100"/>
        <pc:sldMkLst>
          <pc:docMk/>
          <pc:sldMk cId="3425839780" sldId="365"/>
        </pc:sldMkLst>
        <pc:spChg chg="mod">
          <ac:chgData name="Philip Roy" userId="a442a26b-b5f5-44d0-90b3-caaea39669b7" providerId="ADAL" clId="{4684AA96-5493-4818-97A2-2F8DC314E1F0}" dt="2025-10-20T21:58:16.499" v="327"/>
          <ac:spMkLst>
            <pc:docMk/>
            <pc:sldMk cId="3425839780" sldId="365"/>
            <ac:spMk id="2" creationId="{EC6F2F79-8A97-82B3-6036-B67379BD9AFA}"/>
          </ac:spMkLst>
        </pc:spChg>
        <pc:spChg chg="mod">
          <ac:chgData name="Philip Roy" userId="a442a26b-b5f5-44d0-90b3-caaea39669b7" providerId="ADAL" clId="{4684AA96-5493-4818-97A2-2F8DC314E1F0}" dt="2025-10-27T19:54:24.554" v="1907" actId="14100"/>
          <ac:spMkLst>
            <pc:docMk/>
            <pc:sldMk cId="3425839780" sldId="365"/>
            <ac:spMk id="10" creationId="{0A94186B-EDE2-A7FE-0081-AE24D61EFD3E}"/>
          </ac:spMkLst>
        </pc:spChg>
        <pc:picChg chg="add mod ord">
          <ac:chgData name="Philip Roy" userId="a442a26b-b5f5-44d0-90b3-caaea39669b7" providerId="ADAL" clId="{4684AA96-5493-4818-97A2-2F8DC314E1F0}" dt="2025-10-20T21:59:11.104" v="341" actId="14100"/>
          <ac:picMkLst>
            <pc:docMk/>
            <pc:sldMk cId="3425839780" sldId="365"/>
            <ac:picMk id="3" creationId="{11E3C374-0B0E-5D22-AEAF-8D99DB13B360}"/>
          </ac:picMkLst>
        </pc:picChg>
      </pc:sldChg>
      <pc:sldChg chg="addSp delSp modSp add mod modTransition delAnim">
        <pc:chgData name="Philip Roy" userId="a442a26b-b5f5-44d0-90b3-caaea39669b7" providerId="ADAL" clId="{4684AA96-5493-4818-97A2-2F8DC314E1F0}" dt="2025-10-28T22:58:09.475" v="1966"/>
        <pc:sldMkLst>
          <pc:docMk/>
          <pc:sldMk cId="3003324711" sldId="366"/>
        </pc:sldMkLst>
        <pc:spChg chg="mod">
          <ac:chgData name="Philip Roy" userId="a442a26b-b5f5-44d0-90b3-caaea39669b7" providerId="ADAL" clId="{4684AA96-5493-4818-97A2-2F8DC314E1F0}" dt="2025-10-20T22:04:03.338" v="367" actId="14100"/>
          <ac:spMkLst>
            <pc:docMk/>
            <pc:sldMk cId="3003324711" sldId="366"/>
            <ac:spMk id="2" creationId="{1BCA348C-798F-3BE2-2573-164954D0FB7C}"/>
          </ac:spMkLst>
        </pc:spChg>
        <pc:spChg chg="add mod">
          <ac:chgData name="Philip Roy" userId="a442a26b-b5f5-44d0-90b3-caaea39669b7" providerId="ADAL" clId="{4684AA96-5493-4818-97A2-2F8DC314E1F0}" dt="2025-10-20T22:05:27.894" v="450" actId="14100"/>
          <ac:spMkLst>
            <pc:docMk/>
            <pc:sldMk cId="3003324711" sldId="366"/>
            <ac:spMk id="6" creationId="{F9D34581-1AB0-833F-FE67-214D5EF895E1}"/>
          </ac:spMkLst>
        </pc:spChg>
        <pc:picChg chg="add mod">
          <ac:chgData name="Philip Roy" userId="a442a26b-b5f5-44d0-90b3-caaea39669b7" providerId="ADAL" clId="{4684AA96-5493-4818-97A2-2F8DC314E1F0}" dt="2025-10-21T01:23:49.338" v="940" actId="962"/>
          <ac:picMkLst>
            <pc:docMk/>
            <pc:sldMk cId="3003324711" sldId="366"/>
            <ac:picMk id="7" creationId="{5CD39630-75A7-6662-80AB-14CD35D934D5}"/>
          </ac:picMkLst>
        </pc:picChg>
      </pc:sldChg>
      <pc:sldChg chg="modSp add mod ord">
        <pc:chgData name="Philip Roy" userId="a442a26b-b5f5-44d0-90b3-caaea39669b7" providerId="ADAL" clId="{4684AA96-5493-4818-97A2-2F8DC314E1F0}" dt="2025-10-28T03:07:53.277" v="1947" actId="20577"/>
        <pc:sldMkLst>
          <pc:docMk/>
          <pc:sldMk cId="2381046517" sldId="367"/>
        </pc:sldMkLst>
        <pc:spChg chg="mod">
          <ac:chgData name="Philip Roy" userId="a442a26b-b5f5-44d0-90b3-caaea39669b7" providerId="ADAL" clId="{4684AA96-5493-4818-97A2-2F8DC314E1F0}" dt="2025-10-28T03:07:53.277" v="1947" actId="20577"/>
          <ac:spMkLst>
            <pc:docMk/>
            <pc:sldMk cId="2381046517" sldId="367"/>
            <ac:spMk id="3" creationId="{A0C4EB22-00E2-042C-FCFB-273F23954C2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06FE8C7C-42C3-4D18-B1ED-95CF65737C45}" type="datetimeFigureOut">
              <a:rPr lang="en-NZ" smtClean="0"/>
              <a:t>12/11/2025</a:t>
            </a:fld>
            <a:endParaRPr lang="en-NZ" dirty="0"/>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5125AD65-0BB9-44FD-A649-6C9EED628E19}" type="slidenum">
              <a:rPr lang="en-NZ" smtClean="0"/>
              <a:t>‹#›</a:t>
            </a:fld>
            <a:endParaRPr lang="en-NZ" dirty="0"/>
          </a:p>
        </p:txBody>
      </p:sp>
    </p:spTree>
    <p:extLst>
      <p:ext uri="{BB962C8B-B14F-4D97-AF65-F5344CB8AC3E}">
        <p14:creationId xmlns:p14="http://schemas.microsoft.com/office/powerpoint/2010/main" val="240257518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0" userDrawn="1">
          <p15:clr>
            <a:srgbClr val="F26B43"/>
          </p15:clr>
        </p15:guide>
        <p15:guide id="2" pos="21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E73E2A5-4A5C-4510-8065-C22DA71DA0F5}" type="datetimeFigureOut">
              <a:rPr lang="en-NZ" smtClean="0"/>
              <a:t>12/11/2025</a:t>
            </a:fld>
            <a:endParaRPr lang="en-NZ" dirty="0"/>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40345AC-9F92-4C74-839D-24044B61ADEB}" type="slidenum">
              <a:rPr lang="en-NZ" smtClean="0"/>
              <a:t>‹#›</a:t>
            </a:fld>
            <a:endParaRPr lang="en-NZ" dirty="0"/>
          </a:p>
        </p:txBody>
      </p:sp>
    </p:spTree>
    <p:extLst>
      <p:ext uri="{BB962C8B-B14F-4D97-AF65-F5344CB8AC3E}">
        <p14:creationId xmlns:p14="http://schemas.microsoft.com/office/powerpoint/2010/main" val="51119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marissacristina?utm_content=creditCopyText&amp;utm_medium=referral&amp;utm_source=unsplash"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nsplash.com/photos/woman-writing-using-pen-N9uOrBICcjY?utm_content=creditCopyText&amp;utm_medium=referral&amp;utm_source=unsplash"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nsplash.com/@krakenimages?utm_content=creditCopyText&amp;utm_medium=referral&amp;utm_source=unsplash"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unsplash.com/photos/person-in-black-long-sleeve-shirt-holding-persons-hand-Y5bvRlcCx8k?utm_content=creditCopyText&amp;utm_medium=referral&amp;utm_source=unsplash"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nsplash.com/@krakenimages?utm_content=creditCopyText&amp;utm_medium=referral&amp;utm_source=unsplash"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unsplash.com/photos/person-in-black-long-sleeve-shirt-holding-persons-hand-Y5bvRlcCx8k?utm_content=creditCopyText&amp;utm_medium=referral&amp;utm_source=unsplash"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nsplash.com/@alidev82?utm_source=unsplash&amp;utm_medium=referral&amp;utm_content=creditCopyText"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unsplash.com/photos/a-green-background-with-a-lot-of-white-numbers-7i37OaU1slU?utm_source=unsplash&amp;utm_medium=referral&amp;utm_content=creditCopyText"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unsplash.com/@bomanbo?utm_content=creditCopyText&amp;utm_medium=referral&amp;utm_source=unsplash"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unsplash.com/photos/woman-diving-underwater-Td9FnTMHu0A?utm_content=creditCopyText&amp;utm_medium=referral&amp;utm_source=unsplash"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kellysikkema?utm_content=creditCopyText&amp;utm_medium=referral&amp;utm_source=unsplash"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nsplash.com/photos/person-writing-on-white-paper-Kl1gC0ve620?utm_content=creditCopyText&amp;utm_medium=referral&amp;utm_source=unsplash"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unsplash.com/@markuswinkler?utm_content=creditCopyText&amp;utm_medium=referral&amp;utm_source=unsplash"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unsplash.com/photos/magnifying-glass-on-white-table-afW1hht0NSs?utm_content=creditCopyText&amp;utm_medium=referral&amp;utm_source=unsplash"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unsplash.com/@markuswinkler?utm_content=creditCopyText&amp;utm_medium=referral&amp;utm_source=unsplash"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unsplash.com/photos/magnifying-glass-on-white-table-afW1hht0NSs?utm_content=creditCopyText&amp;utm_medium=referral&amp;utm_source=unsplash"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unsplash.com/@kellysikkema?utm_content=creditCopyText&amp;utm_medium=referral&amp;utm_source=unsplash"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unsplash.com/photos/person-writing-on-white-paper-Kl1gC0ve620?utm_content=creditCopyText&amp;utm_medium=referral&amp;utm_source=unsplash"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unsplash.com/@john_cardamone?utm_content=creditCopyText&amp;utm_medium=referral&amp;utm_source=unsplash"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unsplash.com/photos/a-black-and-white-photo-of-a-door-with-a-question-mark-on-it-sR3RVo9mp-0?utm_content=creditCopyText&amp;utm_medium=referral&amp;utm_source=unsplash"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mariodobelmann?utm_content=creditCopyText&amp;utm_medium=referral&amp;utm_source=unsplash"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nsplash.com/photos/brown-tree-trunk-on-brown-soil-gw-aplKL3Qg?utm_content=creditCopyText&amp;utm_medium=referral&amp;utm_source=unsplash"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unsplash.com/@wilhelmgunkel?utm_content=creditCopyText&amp;utm_medium=referral&amp;utm_source=unsplash"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unsplash.com/photos/text-h4KYT7X1HM4?utm_content=creditCopyText&amp;utm_medium=referral&amp;utm_source=unsplash"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Photo by </a:t>
            </a:r>
            <a:r>
              <a:rPr lang="en-US" dirty="0">
                <a:hlinkClick r:id="rId3"/>
              </a:rPr>
              <a:t>Marissa Grootes</a:t>
            </a:r>
            <a:r>
              <a:rPr lang="en-US" dirty="0"/>
              <a:t> on </a:t>
            </a:r>
            <a:r>
              <a:rPr lang="en-US" dirty="0">
                <a:hlinkClick r:id="rId4"/>
              </a:rPr>
              <a:t>Unsplash</a:t>
            </a:r>
            <a:r>
              <a:rPr lang="en-US" dirty="0"/>
              <a:t>]</a:t>
            </a:r>
            <a:endParaRPr lang="en-NZ" dirty="0"/>
          </a:p>
        </p:txBody>
      </p:sp>
      <p:sp>
        <p:nvSpPr>
          <p:cNvPr id="4" name="Slide Number Placeholder 3"/>
          <p:cNvSpPr>
            <a:spLocks noGrp="1"/>
          </p:cNvSpPr>
          <p:nvPr>
            <p:ph type="sldNum" sz="quarter" idx="5"/>
          </p:nvPr>
        </p:nvSpPr>
        <p:spPr/>
        <p:txBody>
          <a:bodyPr/>
          <a:lstStyle/>
          <a:p>
            <a:fld id="{D40345AC-9F92-4C74-839D-24044B61ADEB}" type="slidenum">
              <a:rPr lang="en-NZ" smtClean="0"/>
              <a:t>3</a:t>
            </a:fld>
            <a:endParaRPr lang="en-NZ" dirty="0"/>
          </a:p>
        </p:txBody>
      </p:sp>
    </p:spTree>
    <p:extLst>
      <p:ext uri="{BB962C8B-B14F-4D97-AF65-F5344CB8AC3E}">
        <p14:creationId xmlns:p14="http://schemas.microsoft.com/office/powerpoint/2010/main" val="320725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C786A-13DF-F305-1810-3FF707B280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84CE1-C28B-A9ED-6E9E-0F4D9E4A4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36F10-E3AF-A9A4-C467-F70AFDA96AE1}"/>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C4BC6ED6-63D6-41E3-17A2-BFE12AE58676}"/>
              </a:ext>
            </a:extLst>
          </p:cNvPr>
          <p:cNvSpPr>
            <a:spLocks noGrp="1"/>
          </p:cNvSpPr>
          <p:nvPr>
            <p:ph type="sldNum" sz="quarter" idx="5"/>
          </p:nvPr>
        </p:nvSpPr>
        <p:spPr/>
        <p:txBody>
          <a:bodyPr/>
          <a:lstStyle/>
          <a:p>
            <a:fld id="{D40345AC-9F92-4C74-839D-24044B61ADEB}" type="slidenum">
              <a:rPr lang="en-NZ" smtClean="0"/>
              <a:t>12</a:t>
            </a:fld>
            <a:endParaRPr lang="en-NZ" dirty="0"/>
          </a:p>
        </p:txBody>
      </p:sp>
    </p:spTree>
    <p:extLst>
      <p:ext uri="{BB962C8B-B14F-4D97-AF65-F5344CB8AC3E}">
        <p14:creationId xmlns:p14="http://schemas.microsoft.com/office/powerpoint/2010/main" val="1646164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C118F-5796-A034-1C9B-87AF6F2A93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84C03-BF59-3056-3E11-B56C52210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62D41B-37E7-0541-4B77-1959E1CC2C23}"/>
              </a:ext>
            </a:extLst>
          </p:cNvPr>
          <p:cNvSpPr>
            <a:spLocks noGrp="1"/>
          </p:cNvSpPr>
          <p:nvPr>
            <p:ph type="body" idx="1"/>
          </p:nvPr>
        </p:nvSpPr>
        <p:spPr/>
        <p:txBody>
          <a:bodyPr/>
          <a:lstStyle/>
          <a:p>
            <a:r>
              <a:rPr lang="en-NZ" dirty="0"/>
              <a:t>[IMAGE CREDIT - </a:t>
            </a:r>
            <a:r>
              <a:rPr lang="en-US" dirty="0"/>
              <a:t>Photo by </a:t>
            </a:r>
            <a:r>
              <a:rPr lang="en-US" dirty="0">
                <a:hlinkClick r:id="rId3"/>
              </a:rPr>
              <a:t>krakenimages</a:t>
            </a:r>
            <a:r>
              <a:rPr lang="en-US" dirty="0"/>
              <a:t> on </a:t>
            </a:r>
            <a:r>
              <a:rPr lang="en-US" dirty="0">
                <a:hlinkClick r:id="rId4"/>
              </a:rPr>
              <a:t>Unsplash</a:t>
            </a:r>
            <a:r>
              <a:rPr lang="en-US" dirty="0"/>
              <a:t> ]</a:t>
            </a:r>
            <a:endParaRPr lang="en-NZ" dirty="0"/>
          </a:p>
        </p:txBody>
      </p:sp>
      <p:sp>
        <p:nvSpPr>
          <p:cNvPr id="4" name="Slide Number Placeholder 3">
            <a:extLst>
              <a:ext uri="{FF2B5EF4-FFF2-40B4-BE49-F238E27FC236}">
                <a16:creationId xmlns:a16="http://schemas.microsoft.com/office/drawing/2014/main" id="{113B8D7A-9473-D294-1640-258ED802FFBC}"/>
              </a:ext>
            </a:extLst>
          </p:cNvPr>
          <p:cNvSpPr>
            <a:spLocks noGrp="1"/>
          </p:cNvSpPr>
          <p:nvPr>
            <p:ph type="sldNum" sz="quarter" idx="5"/>
          </p:nvPr>
        </p:nvSpPr>
        <p:spPr/>
        <p:txBody>
          <a:bodyPr/>
          <a:lstStyle/>
          <a:p>
            <a:fld id="{D40345AC-9F92-4C74-839D-24044B61ADEB}" type="slidenum">
              <a:rPr lang="en-NZ" smtClean="0"/>
              <a:t>13</a:t>
            </a:fld>
            <a:endParaRPr lang="en-NZ" dirty="0"/>
          </a:p>
        </p:txBody>
      </p:sp>
    </p:spTree>
    <p:extLst>
      <p:ext uri="{BB962C8B-B14F-4D97-AF65-F5344CB8AC3E}">
        <p14:creationId xmlns:p14="http://schemas.microsoft.com/office/powerpoint/2010/main" val="335960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[IMAGE CREDIT - </a:t>
            </a:r>
            <a:r>
              <a:rPr lang="en-US" dirty="0"/>
              <a:t>Photo by </a:t>
            </a:r>
            <a:r>
              <a:rPr lang="en-US" dirty="0">
                <a:hlinkClick r:id="rId3"/>
              </a:rPr>
              <a:t>krakenimages</a:t>
            </a:r>
            <a:r>
              <a:rPr lang="en-US" dirty="0"/>
              <a:t> on </a:t>
            </a:r>
            <a:r>
              <a:rPr lang="en-US" dirty="0">
                <a:hlinkClick r:id="rId4"/>
              </a:rPr>
              <a:t>Unsplash</a:t>
            </a:r>
            <a:r>
              <a:rPr lang="en-US" dirty="0"/>
              <a:t> ]</a:t>
            </a:r>
            <a:endParaRPr lang="en-NZ" dirty="0"/>
          </a:p>
        </p:txBody>
      </p:sp>
      <p:sp>
        <p:nvSpPr>
          <p:cNvPr id="4" name="Slide Number Placeholder 3"/>
          <p:cNvSpPr>
            <a:spLocks noGrp="1"/>
          </p:cNvSpPr>
          <p:nvPr>
            <p:ph type="sldNum" sz="quarter" idx="5"/>
          </p:nvPr>
        </p:nvSpPr>
        <p:spPr/>
        <p:txBody>
          <a:bodyPr/>
          <a:lstStyle/>
          <a:p>
            <a:fld id="{D40345AC-9F92-4C74-839D-24044B61ADEB}" type="slidenum">
              <a:rPr lang="en-NZ" smtClean="0"/>
              <a:t>14</a:t>
            </a:fld>
            <a:endParaRPr lang="en-NZ" dirty="0"/>
          </a:p>
        </p:txBody>
      </p:sp>
    </p:spTree>
    <p:extLst>
      <p:ext uri="{BB962C8B-B14F-4D97-AF65-F5344CB8AC3E}">
        <p14:creationId xmlns:p14="http://schemas.microsoft.com/office/powerpoint/2010/main" val="3832846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C3B84-E172-5EF3-E312-AA6E837C8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1B18C-C55A-98FF-742F-4D663015F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192F7-C40E-E9D5-F380-BE9E623B6850}"/>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3988C45D-69BD-38EE-90D5-22726325E5F7}"/>
              </a:ext>
            </a:extLst>
          </p:cNvPr>
          <p:cNvSpPr>
            <a:spLocks noGrp="1"/>
          </p:cNvSpPr>
          <p:nvPr>
            <p:ph type="sldNum" sz="quarter" idx="5"/>
          </p:nvPr>
        </p:nvSpPr>
        <p:spPr/>
        <p:txBody>
          <a:bodyPr/>
          <a:lstStyle/>
          <a:p>
            <a:fld id="{D40345AC-9F92-4C74-839D-24044B61ADEB}" type="slidenum">
              <a:rPr lang="en-NZ" smtClean="0"/>
              <a:t>15</a:t>
            </a:fld>
            <a:endParaRPr lang="en-NZ" dirty="0"/>
          </a:p>
        </p:txBody>
      </p:sp>
    </p:spTree>
    <p:extLst>
      <p:ext uri="{BB962C8B-B14F-4D97-AF65-F5344CB8AC3E}">
        <p14:creationId xmlns:p14="http://schemas.microsoft.com/office/powerpoint/2010/main" val="1785510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69686-2338-023C-B1C4-5EAB4A817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9CB95A-636F-6ABB-1F8D-252874B1F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455F6F-5559-ACB8-661F-A60460EFCA7B}"/>
              </a:ext>
            </a:extLst>
          </p:cNvPr>
          <p:cNvSpPr>
            <a:spLocks noGrp="1"/>
          </p:cNvSpPr>
          <p:nvPr>
            <p:ph type="body" idx="1"/>
          </p:nvPr>
        </p:nvSpPr>
        <p:spPr/>
        <p:txBody>
          <a:bodyPr/>
          <a:lstStyle/>
          <a:p>
            <a:pPr marL="0" lvl="1" algn="l" defTabSz="914400" rtl="0" eaLnBrk="1" fontAlgn="base" latinLnBrk="0" hangingPunct="1"/>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DC0EC51-351F-944B-3726-40926551A687}"/>
              </a:ext>
            </a:extLst>
          </p:cNvPr>
          <p:cNvSpPr>
            <a:spLocks noGrp="1"/>
          </p:cNvSpPr>
          <p:nvPr>
            <p:ph type="sldNum" sz="quarter" idx="5"/>
          </p:nvPr>
        </p:nvSpPr>
        <p:spPr/>
        <p:txBody>
          <a:bodyPr/>
          <a:lstStyle/>
          <a:p>
            <a:fld id="{D40345AC-9F92-4C74-839D-24044B61ADEB}" type="slidenum">
              <a:rPr lang="en-NZ" smtClean="0"/>
              <a:t>16</a:t>
            </a:fld>
            <a:endParaRPr lang="en-NZ" dirty="0"/>
          </a:p>
        </p:txBody>
      </p:sp>
    </p:spTree>
    <p:extLst>
      <p:ext uri="{BB962C8B-B14F-4D97-AF65-F5344CB8AC3E}">
        <p14:creationId xmlns:p14="http://schemas.microsoft.com/office/powerpoint/2010/main" val="1256021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FEF87-D3DC-5CF3-3FB3-823A69194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1ACA0-1E1C-3860-A269-5C713AE940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8D8C5-1E20-070D-2243-ACAF3B072DFC}"/>
              </a:ext>
            </a:extLst>
          </p:cNvPr>
          <p:cNvSpPr>
            <a:spLocks noGrp="1"/>
          </p:cNvSpPr>
          <p:nvPr>
            <p:ph type="body" idx="1"/>
          </p:nvPr>
        </p:nvSpPr>
        <p:spPr/>
        <p:txBody>
          <a:bodyPr/>
          <a:lstStyle/>
          <a:p>
            <a:pPr marL="0" marR="0">
              <a:spcBef>
                <a:spcPts val="0"/>
              </a:spcBef>
              <a:spcAft>
                <a:spcPts val="0"/>
              </a:spcAft>
            </a:pPr>
            <a:endParaRPr lang="en-NZ" dirty="0"/>
          </a:p>
        </p:txBody>
      </p:sp>
      <p:sp>
        <p:nvSpPr>
          <p:cNvPr id="4" name="Slide Number Placeholder 3">
            <a:extLst>
              <a:ext uri="{FF2B5EF4-FFF2-40B4-BE49-F238E27FC236}">
                <a16:creationId xmlns:a16="http://schemas.microsoft.com/office/drawing/2014/main" id="{191625E1-3D50-86F7-F25F-480ADA2133BE}"/>
              </a:ext>
            </a:extLst>
          </p:cNvPr>
          <p:cNvSpPr>
            <a:spLocks noGrp="1"/>
          </p:cNvSpPr>
          <p:nvPr>
            <p:ph type="sldNum" sz="quarter" idx="5"/>
          </p:nvPr>
        </p:nvSpPr>
        <p:spPr/>
        <p:txBody>
          <a:bodyPr/>
          <a:lstStyle/>
          <a:p>
            <a:fld id="{D40345AC-9F92-4C74-839D-24044B61ADEB}" type="slidenum">
              <a:rPr lang="en-NZ" smtClean="0"/>
              <a:t>17</a:t>
            </a:fld>
            <a:endParaRPr lang="en-NZ" dirty="0"/>
          </a:p>
        </p:txBody>
      </p:sp>
    </p:spTree>
    <p:extLst>
      <p:ext uri="{BB962C8B-B14F-4D97-AF65-F5344CB8AC3E}">
        <p14:creationId xmlns:p14="http://schemas.microsoft.com/office/powerpoint/2010/main" val="913287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B36C4-CA8F-0BAD-C363-923E43CFE8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2CBAB-B3FF-9E0E-BD76-3260FB9B31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9F1374-C2E2-9985-1434-0B67884E2738}"/>
              </a:ext>
            </a:extLst>
          </p:cNvPr>
          <p:cNvSpPr>
            <a:spLocks noGrp="1"/>
          </p:cNvSpPr>
          <p:nvPr>
            <p:ph type="body" idx="1"/>
          </p:nvPr>
        </p:nvSpPr>
        <p:spPr/>
        <p:txBody>
          <a:bodyPr/>
          <a:lstStyle/>
          <a:p>
            <a:pPr marL="0" marR="0">
              <a:spcBef>
                <a:spcPts val="0"/>
              </a:spcBef>
              <a:spcAft>
                <a:spcPts val="0"/>
              </a:spcAft>
            </a:pPr>
            <a:endParaRPr lang="en-NZ" dirty="0"/>
          </a:p>
        </p:txBody>
      </p:sp>
      <p:sp>
        <p:nvSpPr>
          <p:cNvPr id="4" name="Slide Number Placeholder 3">
            <a:extLst>
              <a:ext uri="{FF2B5EF4-FFF2-40B4-BE49-F238E27FC236}">
                <a16:creationId xmlns:a16="http://schemas.microsoft.com/office/drawing/2014/main" id="{6994E0B7-ED80-AA4A-FA5A-07D97B442B60}"/>
              </a:ext>
            </a:extLst>
          </p:cNvPr>
          <p:cNvSpPr>
            <a:spLocks noGrp="1"/>
          </p:cNvSpPr>
          <p:nvPr>
            <p:ph type="sldNum" sz="quarter" idx="5"/>
          </p:nvPr>
        </p:nvSpPr>
        <p:spPr/>
        <p:txBody>
          <a:bodyPr/>
          <a:lstStyle/>
          <a:p>
            <a:fld id="{D40345AC-9F92-4C74-839D-24044B61ADEB}" type="slidenum">
              <a:rPr lang="en-NZ" smtClean="0"/>
              <a:t>18</a:t>
            </a:fld>
            <a:endParaRPr lang="en-NZ" dirty="0"/>
          </a:p>
        </p:txBody>
      </p:sp>
    </p:spTree>
    <p:extLst>
      <p:ext uri="{BB962C8B-B14F-4D97-AF65-F5344CB8AC3E}">
        <p14:creationId xmlns:p14="http://schemas.microsoft.com/office/powerpoint/2010/main" val="1519423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C7DD-1FE7-8FDA-99C2-8A0BE3D0D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AA57A-B486-2C24-7DAC-B6594836F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D45B1-3127-A9AE-A88C-318545EFF0AC}"/>
              </a:ext>
            </a:extLst>
          </p:cNvPr>
          <p:cNvSpPr>
            <a:spLocks noGrp="1"/>
          </p:cNvSpPr>
          <p:nvPr>
            <p:ph type="body" idx="1"/>
          </p:nvPr>
        </p:nvSpPr>
        <p:spPr/>
        <p:txBody>
          <a:bodyPr/>
          <a:lstStyle/>
          <a:p>
            <a:pPr marL="0" marR="0">
              <a:spcBef>
                <a:spcPts val="0"/>
              </a:spcBef>
              <a:spcAft>
                <a:spcPts val="0"/>
              </a:spcAft>
            </a:pPr>
            <a:endParaRPr lang="en-NZ" dirty="0"/>
          </a:p>
        </p:txBody>
      </p:sp>
      <p:sp>
        <p:nvSpPr>
          <p:cNvPr id="4" name="Slide Number Placeholder 3">
            <a:extLst>
              <a:ext uri="{FF2B5EF4-FFF2-40B4-BE49-F238E27FC236}">
                <a16:creationId xmlns:a16="http://schemas.microsoft.com/office/drawing/2014/main" id="{A45DD223-8B1C-F5C1-729E-ECDCABA2D08C}"/>
              </a:ext>
            </a:extLst>
          </p:cNvPr>
          <p:cNvSpPr>
            <a:spLocks noGrp="1"/>
          </p:cNvSpPr>
          <p:nvPr>
            <p:ph type="sldNum" sz="quarter" idx="5"/>
          </p:nvPr>
        </p:nvSpPr>
        <p:spPr/>
        <p:txBody>
          <a:bodyPr/>
          <a:lstStyle/>
          <a:p>
            <a:fld id="{D40345AC-9F92-4C74-839D-24044B61ADEB}" type="slidenum">
              <a:rPr lang="en-NZ" smtClean="0"/>
              <a:t>19</a:t>
            </a:fld>
            <a:endParaRPr lang="en-NZ" dirty="0"/>
          </a:p>
        </p:txBody>
      </p:sp>
    </p:spTree>
    <p:extLst>
      <p:ext uri="{BB962C8B-B14F-4D97-AF65-F5344CB8AC3E}">
        <p14:creationId xmlns:p14="http://schemas.microsoft.com/office/powerpoint/2010/main" val="3710660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1E41F-98C8-2F0C-6CDE-990EB5E02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97A4F-644B-67DE-E821-76D6F26270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A4F42-1044-873D-A5B9-DBB424EA98C0}"/>
              </a:ext>
            </a:extLst>
          </p:cNvPr>
          <p:cNvSpPr>
            <a:spLocks noGrp="1"/>
          </p:cNvSpPr>
          <p:nvPr>
            <p:ph type="body" idx="1"/>
          </p:nvPr>
        </p:nvSpPr>
        <p:spPr/>
        <p:txBody>
          <a:bodyPr/>
          <a:lstStyle/>
          <a:p>
            <a:pPr marL="0" marR="0">
              <a:spcBef>
                <a:spcPts val="0"/>
              </a:spcBef>
              <a:spcAft>
                <a:spcPts val="0"/>
              </a:spcAft>
            </a:pPr>
            <a:r>
              <a:rPr lang="en-US" dirty="0"/>
              <a:t>[IMAGE CREDIT Photo by </a:t>
            </a:r>
            <a:r>
              <a:rPr lang="en-US" dirty="0">
                <a:hlinkClick r:id="rId3"/>
              </a:rPr>
              <a:t>Ali Rezaei</a:t>
            </a:r>
            <a:r>
              <a:rPr lang="en-US" dirty="0"/>
              <a:t> on </a:t>
            </a:r>
            <a:r>
              <a:rPr lang="en-US" dirty="0">
                <a:hlinkClick r:id="rId4"/>
              </a:rPr>
              <a:t>Unsplash</a:t>
            </a:r>
            <a:r>
              <a:rPr lang="en-US" dirty="0"/>
              <a:t> ]</a:t>
            </a:r>
            <a:endParaRPr lang="en-NZ" dirty="0"/>
          </a:p>
        </p:txBody>
      </p:sp>
      <p:sp>
        <p:nvSpPr>
          <p:cNvPr id="4" name="Slide Number Placeholder 3">
            <a:extLst>
              <a:ext uri="{FF2B5EF4-FFF2-40B4-BE49-F238E27FC236}">
                <a16:creationId xmlns:a16="http://schemas.microsoft.com/office/drawing/2014/main" id="{60848FFA-972F-01A7-D11A-1429EAA10532}"/>
              </a:ext>
            </a:extLst>
          </p:cNvPr>
          <p:cNvSpPr>
            <a:spLocks noGrp="1"/>
          </p:cNvSpPr>
          <p:nvPr>
            <p:ph type="sldNum" sz="quarter" idx="5"/>
          </p:nvPr>
        </p:nvSpPr>
        <p:spPr/>
        <p:txBody>
          <a:bodyPr/>
          <a:lstStyle/>
          <a:p>
            <a:fld id="{D40345AC-9F92-4C74-839D-24044B61ADEB}" type="slidenum">
              <a:rPr lang="en-NZ" smtClean="0"/>
              <a:t>20</a:t>
            </a:fld>
            <a:endParaRPr lang="en-NZ" dirty="0"/>
          </a:p>
        </p:txBody>
      </p:sp>
    </p:spTree>
    <p:extLst>
      <p:ext uri="{BB962C8B-B14F-4D97-AF65-F5344CB8AC3E}">
        <p14:creationId xmlns:p14="http://schemas.microsoft.com/office/powerpoint/2010/main" val="68465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CA22A-AF7B-8AB3-638F-B168D509F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04218-C52D-8829-B37C-8BB8444A93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ACD849-10E1-36B7-EBDC-0E46BFC576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ea typeface="Verdana"/>
              </a:rPr>
              <a:t>[IMAGE CREDIT </a:t>
            </a:r>
            <a:r>
              <a:rPr lang="en-US" dirty="0"/>
              <a:t>Photo by </a:t>
            </a:r>
            <a:r>
              <a:rPr lang="en-US" dirty="0">
                <a:hlinkClick r:id="rId3"/>
              </a:rPr>
              <a:t>Jakob Boman</a:t>
            </a:r>
            <a:r>
              <a:rPr lang="en-US" dirty="0"/>
              <a:t> on </a:t>
            </a:r>
            <a:r>
              <a:rPr lang="en-US" dirty="0">
                <a:hlinkClick r:id="rId4"/>
              </a:rPr>
              <a:t>Unsplash</a:t>
            </a:r>
            <a:r>
              <a:rPr lang="en-US" dirty="0"/>
              <a:t>]</a:t>
            </a:r>
            <a:endParaRPr lang="en-US" sz="1200" dirty="0">
              <a:solidFill>
                <a:schemeClr val="accent1"/>
              </a:solidFill>
              <a:ea typeface="Verdana"/>
            </a:endParaRPr>
          </a:p>
        </p:txBody>
      </p:sp>
      <p:sp>
        <p:nvSpPr>
          <p:cNvPr id="4" name="Slide Number Placeholder 3">
            <a:extLst>
              <a:ext uri="{FF2B5EF4-FFF2-40B4-BE49-F238E27FC236}">
                <a16:creationId xmlns:a16="http://schemas.microsoft.com/office/drawing/2014/main" id="{84CDF9CC-C15D-971A-98D0-52F03F024B85}"/>
              </a:ext>
            </a:extLst>
          </p:cNvPr>
          <p:cNvSpPr>
            <a:spLocks noGrp="1"/>
          </p:cNvSpPr>
          <p:nvPr>
            <p:ph type="sldNum" sz="quarter" idx="5"/>
          </p:nvPr>
        </p:nvSpPr>
        <p:spPr/>
        <p:txBody>
          <a:bodyPr/>
          <a:lstStyle/>
          <a:p>
            <a:fld id="{D40345AC-9F92-4C74-839D-24044B61ADEB}" type="slidenum">
              <a:rPr lang="en-NZ" smtClean="0"/>
              <a:t>21</a:t>
            </a:fld>
            <a:endParaRPr lang="en-NZ" dirty="0"/>
          </a:p>
        </p:txBody>
      </p:sp>
    </p:spTree>
    <p:extLst>
      <p:ext uri="{BB962C8B-B14F-4D97-AF65-F5344CB8AC3E}">
        <p14:creationId xmlns:p14="http://schemas.microsoft.com/office/powerpoint/2010/main" val="257218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A1725-2C25-2A83-B176-610E0987DA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AF7E58-BD23-5AD9-E7DD-12E552897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2E6D5-14F9-4D18-99F6-64974A1D7667}"/>
              </a:ext>
            </a:extLst>
          </p:cNvPr>
          <p:cNvSpPr>
            <a:spLocks noGrp="1"/>
          </p:cNvSpPr>
          <p:nvPr>
            <p:ph type="body" idx="1"/>
          </p:nvPr>
        </p:nvSpPr>
        <p:spPr/>
        <p:txBody>
          <a:bodyPr/>
          <a:lstStyle/>
          <a:p>
            <a:r>
              <a:rPr lang="en-US" dirty="0"/>
              <a:t>[IMAGE CREDIT </a:t>
            </a:r>
            <a:r>
              <a:rPr lang="fi-FI"/>
              <a:t>Photo by </a:t>
            </a:r>
            <a:r>
              <a:rPr lang="fi-FI">
                <a:hlinkClick r:id="rId3"/>
              </a:rPr>
              <a:t>Kelly Sikkema</a:t>
            </a:r>
            <a:r>
              <a:rPr lang="fi-FI"/>
              <a:t> on </a:t>
            </a:r>
            <a:r>
              <a:rPr lang="fi-FI">
                <a:hlinkClick r:id="rId4"/>
              </a:rPr>
              <a:t>Unsplash</a:t>
            </a:r>
            <a:r>
              <a:rPr lang="en-US" dirty="0"/>
              <a:t>]</a:t>
            </a:r>
            <a:endParaRPr lang="en-NZ" dirty="0"/>
          </a:p>
        </p:txBody>
      </p:sp>
      <p:sp>
        <p:nvSpPr>
          <p:cNvPr id="4" name="Slide Number Placeholder 3">
            <a:extLst>
              <a:ext uri="{FF2B5EF4-FFF2-40B4-BE49-F238E27FC236}">
                <a16:creationId xmlns:a16="http://schemas.microsoft.com/office/drawing/2014/main" id="{88452672-088B-27EC-8725-BF93895B2180}"/>
              </a:ext>
            </a:extLst>
          </p:cNvPr>
          <p:cNvSpPr>
            <a:spLocks noGrp="1"/>
          </p:cNvSpPr>
          <p:nvPr>
            <p:ph type="sldNum" sz="quarter" idx="5"/>
          </p:nvPr>
        </p:nvSpPr>
        <p:spPr/>
        <p:txBody>
          <a:bodyPr/>
          <a:lstStyle/>
          <a:p>
            <a:fld id="{D40345AC-9F92-4C74-839D-24044B61ADEB}" type="slidenum">
              <a:rPr lang="en-NZ" smtClean="0"/>
              <a:t>4</a:t>
            </a:fld>
            <a:endParaRPr lang="en-NZ" dirty="0"/>
          </a:p>
        </p:txBody>
      </p:sp>
    </p:spTree>
    <p:extLst>
      <p:ext uri="{BB962C8B-B14F-4D97-AF65-F5344CB8AC3E}">
        <p14:creationId xmlns:p14="http://schemas.microsoft.com/office/powerpoint/2010/main" val="360684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B32C2-EE7A-1755-E90E-907C249D1C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FF2D3-F025-9D63-695D-A9157D924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C080C-0964-8631-743E-C440B98D319B}"/>
              </a:ext>
            </a:extLst>
          </p:cNvPr>
          <p:cNvSpPr>
            <a:spLocks noGrp="1"/>
          </p:cNvSpPr>
          <p:nvPr>
            <p:ph type="body" idx="1"/>
          </p:nvPr>
        </p:nvSpPr>
        <p:spPr/>
        <p:txBody>
          <a:bodyPr/>
          <a:lstStyle/>
          <a:p>
            <a:endParaRPr lang="en-NZ" sz="1200" dirty="0">
              <a:ea typeface="Verdana"/>
            </a:endParaRPr>
          </a:p>
        </p:txBody>
      </p:sp>
      <p:sp>
        <p:nvSpPr>
          <p:cNvPr id="4" name="Slide Number Placeholder 3">
            <a:extLst>
              <a:ext uri="{FF2B5EF4-FFF2-40B4-BE49-F238E27FC236}">
                <a16:creationId xmlns:a16="http://schemas.microsoft.com/office/drawing/2014/main" id="{446FAB78-35FC-9121-D61A-008EF621B5A5}"/>
              </a:ext>
            </a:extLst>
          </p:cNvPr>
          <p:cNvSpPr>
            <a:spLocks noGrp="1"/>
          </p:cNvSpPr>
          <p:nvPr>
            <p:ph type="sldNum" sz="quarter" idx="5"/>
          </p:nvPr>
        </p:nvSpPr>
        <p:spPr/>
        <p:txBody>
          <a:bodyPr/>
          <a:lstStyle/>
          <a:p>
            <a:fld id="{D40345AC-9F92-4C74-839D-24044B61ADEB}" type="slidenum">
              <a:rPr lang="en-NZ" smtClean="0"/>
              <a:t>22</a:t>
            </a:fld>
            <a:endParaRPr lang="en-NZ" dirty="0"/>
          </a:p>
        </p:txBody>
      </p:sp>
    </p:spTree>
    <p:extLst>
      <p:ext uri="{BB962C8B-B14F-4D97-AF65-F5344CB8AC3E}">
        <p14:creationId xmlns:p14="http://schemas.microsoft.com/office/powerpoint/2010/main" val="2134663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F3963-7010-5BF5-AC60-989B3C14F0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0C843D-F58F-3DB9-BEEF-2AB43A262B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AA7908-A3F9-4BD5-FD5A-7CFEE936A3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[IMAGE CREDIT - </a:t>
            </a:r>
            <a:r>
              <a:rPr lang="en-US" dirty="0"/>
              <a:t>Photo by </a:t>
            </a:r>
            <a:r>
              <a:rPr lang="en-US" dirty="0">
                <a:hlinkClick r:id="rId3"/>
              </a:rPr>
              <a:t>Markus Winkler</a:t>
            </a:r>
            <a:r>
              <a:rPr lang="en-US" dirty="0"/>
              <a:t> on </a:t>
            </a:r>
            <a:r>
              <a:rPr lang="en-US" dirty="0">
                <a:hlinkClick r:id="rId4"/>
              </a:rPr>
              <a:t>Unsplash</a:t>
            </a:r>
            <a:r>
              <a:rPr lang="en-US" dirty="0"/>
              <a:t>]</a:t>
            </a:r>
            <a:endParaRPr lang="en-NZ" sz="1200" dirty="0"/>
          </a:p>
        </p:txBody>
      </p:sp>
      <p:sp>
        <p:nvSpPr>
          <p:cNvPr id="4" name="Slide Number Placeholder 3">
            <a:extLst>
              <a:ext uri="{FF2B5EF4-FFF2-40B4-BE49-F238E27FC236}">
                <a16:creationId xmlns:a16="http://schemas.microsoft.com/office/drawing/2014/main" id="{12F32AA3-D4F6-0300-42C9-51D81A6EC400}"/>
              </a:ext>
            </a:extLst>
          </p:cNvPr>
          <p:cNvSpPr>
            <a:spLocks noGrp="1"/>
          </p:cNvSpPr>
          <p:nvPr>
            <p:ph type="sldNum" sz="quarter" idx="5"/>
          </p:nvPr>
        </p:nvSpPr>
        <p:spPr/>
        <p:txBody>
          <a:bodyPr/>
          <a:lstStyle/>
          <a:p>
            <a:fld id="{D40345AC-9F92-4C74-839D-24044B61ADEB}" type="slidenum">
              <a:rPr lang="en-NZ" smtClean="0"/>
              <a:t>23</a:t>
            </a:fld>
            <a:endParaRPr lang="en-NZ" dirty="0"/>
          </a:p>
        </p:txBody>
      </p:sp>
    </p:spTree>
    <p:extLst>
      <p:ext uri="{BB962C8B-B14F-4D97-AF65-F5344CB8AC3E}">
        <p14:creationId xmlns:p14="http://schemas.microsoft.com/office/powerpoint/2010/main" val="568101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6F16-3A71-5717-7F0A-354AF372C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F63811-52D7-4A38-88A5-7D35E41E3C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22062B-D902-1C57-5189-E0297237E3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[IMAGE CREDIT - </a:t>
            </a:r>
            <a:r>
              <a:rPr lang="en-US" dirty="0"/>
              <a:t>Photo by </a:t>
            </a:r>
            <a:r>
              <a:rPr lang="en-US" dirty="0">
                <a:hlinkClick r:id="rId3"/>
              </a:rPr>
              <a:t>Markus Winkler</a:t>
            </a:r>
            <a:r>
              <a:rPr lang="en-US" dirty="0"/>
              <a:t> on </a:t>
            </a:r>
            <a:r>
              <a:rPr lang="en-US" dirty="0">
                <a:hlinkClick r:id="rId4"/>
              </a:rPr>
              <a:t>Unsplash</a:t>
            </a:r>
            <a:r>
              <a:rPr lang="en-US" dirty="0"/>
              <a:t>]</a:t>
            </a:r>
            <a:endParaRPr lang="en-NZ" sz="1200" dirty="0"/>
          </a:p>
        </p:txBody>
      </p:sp>
      <p:sp>
        <p:nvSpPr>
          <p:cNvPr id="4" name="Slide Number Placeholder 3">
            <a:extLst>
              <a:ext uri="{FF2B5EF4-FFF2-40B4-BE49-F238E27FC236}">
                <a16:creationId xmlns:a16="http://schemas.microsoft.com/office/drawing/2014/main" id="{55052C17-C34D-B4CF-45D0-5B373DC35D50}"/>
              </a:ext>
            </a:extLst>
          </p:cNvPr>
          <p:cNvSpPr>
            <a:spLocks noGrp="1"/>
          </p:cNvSpPr>
          <p:nvPr>
            <p:ph type="sldNum" sz="quarter" idx="5"/>
          </p:nvPr>
        </p:nvSpPr>
        <p:spPr/>
        <p:txBody>
          <a:bodyPr/>
          <a:lstStyle/>
          <a:p>
            <a:fld id="{D40345AC-9F92-4C74-839D-24044B61ADEB}" type="slidenum">
              <a:rPr lang="en-NZ" smtClean="0"/>
              <a:t>24</a:t>
            </a:fld>
            <a:endParaRPr lang="en-NZ" dirty="0"/>
          </a:p>
        </p:txBody>
      </p:sp>
    </p:spTree>
    <p:extLst>
      <p:ext uri="{BB962C8B-B14F-4D97-AF65-F5344CB8AC3E}">
        <p14:creationId xmlns:p14="http://schemas.microsoft.com/office/powerpoint/2010/main" val="2389043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8C175-92E1-F683-40C3-4DE6124B1F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27FC92-DB4E-BDB8-108C-D7FF54936F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AD47B-F77A-A7AC-4EEB-4532D95AE474}"/>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94373DEB-0D66-7E1F-A0C9-F39DDE486B1B}"/>
              </a:ext>
            </a:extLst>
          </p:cNvPr>
          <p:cNvSpPr>
            <a:spLocks noGrp="1"/>
          </p:cNvSpPr>
          <p:nvPr>
            <p:ph type="sldNum" sz="quarter" idx="5"/>
          </p:nvPr>
        </p:nvSpPr>
        <p:spPr/>
        <p:txBody>
          <a:bodyPr/>
          <a:lstStyle/>
          <a:p>
            <a:fld id="{D40345AC-9F92-4C74-839D-24044B61ADEB}" type="slidenum">
              <a:rPr lang="en-NZ" smtClean="0"/>
              <a:t>25</a:t>
            </a:fld>
            <a:endParaRPr lang="en-NZ" dirty="0"/>
          </a:p>
        </p:txBody>
      </p:sp>
    </p:spTree>
    <p:extLst>
      <p:ext uri="{BB962C8B-B14F-4D97-AF65-F5344CB8AC3E}">
        <p14:creationId xmlns:p14="http://schemas.microsoft.com/office/powerpoint/2010/main" val="1377848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4FAE-3EB0-99C1-FFE6-F5C8EAB3BB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E98BA-5A05-607B-7B14-2EE3125B5E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56BE7-97FE-6EE4-59BB-FF5671D7464E}"/>
              </a:ext>
            </a:extLst>
          </p:cNvPr>
          <p:cNvSpPr>
            <a:spLocks noGrp="1"/>
          </p:cNvSpPr>
          <p:nvPr>
            <p:ph type="body" idx="1"/>
          </p:nvPr>
        </p:nvSpPr>
        <p:spPr/>
        <p:txBody>
          <a:bodyPr/>
          <a:lstStyle/>
          <a:p>
            <a:pPr marL="0" marR="0">
              <a:spcBef>
                <a:spcPts val="0"/>
              </a:spcBef>
              <a:spcAft>
                <a:spcPts val="0"/>
              </a:spcAft>
            </a:pPr>
            <a:endParaRPr lang="en-NZ" dirty="0"/>
          </a:p>
        </p:txBody>
      </p:sp>
      <p:sp>
        <p:nvSpPr>
          <p:cNvPr id="4" name="Slide Number Placeholder 3">
            <a:extLst>
              <a:ext uri="{FF2B5EF4-FFF2-40B4-BE49-F238E27FC236}">
                <a16:creationId xmlns:a16="http://schemas.microsoft.com/office/drawing/2014/main" id="{85C198C3-188C-D69C-0878-7D51DE1C4C8D}"/>
              </a:ext>
            </a:extLst>
          </p:cNvPr>
          <p:cNvSpPr>
            <a:spLocks noGrp="1"/>
          </p:cNvSpPr>
          <p:nvPr>
            <p:ph type="sldNum" sz="quarter" idx="5"/>
          </p:nvPr>
        </p:nvSpPr>
        <p:spPr/>
        <p:txBody>
          <a:bodyPr/>
          <a:lstStyle/>
          <a:p>
            <a:fld id="{D40345AC-9F92-4C74-839D-24044B61ADEB}" type="slidenum">
              <a:rPr lang="en-NZ" smtClean="0"/>
              <a:t>26</a:t>
            </a:fld>
            <a:endParaRPr lang="en-NZ" dirty="0"/>
          </a:p>
        </p:txBody>
      </p:sp>
    </p:spTree>
    <p:extLst>
      <p:ext uri="{BB962C8B-B14F-4D97-AF65-F5344CB8AC3E}">
        <p14:creationId xmlns:p14="http://schemas.microsoft.com/office/powerpoint/2010/main" val="4240778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NZ" dirty="0"/>
          </a:p>
        </p:txBody>
      </p:sp>
      <p:sp>
        <p:nvSpPr>
          <p:cNvPr id="4" name="Slide Number Placeholder 3"/>
          <p:cNvSpPr>
            <a:spLocks noGrp="1"/>
          </p:cNvSpPr>
          <p:nvPr>
            <p:ph type="sldNum" sz="quarter" idx="5"/>
          </p:nvPr>
        </p:nvSpPr>
        <p:spPr/>
        <p:txBody>
          <a:bodyPr/>
          <a:lstStyle/>
          <a:p>
            <a:fld id="{D40345AC-9F92-4C74-839D-24044B61ADEB}" type="slidenum">
              <a:rPr lang="en-NZ" smtClean="0"/>
              <a:t>27</a:t>
            </a:fld>
            <a:endParaRPr lang="en-NZ" dirty="0"/>
          </a:p>
        </p:txBody>
      </p:sp>
    </p:spTree>
    <p:extLst>
      <p:ext uri="{BB962C8B-B14F-4D97-AF65-F5344CB8AC3E}">
        <p14:creationId xmlns:p14="http://schemas.microsoft.com/office/powerpoint/2010/main" val="2374736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C67E6-C16A-2947-CEED-FCB9B8E1F4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26700-7C11-B389-4754-850F1D50F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34841-F6F0-0B13-1D3B-976D18A41BC2}"/>
              </a:ext>
            </a:extLst>
          </p:cNvPr>
          <p:cNvSpPr>
            <a:spLocks noGrp="1"/>
          </p:cNvSpPr>
          <p:nvPr>
            <p:ph type="body" idx="1"/>
          </p:nvPr>
        </p:nvSpPr>
        <p:spPr/>
        <p:txBody>
          <a:bodyPr/>
          <a:lstStyle/>
          <a:p>
            <a:pPr marL="0" indent="0">
              <a:buFont typeface="Arial" panose="020B0604020202020204" pitchFamily="34" charset="0"/>
              <a:buNone/>
            </a:pPr>
            <a:endParaRPr lang="en-NZ" dirty="0"/>
          </a:p>
        </p:txBody>
      </p:sp>
      <p:sp>
        <p:nvSpPr>
          <p:cNvPr id="4" name="Slide Number Placeholder 3">
            <a:extLst>
              <a:ext uri="{FF2B5EF4-FFF2-40B4-BE49-F238E27FC236}">
                <a16:creationId xmlns:a16="http://schemas.microsoft.com/office/drawing/2014/main" id="{03124395-2C7A-4F22-4954-F2472B157C19}"/>
              </a:ext>
            </a:extLst>
          </p:cNvPr>
          <p:cNvSpPr>
            <a:spLocks noGrp="1"/>
          </p:cNvSpPr>
          <p:nvPr>
            <p:ph type="sldNum" sz="quarter" idx="5"/>
          </p:nvPr>
        </p:nvSpPr>
        <p:spPr/>
        <p:txBody>
          <a:bodyPr/>
          <a:lstStyle/>
          <a:p>
            <a:fld id="{D40345AC-9F92-4C74-839D-24044B61ADEB}" type="slidenum">
              <a:rPr lang="en-NZ" smtClean="0"/>
              <a:t>28</a:t>
            </a:fld>
            <a:endParaRPr lang="en-NZ" dirty="0"/>
          </a:p>
        </p:txBody>
      </p:sp>
    </p:spTree>
    <p:extLst>
      <p:ext uri="{BB962C8B-B14F-4D97-AF65-F5344CB8AC3E}">
        <p14:creationId xmlns:p14="http://schemas.microsoft.com/office/powerpoint/2010/main" val="3918940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FC044-D931-0126-4C52-22715D533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F7FD1-9C50-A3E3-24CA-B4B1098C0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0795BC-49C7-0784-8637-B4C66F82FF9B}"/>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AEA2535B-D837-ACA7-91F4-D2E7603A7722}"/>
              </a:ext>
            </a:extLst>
          </p:cNvPr>
          <p:cNvSpPr>
            <a:spLocks noGrp="1"/>
          </p:cNvSpPr>
          <p:nvPr>
            <p:ph type="sldNum" sz="quarter" idx="5"/>
          </p:nvPr>
        </p:nvSpPr>
        <p:spPr/>
        <p:txBody>
          <a:bodyPr/>
          <a:lstStyle/>
          <a:p>
            <a:fld id="{D40345AC-9F92-4C74-839D-24044B61ADEB}" type="slidenum">
              <a:rPr lang="en-NZ" smtClean="0"/>
              <a:t>29</a:t>
            </a:fld>
            <a:endParaRPr lang="en-NZ" dirty="0"/>
          </a:p>
        </p:txBody>
      </p:sp>
    </p:spTree>
    <p:extLst>
      <p:ext uri="{BB962C8B-B14F-4D97-AF65-F5344CB8AC3E}">
        <p14:creationId xmlns:p14="http://schemas.microsoft.com/office/powerpoint/2010/main" val="1243131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DC3F6-8128-790A-FD75-C7634A190C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F314F-3215-B711-AE3A-CA3A55E29B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FC1573-E848-B1EC-FD05-C226380E4100}"/>
              </a:ext>
            </a:extLst>
          </p:cNvPr>
          <p:cNvSpPr>
            <a:spLocks noGrp="1"/>
          </p:cNvSpPr>
          <p:nvPr>
            <p:ph type="body" idx="1"/>
          </p:nvPr>
        </p:nvSpPr>
        <p:spPr/>
        <p:txBody>
          <a:bodyPr/>
          <a:lstStyle/>
          <a:p>
            <a:r>
              <a:rPr lang="en-US" dirty="0"/>
              <a:t>[IMAGE CREDIT </a:t>
            </a:r>
            <a:r>
              <a:rPr lang="fi-FI"/>
              <a:t>Photo by </a:t>
            </a:r>
            <a:r>
              <a:rPr lang="fi-FI">
                <a:hlinkClick r:id="rId3"/>
              </a:rPr>
              <a:t>Kelly Sikkema</a:t>
            </a:r>
            <a:r>
              <a:rPr lang="fi-FI"/>
              <a:t> on </a:t>
            </a:r>
            <a:r>
              <a:rPr lang="fi-FI">
                <a:hlinkClick r:id="rId4"/>
              </a:rPr>
              <a:t>Unsplash</a:t>
            </a:r>
            <a:r>
              <a:rPr lang="en-US" dirty="0"/>
              <a:t>]</a:t>
            </a:r>
            <a:endParaRPr lang="en-NZ" dirty="0"/>
          </a:p>
        </p:txBody>
      </p:sp>
      <p:sp>
        <p:nvSpPr>
          <p:cNvPr id="4" name="Slide Number Placeholder 3">
            <a:extLst>
              <a:ext uri="{FF2B5EF4-FFF2-40B4-BE49-F238E27FC236}">
                <a16:creationId xmlns:a16="http://schemas.microsoft.com/office/drawing/2014/main" id="{37F42C5F-3637-A42D-97EC-387302D04369}"/>
              </a:ext>
            </a:extLst>
          </p:cNvPr>
          <p:cNvSpPr>
            <a:spLocks noGrp="1"/>
          </p:cNvSpPr>
          <p:nvPr>
            <p:ph type="sldNum" sz="quarter" idx="5"/>
          </p:nvPr>
        </p:nvSpPr>
        <p:spPr/>
        <p:txBody>
          <a:bodyPr/>
          <a:lstStyle/>
          <a:p>
            <a:fld id="{D40345AC-9F92-4C74-839D-24044B61ADEB}" type="slidenum">
              <a:rPr lang="en-NZ" smtClean="0"/>
              <a:t>30</a:t>
            </a:fld>
            <a:endParaRPr lang="en-NZ" dirty="0"/>
          </a:p>
        </p:txBody>
      </p:sp>
    </p:spTree>
    <p:extLst>
      <p:ext uri="{BB962C8B-B14F-4D97-AF65-F5344CB8AC3E}">
        <p14:creationId xmlns:p14="http://schemas.microsoft.com/office/powerpoint/2010/main" val="2368750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9FC39-D361-9DC8-57AC-2DE6C0970C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48725-E0E5-53AF-2A79-4FCC6ACC5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BBE14-7223-DF6D-A860-CDB0DBEB8973}"/>
              </a:ext>
            </a:extLst>
          </p:cNvPr>
          <p:cNvSpPr>
            <a:spLocks noGrp="1"/>
          </p:cNvSpPr>
          <p:nvPr>
            <p:ph type="body" idx="1"/>
          </p:nvPr>
        </p:nvSpPr>
        <p:spPr/>
        <p:txBody>
          <a:bodyPr/>
          <a:lstStyle/>
          <a:p>
            <a:r>
              <a:rPr lang="en-US" dirty="0"/>
              <a:t>[IMAGE CREDIT Photo by </a:t>
            </a:r>
            <a:r>
              <a:rPr lang="en-US" dirty="0">
                <a:hlinkClick r:id="rId3"/>
              </a:rPr>
              <a:t>John Cardamone</a:t>
            </a:r>
            <a:r>
              <a:rPr lang="en-US" dirty="0"/>
              <a:t> on </a:t>
            </a:r>
            <a:r>
              <a:rPr lang="en-US" dirty="0">
                <a:hlinkClick r:id="rId4"/>
              </a:rPr>
              <a:t>Unsplash</a:t>
            </a:r>
            <a:r>
              <a:rPr lang="en-US" dirty="0"/>
              <a:t>]</a:t>
            </a:r>
            <a:endParaRPr lang="en-NZ" dirty="0"/>
          </a:p>
        </p:txBody>
      </p:sp>
      <p:sp>
        <p:nvSpPr>
          <p:cNvPr id="4" name="Slide Number Placeholder 3">
            <a:extLst>
              <a:ext uri="{FF2B5EF4-FFF2-40B4-BE49-F238E27FC236}">
                <a16:creationId xmlns:a16="http://schemas.microsoft.com/office/drawing/2014/main" id="{BDAB405C-F31B-BBD0-3969-9EEB04AC11DB}"/>
              </a:ext>
            </a:extLst>
          </p:cNvPr>
          <p:cNvSpPr>
            <a:spLocks noGrp="1"/>
          </p:cNvSpPr>
          <p:nvPr>
            <p:ph type="sldNum" sz="quarter" idx="5"/>
          </p:nvPr>
        </p:nvSpPr>
        <p:spPr/>
        <p:txBody>
          <a:bodyPr/>
          <a:lstStyle/>
          <a:p>
            <a:fld id="{D40345AC-9F92-4C74-839D-24044B61ADEB}" type="slidenum">
              <a:rPr lang="en-NZ" smtClean="0"/>
              <a:t>31</a:t>
            </a:fld>
            <a:endParaRPr lang="en-NZ" dirty="0"/>
          </a:p>
        </p:txBody>
      </p:sp>
    </p:spTree>
    <p:extLst>
      <p:ext uri="{BB962C8B-B14F-4D97-AF65-F5344CB8AC3E}">
        <p14:creationId xmlns:p14="http://schemas.microsoft.com/office/powerpoint/2010/main" val="58557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90D64-6A3F-82F4-23F8-A3A3FBCAB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7903A-3397-EB4E-D4F8-89751DF9C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6D2FFE-A031-7B28-9D33-294423196143}"/>
              </a:ext>
            </a:extLst>
          </p:cNvPr>
          <p:cNvSpPr>
            <a:spLocks noGrp="1"/>
          </p:cNvSpPr>
          <p:nvPr>
            <p:ph type="body" idx="1"/>
          </p:nvPr>
        </p:nvSpPr>
        <p:spPr/>
        <p:txBody>
          <a:bodyPr/>
          <a:lstStyle/>
          <a:p>
            <a:r>
              <a:rPr lang="en-US" dirty="0"/>
              <a:t>[IMAGE CREDIT Photo by </a:t>
            </a:r>
            <a:r>
              <a:rPr lang="en-US" dirty="0">
                <a:hlinkClick r:id="rId3"/>
              </a:rPr>
              <a:t>Mario Dobelmann</a:t>
            </a:r>
            <a:r>
              <a:rPr lang="en-US" dirty="0"/>
              <a:t> on </a:t>
            </a:r>
            <a:r>
              <a:rPr lang="en-US" dirty="0">
                <a:hlinkClick r:id="rId4"/>
              </a:rPr>
              <a:t>Unsplash</a:t>
            </a:r>
            <a:r>
              <a:rPr lang="en-US" dirty="0"/>
              <a:t>]</a:t>
            </a:r>
            <a:endParaRPr lang="en-NZ" dirty="0"/>
          </a:p>
        </p:txBody>
      </p:sp>
      <p:sp>
        <p:nvSpPr>
          <p:cNvPr id="4" name="Slide Number Placeholder 3">
            <a:extLst>
              <a:ext uri="{FF2B5EF4-FFF2-40B4-BE49-F238E27FC236}">
                <a16:creationId xmlns:a16="http://schemas.microsoft.com/office/drawing/2014/main" id="{1B15F8B9-2A02-688D-331C-D3D6409874B4}"/>
              </a:ext>
            </a:extLst>
          </p:cNvPr>
          <p:cNvSpPr>
            <a:spLocks noGrp="1"/>
          </p:cNvSpPr>
          <p:nvPr>
            <p:ph type="sldNum" sz="quarter" idx="5"/>
          </p:nvPr>
        </p:nvSpPr>
        <p:spPr/>
        <p:txBody>
          <a:bodyPr/>
          <a:lstStyle/>
          <a:p>
            <a:fld id="{D40345AC-9F92-4C74-839D-24044B61ADEB}" type="slidenum">
              <a:rPr lang="en-NZ" smtClean="0"/>
              <a:t>5</a:t>
            </a:fld>
            <a:endParaRPr lang="en-NZ" dirty="0"/>
          </a:p>
        </p:txBody>
      </p:sp>
    </p:spTree>
    <p:extLst>
      <p:ext uri="{BB962C8B-B14F-4D97-AF65-F5344CB8AC3E}">
        <p14:creationId xmlns:p14="http://schemas.microsoft.com/office/powerpoint/2010/main" val="4242504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FC08F-CADA-CBBC-E486-70A357F4E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80783-64FC-6AD5-9209-4F55B1D314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B9A44-F004-096D-5ED8-66801DD0A064}"/>
              </a:ext>
            </a:extLst>
          </p:cNvPr>
          <p:cNvSpPr>
            <a:spLocks noGrp="1"/>
          </p:cNvSpPr>
          <p:nvPr>
            <p:ph type="body" idx="1"/>
          </p:nvPr>
        </p:nvSpPr>
        <p:spPr/>
        <p:txBody>
          <a:bodyPr/>
          <a:lstStyle/>
          <a:p>
            <a:r>
              <a:rPr lang="en-US" dirty="0"/>
              <a:t>[IMAGE CREDIT Photo by </a:t>
            </a:r>
            <a:r>
              <a:rPr lang="en-US" dirty="0">
                <a:hlinkClick r:id="rId3"/>
              </a:rPr>
              <a:t>Wilhelm Gunkel</a:t>
            </a:r>
            <a:r>
              <a:rPr lang="en-US" dirty="0"/>
              <a:t> on </a:t>
            </a:r>
            <a:r>
              <a:rPr lang="en-US" dirty="0">
                <a:hlinkClick r:id="rId4"/>
              </a:rPr>
              <a:t>Unsplash</a:t>
            </a:r>
            <a:r>
              <a:rPr lang="en-US" dirty="0"/>
              <a:t> ]</a:t>
            </a:r>
            <a:endParaRPr lang="en-NZ" dirty="0"/>
          </a:p>
        </p:txBody>
      </p:sp>
      <p:sp>
        <p:nvSpPr>
          <p:cNvPr id="4" name="Slide Number Placeholder 3">
            <a:extLst>
              <a:ext uri="{FF2B5EF4-FFF2-40B4-BE49-F238E27FC236}">
                <a16:creationId xmlns:a16="http://schemas.microsoft.com/office/drawing/2014/main" id="{A521E0C1-99F3-AD01-DB18-C870A22A96C5}"/>
              </a:ext>
            </a:extLst>
          </p:cNvPr>
          <p:cNvSpPr>
            <a:spLocks noGrp="1"/>
          </p:cNvSpPr>
          <p:nvPr>
            <p:ph type="sldNum" sz="quarter" idx="5"/>
          </p:nvPr>
        </p:nvSpPr>
        <p:spPr/>
        <p:txBody>
          <a:bodyPr/>
          <a:lstStyle/>
          <a:p>
            <a:fld id="{D40345AC-9F92-4C74-839D-24044B61ADEB}" type="slidenum">
              <a:rPr lang="en-NZ" smtClean="0"/>
              <a:t>32</a:t>
            </a:fld>
            <a:endParaRPr lang="en-NZ" dirty="0"/>
          </a:p>
        </p:txBody>
      </p:sp>
    </p:spTree>
    <p:extLst>
      <p:ext uri="{BB962C8B-B14F-4D97-AF65-F5344CB8AC3E}">
        <p14:creationId xmlns:p14="http://schemas.microsoft.com/office/powerpoint/2010/main" val="138162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40345AC-9F92-4C74-839D-24044B61ADEB}" type="slidenum">
              <a:rPr lang="en-NZ" smtClean="0"/>
              <a:t>6</a:t>
            </a:fld>
            <a:endParaRPr lang="en-NZ" dirty="0"/>
          </a:p>
        </p:txBody>
      </p:sp>
    </p:spTree>
    <p:extLst>
      <p:ext uri="{BB962C8B-B14F-4D97-AF65-F5344CB8AC3E}">
        <p14:creationId xmlns:p14="http://schemas.microsoft.com/office/powerpoint/2010/main" val="3294642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40345AC-9F92-4C74-839D-24044B61ADEB}" type="slidenum">
              <a:rPr lang="en-NZ" smtClean="0"/>
              <a:t>7</a:t>
            </a:fld>
            <a:endParaRPr lang="en-NZ" dirty="0"/>
          </a:p>
        </p:txBody>
      </p:sp>
    </p:spTree>
    <p:extLst>
      <p:ext uri="{BB962C8B-B14F-4D97-AF65-F5344CB8AC3E}">
        <p14:creationId xmlns:p14="http://schemas.microsoft.com/office/powerpoint/2010/main" val="387985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40345AC-9F92-4C74-839D-24044B61ADEB}" type="slidenum">
              <a:rPr lang="en-NZ" smtClean="0"/>
              <a:t>8</a:t>
            </a:fld>
            <a:endParaRPr lang="en-NZ" dirty="0"/>
          </a:p>
        </p:txBody>
      </p:sp>
    </p:spTree>
    <p:extLst>
      <p:ext uri="{BB962C8B-B14F-4D97-AF65-F5344CB8AC3E}">
        <p14:creationId xmlns:p14="http://schemas.microsoft.com/office/powerpoint/2010/main" val="224380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40345AC-9F92-4C74-839D-24044B61ADEB}" type="slidenum">
              <a:rPr lang="en-NZ" smtClean="0"/>
              <a:t>9</a:t>
            </a:fld>
            <a:endParaRPr lang="en-NZ" dirty="0"/>
          </a:p>
        </p:txBody>
      </p:sp>
    </p:spTree>
    <p:extLst>
      <p:ext uri="{BB962C8B-B14F-4D97-AF65-F5344CB8AC3E}">
        <p14:creationId xmlns:p14="http://schemas.microsoft.com/office/powerpoint/2010/main" val="2371898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C6DDE-74C1-91EC-AD9F-5FD9E707F7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23046E-722E-BE77-4EB2-2EAFD6B40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A0677-5AF0-2023-03C6-CCE9974AC523}"/>
              </a:ext>
            </a:extLst>
          </p:cNvPr>
          <p:cNvSpPr>
            <a:spLocks noGrp="1"/>
          </p:cNvSpPr>
          <p:nvPr>
            <p:ph type="body" idx="1"/>
          </p:nvPr>
        </p:nvSpPr>
        <p:spPr/>
        <p:txBody>
          <a:bodyPr/>
          <a:lstStyle/>
          <a:p>
            <a:pPr marL="0" indent="0" fontAlgn="base">
              <a:buNone/>
            </a:pPr>
            <a:endParaRPr lang="en-US" sz="1200" dirty="0"/>
          </a:p>
        </p:txBody>
      </p:sp>
      <p:sp>
        <p:nvSpPr>
          <p:cNvPr id="4" name="Slide Number Placeholder 3">
            <a:extLst>
              <a:ext uri="{FF2B5EF4-FFF2-40B4-BE49-F238E27FC236}">
                <a16:creationId xmlns:a16="http://schemas.microsoft.com/office/drawing/2014/main" id="{474459E6-9275-6FA1-2438-1110AB13B39F}"/>
              </a:ext>
            </a:extLst>
          </p:cNvPr>
          <p:cNvSpPr>
            <a:spLocks noGrp="1"/>
          </p:cNvSpPr>
          <p:nvPr>
            <p:ph type="sldNum" sz="quarter" idx="5"/>
          </p:nvPr>
        </p:nvSpPr>
        <p:spPr/>
        <p:txBody>
          <a:bodyPr/>
          <a:lstStyle/>
          <a:p>
            <a:fld id="{D40345AC-9F92-4C74-839D-24044B61ADEB}" type="slidenum">
              <a:rPr lang="en-NZ" smtClean="0"/>
              <a:t>10</a:t>
            </a:fld>
            <a:endParaRPr lang="en-NZ" dirty="0"/>
          </a:p>
        </p:txBody>
      </p:sp>
    </p:spTree>
    <p:extLst>
      <p:ext uri="{BB962C8B-B14F-4D97-AF65-F5344CB8AC3E}">
        <p14:creationId xmlns:p14="http://schemas.microsoft.com/office/powerpoint/2010/main" val="72260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69F6B-9C95-342C-258E-32CB3011B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1E933-07D1-86B8-05FE-9AF2A8096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E821B-5CCD-4547-86B4-CED5B28CDCDF}"/>
              </a:ext>
            </a:extLst>
          </p:cNvPr>
          <p:cNvSpPr>
            <a:spLocks noGrp="1"/>
          </p:cNvSpPr>
          <p:nvPr>
            <p:ph type="body" idx="1"/>
          </p:nvPr>
        </p:nvSpPr>
        <p:spPr/>
        <p:txBody>
          <a:bodyPr/>
          <a:lstStyle/>
          <a:p>
            <a:pPr marL="0" indent="0">
              <a:buNone/>
            </a:pPr>
            <a:endParaRPr lang="en-US" sz="1200" dirty="0">
              <a:latin typeface="+mn-lt"/>
            </a:endParaRPr>
          </a:p>
        </p:txBody>
      </p:sp>
      <p:sp>
        <p:nvSpPr>
          <p:cNvPr id="4" name="Slide Number Placeholder 3">
            <a:extLst>
              <a:ext uri="{FF2B5EF4-FFF2-40B4-BE49-F238E27FC236}">
                <a16:creationId xmlns:a16="http://schemas.microsoft.com/office/drawing/2014/main" id="{6CDC98F7-3512-62A4-F403-02E501EECCBE}"/>
              </a:ext>
            </a:extLst>
          </p:cNvPr>
          <p:cNvSpPr>
            <a:spLocks noGrp="1"/>
          </p:cNvSpPr>
          <p:nvPr>
            <p:ph type="sldNum" sz="quarter" idx="5"/>
          </p:nvPr>
        </p:nvSpPr>
        <p:spPr/>
        <p:txBody>
          <a:bodyPr/>
          <a:lstStyle/>
          <a:p>
            <a:fld id="{D40345AC-9F92-4C74-839D-24044B61ADEB}" type="slidenum">
              <a:rPr lang="en-NZ" smtClean="0"/>
              <a:t>11</a:t>
            </a:fld>
            <a:endParaRPr lang="en-NZ" dirty="0"/>
          </a:p>
        </p:txBody>
      </p:sp>
    </p:spTree>
    <p:extLst>
      <p:ext uri="{BB962C8B-B14F-4D97-AF65-F5344CB8AC3E}">
        <p14:creationId xmlns:p14="http://schemas.microsoft.com/office/powerpoint/2010/main" val="858656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SS holding slide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7524A7-84AF-D043-DE66-318FF0894366}"/>
              </a:ext>
            </a:extLst>
          </p:cNvPr>
          <p:cNvSpPr/>
          <p:nvPr userDrawn="1"/>
        </p:nvSpPr>
        <p:spPr>
          <a:xfrm>
            <a:off x="236173" y="188914"/>
            <a:ext cx="11728815" cy="6450426"/>
          </a:xfrm>
          <a:prstGeom prst="rect">
            <a:avLst/>
          </a:prstGeom>
          <a:solidFill>
            <a:srgbClr val="F3F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819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Light Green Circular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p:spPr>
      </p:pic>
      <p:sp>
        <p:nvSpPr>
          <p:cNvPr id="2" name="Title 1"/>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3" name="Picture 2">
            <a:extLst>
              <a:ext uri="{FF2B5EF4-FFF2-40B4-BE49-F238E27FC236}">
                <a16:creationId xmlns:a16="http://schemas.microsoft.com/office/drawing/2014/main" id="{4F9ADAEF-E074-2B1B-2B95-AD5223A0506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7C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7249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Dark Green Circular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B99A2424-1D19-DDED-B33F-43D498218CD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p:spPr>
      </p:pic>
      <p:sp>
        <p:nvSpPr>
          <p:cNvPr id="9" name="Title 1">
            <a:extLst>
              <a:ext uri="{FF2B5EF4-FFF2-40B4-BE49-F238E27FC236}">
                <a16:creationId xmlns:a16="http://schemas.microsoft.com/office/drawing/2014/main" id="{425053AD-BDE1-FFAA-B664-FFAE61CF253E}"/>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2" name="Picture 11">
            <a:extLst>
              <a:ext uri="{FF2B5EF4-FFF2-40B4-BE49-F238E27FC236}">
                <a16:creationId xmlns:a16="http://schemas.microsoft.com/office/drawing/2014/main" id="{58710F26-AD12-7F14-B199-96DD89F8388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99F0E4D1-D464-D271-CF45-7CCB4B39A78A}"/>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37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668189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Blue Circular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B99A2424-1D19-DDED-B33F-43D498218CD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p:spPr>
      </p:pic>
      <p:sp>
        <p:nvSpPr>
          <p:cNvPr id="9" name="Title 1">
            <a:extLst>
              <a:ext uri="{FF2B5EF4-FFF2-40B4-BE49-F238E27FC236}">
                <a16:creationId xmlns:a16="http://schemas.microsoft.com/office/drawing/2014/main" id="{425053AD-BDE1-FFAA-B664-FFAE61CF253E}"/>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2" name="Picture 11">
            <a:extLst>
              <a:ext uri="{FF2B5EF4-FFF2-40B4-BE49-F238E27FC236}">
                <a16:creationId xmlns:a16="http://schemas.microsoft.com/office/drawing/2014/main" id="{58710F26-AD12-7F14-B199-96DD89F8388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99F0E4D1-D464-D271-CF45-7CCB4B39A78A}"/>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56130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Dark Purple Circular Section divider">
    <p:spTree>
      <p:nvGrpSpPr>
        <p:cNvPr id="1" name=""/>
        <p:cNvGrpSpPr/>
        <p:nvPr/>
      </p:nvGrpSpPr>
      <p:grpSpPr>
        <a:xfrm>
          <a:off x="0" y="0"/>
          <a:ext cx="0" cy="0"/>
          <a:chOff x="0" y="0"/>
          <a:chExt cx="0" cy="0"/>
        </a:xfrm>
      </p:grpSpPr>
      <p:pic>
        <p:nvPicPr>
          <p:cNvPr id="4" name="Graphic 2">
            <a:extLst>
              <a:ext uri="{FF2B5EF4-FFF2-40B4-BE49-F238E27FC236}">
                <a16:creationId xmlns:a16="http://schemas.microsoft.com/office/drawing/2014/main" id="{E2C2261B-603B-5CD9-A59A-64E55C76BE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a:solidFill>
            <a:schemeClr val="accent5"/>
          </a:solidFill>
        </p:spPr>
      </p:pic>
      <p:sp>
        <p:nvSpPr>
          <p:cNvPr id="7" name="Title 1">
            <a:extLst>
              <a:ext uri="{FF2B5EF4-FFF2-40B4-BE49-F238E27FC236}">
                <a16:creationId xmlns:a16="http://schemas.microsoft.com/office/drawing/2014/main" id="{917805C3-5938-D3EB-4145-B0A6D8C3BF4C}"/>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1" name="Picture 10">
            <a:extLst>
              <a:ext uri="{FF2B5EF4-FFF2-40B4-BE49-F238E27FC236}">
                <a16:creationId xmlns:a16="http://schemas.microsoft.com/office/drawing/2014/main" id="{EBF035E7-F266-D054-1018-B407208B3D5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F7497AA5-8517-03BE-A922-FC0E8CCA00EB}"/>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F3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91004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Bright Pink Circular Section divider">
    <p:spTree>
      <p:nvGrpSpPr>
        <p:cNvPr id="1" name=""/>
        <p:cNvGrpSpPr/>
        <p:nvPr/>
      </p:nvGrpSpPr>
      <p:grpSpPr>
        <a:xfrm>
          <a:off x="0" y="0"/>
          <a:ext cx="0" cy="0"/>
          <a:chOff x="0" y="0"/>
          <a:chExt cx="0" cy="0"/>
        </a:xfrm>
      </p:grpSpPr>
      <p:pic>
        <p:nvPicPr>
          <p:cNvPr id="4" name="Graphic 2">
            <a:extLst>
              <a:ext uri="{FF2B5EF4-FFF2-40B4-BE49-F238E27FC236}">
                <a16:creationId xmlns:a16="http://schemas.microsoft.com/office/drawing/2014/main" id="{E2C2261B-603B-5CD9-A59A-64E55C76BE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a:off x="0" y="-1191"/>
            <a:ext cx="12192000" cy="6830616"/>
          </a:xfrm>
          <a:prstGeom prst="rect">
            <a:avLst/>
          </a:prstGeom>
          <a:solidFill>
            <a:schemeClr val="accent5"/>
          </a:solidFill>
        </p:spPr>
      </p:pic>
      <p:sp>
        <p:nvSpPr>
          <p:cNvPr id="7" name="Title 1">
            <a:extLst>
              <a:ext uri="{FF2B5EF4-FFF2-40B4-BE49-F238E27FC236}">
                <a16:creationId xmlns:a16="http://schemas.microsoft.com/office/drawing/2014/main" id="{917805C3-5938-D3EB-4145-B0A6D8C3BF4C}"/>
              </a:ext>
            </a:extLst>
          </p:cNvPr>
          <p:cNvSpPr>
            <a:spLocks noGrp="1"/>
          </p:cNvSpPr>
          <p:nvPr>
            <p:ph type="title"/>
          </p:nvPr>
        </p:nvSpPr>
        <p:spPr>
          <a:xfrm>
            <a:off x="334963" y="501030"/>
            <a:ext cx="5761037" cy="2927970"/>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1" name="Picture 10">
            <a:extLst>
              <a:ext uri="{FF2B5EF4-FFF2-40B4-BE49-F238E27FC236}">
                <a16:creationId xmlns:a16="http://schemas.microsoft.com/office/drawing/2014/main" id="{EBF035E7-F266-D054-1018-B407208B3D5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2" name="Rectangle 1">
            <a:extLst>
              <a:ext uri="{FF2B5EF4-FFF2-40B4-BE49-F238E27FC236}">
                <a16:creationId xmlns:a16="http://schemas.microsoft.com/office/drawing/2014/main" id="{F7497AA5-8517-03BE-A922-FC0E8CCA00EB}"/>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74339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Light Green Title Slide with image">
    <p:spTree>
      <p:nvGrpSpPr>
        <p:cNvPr id="1" name=""/>
        <p:cNvGrpSpPr/>
        <p:nvPr/>
      </p:nvGrpSpPr>
      <p:grpSpPr>
        <a:xfrm>
          <a:off x="0" y="0"/>
          <a:ext cx="0" cy="0"/>
          <a:chOff x="0" y="0"/>
          <a:chExt cx="0" cy="0"/>
        </a:xfrm>
      </p:grpSpPr>
      <p:pic>
        <p:nvPicPr>
          <p:cNvPr id="4" name="Picture 3" descr="A green and black background&#10;&#10;Description automatically generated">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98555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Dark Green Title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56557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Blue Title Slide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0AFB00-4BD6-9759-BDBA-72B702FB6E0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5" name="Picture 4">
            <a:extLst>
              <a:ext uri="{FF2B5EF4-FFF2-40B4-BE49-F238E27FC236}">
                <a16:creationId xmlns:a16="http://schemas.microsoft.com/office/drawing/2014/main" id="{0EBAC37B-94FA-AC2B-E5BE-E92941E431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9" name="Rectangle 8">
            <a:extLst>
              <a:ext uri="{FF2B5EF4-FFF2-40B4-BE49-F238E27FC236}">
                <a16:creationId xmlns:a16="http://schemas.microsoft.com/office/drawing/2014/main" id="{14013E75-EDA4-62D4-302E-FAC12C65AF72}"/>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401260"/>
            <a:ext cx="4752926" cy="1734167"/>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7423"/>
            <a:ext cx="4752926" cy="1273350"/>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96812"/>
            <a:ext cx="6096000" cy="5369941"/>
          </a:xfrm>
          <a:prstGeom prst="rect">
            <a:avLst/>
          </a:prstGeom>
        </p:spPr>
        <p:txBody>
          <a:bodyPr/>
          <a:lstStyle>
            <a:lvl1pPr marL="0" indent="0">
              <a:buNone/>
              <a:defRPr/>
            </a:lvl1pPr>
          </a:lstStyle>
          <a:p>
            <a:pPr lvl="0"/>
            <a:endParaRPr lang="en-NZ"/>
          </a:p>
        </p:txBody>
      </p:sp>
    </p:spTree>
    <p:extLst>
      <p:ext uri="{BB962C8B-B14F-4D97-AF65-F5344CB8AC3E}">
        <p14:creationId xmlns:p14="http://schemas.microsoft.com/office/powerpoint/2010/main" val="3687668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Dark Purple Title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E3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96800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Bright Pink Title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4F90-4E3B-9084-AE22-866F9759B2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334963" y="333684"/>
            <a:ext cx="5061123" cy="1798579"/>
          </a:xfrm>
          <a:prstGeom prst="rect">
            <a:avLst/>
          </a:prstGeom>
        </p:spPr>
        <p:txBody>
          <a:bodyPr lIns="0" tIns="0" rIns="0" bIns="180000" anchor="b" anchorCtr="0"/>
          <a:lstStyle>
            <a:lvl1pPr algn="l">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334963" y="2166427"/>
            <a:ext cx="5061123" cy="1215486"/>
          </a:xfrm>
          <a:prstGeom prst="rect">
            <a:avLst/>
          </a:prstGeom>
        </p:spPr>
        <p:txBody>
          <a:bodyPr lIns="0" tIns="0" rIns="0" bIns="0" anchor="t"/>
          <a:lstStyle>
            <a:lvl1pPr marL="0" indent="0" algn="l">
              <a:buNone/>
              <a:defRPr sz="2400">
                <a:solidFill>
                  <a:schemeClr val="tx1">
                    <a:lumMod val="85000"/>
                    <a:lumOff val="15000"/>
                  </a:schemeClr>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6096000" y="388620"/>
            <a:ext cx="5868988" cy="5378133"/>
          </a:xfrm>
          <a:prstGeom prst="rect">
            <a:avLst/>
          </a:prstGeom>
        </p:spPr>
        <p:txBody>
          <a:bodyPr/>
          <a:lstStyle>
            <a:lvl1pPr marL="0" indent="0">
              <a:buNone/>
              <a:defRPr/>
            </a:lvl1pPr>
          </a:lstStyle>
          <a:p>
            <a:pPr lvl="0"/>
            <a:endParaRPr lang="en-NZ"/>
          </a:p>
        </p:txBody>
      </p:sp>
      <p:pic>
        <p:nvPicPr>
          <p:cNvPr id="5" name="Picture 4">
            <a:extLst>
              <a:ext uri="{FF2B5EF4-FFF2-40B4-BE49-F238E27FC236}">
                <a16:creationId xmlns:a16="http://schemas.microsoft.com/office/drawing/2014/main" id="{9ED3DA8E-C001-8C8A-5308-288C77FD8FD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6433758" y="5871195"/>
            <a:ext cx="5531230"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0933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SS holding t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8ED691-3848-70EB-7A7B-F7570FE1E744}"/>
              </a:ext>
            </a:extLst>
          </p:cNvPr>
          <p:cNvSpPr/>
          <p:nvPr userDrawn="1"/>
        </p:nvSpPr>
        <p:spPr>
          <a:xfrm>
            <a:off x="236173" y="188913"/>
            <a:ext cx="11728815" cy="6460365"/>
          </a:xfrm>
          <a:prstGeom prst="rect">
            <a:avLst/>
          </a:prstGeom>
          <a:solidFill>
            <a:srgbClr val="F2F2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287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Light Green Conten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35857B-93CA-AA4A-AC1C-8E0581EAB66B}"/>
              </a:ext>
              <a:ext uri="{C183D7F6-B498-43B3-948B-1728B52AA6E4}">
                <adec:decorative xmlns:adec="http://schemas.microsoft.com/office/drawing/2017/decorative" val="1"/>
              </a:ext>
            </a:extLst>
          </p:cNvPr>
          <p:cNvSpPr/>
          <p:nvPr userDrawn="1"/>
        </p:nvSpPr>
        <p:spPr>
          <a:xfrm>
            <a:off x="0" y="6745978"/>
            <a:ext cx="12192000" cy="116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Tree>
    <p:extLst>
      <p:ext uri="{BB962C8B-B14F-4D97-AF65-F5344CB8AC3E}">
        <p14:creationId xmlns:p14="http://schemas.microsoft.com/office/powerpoint/2010/main" val="1557443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Dk Green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11" name="Rectangle 10">
            <a:extLst>
              <a:ext uri="{FF2B5EF4-FFF2-40B4-BE49-F238E27FC236}">
                <a16:creationId xmlns:a16="http://schemas.microsoft.com/office/drawing/2014/main" id="{9C1F721B-DD46-2222-5187-FC30D67F716F}"/>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34749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Blue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10" name="Rectangle 9">
            <a:extLst>
              <a:ext uri="{FF2B5EF4-FFF2-40B4-BE49-F238E27FC236}">
                <a16:creationId xmlns:a16="http://schemas.microsoft.com/office/drawing/2014/main" id="{2628DC8C-A51C-42D0-E5E5-79CDA52B43C5}"/>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47351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Purple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8" name="Rectangle 7">
            <a:extLst>
              <a:ext uri="{FF2B5EF4-FFF2-40B4-BE49-F238E27FC236}">
                <a16:creationId xmlns:a16="http://schemas.microsoft.com/office/drawing/2014/main" id="{29927460-2FC0-B416-31D3-1034A34542EB}"/>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E3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82226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Pink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239349" y="374654"/>
            <a:ext cx="11725639" cy="648072"/>
          </a:xfrm>
          <a:prstGeom prst="rect">
            <a:avLst/>
          </a:prstGeom>
        </p:spPr>
        <p:txBody>
          <a:bodyPr/>
          <a:lstStyle>
            <a:lvl1pPr algn="l">
              <a:tabLst>
                <a:tab pos="3405188" algn="l"/>
              </a:tabLst>
              <a:defRPr sz="4400"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239349" y="1203754"/>
            <a:ext cx="1172563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4441"/>
          <a:stretch/>
        </p:blipFill>
        <p:spPr>
          <a:xfrm>
            <a:off x="240920" y="5919270"/>
            <a:ext cx="2477728"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572" r="2869"/>
          <a:stretch/>
        </p:blipFill>
        <p:spPr>
          <a:xfrm>
            <a:off x="9487260" y="5919270"/>
            <a:ext cx="2477728" cy="882362"/>
          </a:xfrm>
          <a:prstGeom prst="rect">
            <a:avLst/>
          </a:prstGeom>
        </p:spPr>
      </p:pic>
      <p:sp>
        <p:nvSpPr>
          <p:cNvPr id="3" name="Rectangle 2">
            <a:extLst>
              <a:ext uri="{FF2B5EF4-FFF2-40B4-BE49-F238E27FC236}">
                <a16:creationId xmlns:a16="http://schemas.microsoft.com/office/drawing/2014/main" id="{A99F9850-5E75-A6F7-7CA2-4EBA894EE63E}"/>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3121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Green Title and Content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1E12B0-883A-8A8D-AADC-DD02ADDAC831}"/>
              </a:ext>
            </a:extLst>
          </p:cNvPr>
          <p:cNvSpPr/>
          <p:nvPr userDrawn="1"/>
        </p:nvSpPr>
        <p:spPr>
          <a:xfrm>
            <a:off x="0" y="5868391"/>
            <a:ext cx="12192000" cy="882362"/>
          </a:xfrm>
          <a:prstGeom prst="rect">
            <a:avLst/>
          </a:prstGeom>
          <a:solidFill>
            <a:srgbClr val="F3F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p:cNvSpPr>
            <a:spLocks noGrp="1"/>
          </p:cNvSpPr>
          <p:nvPr>
            <p:ph type="title"/>
          </p:nvPr>
        </p:nvSpPr>
        <p:spPr>
          <a:xfrm>
            <a:off x="347696" y="499071"/>
            <a:ext cx="11617291" cy="648072"/>
          </a:xfrm>
          <a:prstGeom prst="rect">
            <a:avLst/>
          </a:prstGeom>
        </p:spPr>
        <p:txBody>
          <a:bodyPr/>
          <a:lstStyle>
            <a:lvl1pPr algn="l">
              <a:tabLst>
                <a:tab pos="3405188" algn="l"/>
              </a:tabLst>
              <a:defRPr sz="48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3" name="Content Placeholder 2"/>
          <p:cNvSpPr>
            <a:spLocks noGrp="1"/>
          </p:cNvSpPr>
          <p:nvPr>
            <p:ph idx="1"/>
          </p:nvPr>
        </p:nvSpPr>
        <p:spPr>
          <a:xfrm>
            <a:off x="347697" y="1533525"/>
            <a:ext cx="11617291" cy="4175745"/>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3" name="Picture 12">
            <a:extLst>
              <a:ext uri="{FF2B5EF4-FFF2-40B4-BE49-F238E27FC236}">
                <a16:creationId xmlns:a16="http://schemas.microsoft.com/office/drawing/2014/main" id="{A8AD8D1B-669C-4576-CBE5-F4516A6EC0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
        <p:nvSpPr>
          <p:cNvPr id="9" name="Rectangle 8">
            <a:extLst>
              <a:ext uri="{FF2B5EF4-FFF2-40B4-BE49-F238E27FC236}">
                <a16:creationId xmlns:a16="http://schemas.microsoft.com/office/drawing/2014/main" id="{5D7C6283-5959-C98E-C1DA-250EC247D068}"/>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Graphic 4">
            <a:extLst>
              <a:ext uri="{FF2B5EF4-FFF2-40B4-BE49-F238E27FC236}">
                <a16:creationId xmlns:a16="http://schemas.microsoft.com/office/drawing/2014/main" id="{49C2D29C-BE65-9299-1FE9-ED3A4B2E3A2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56881" y="5865782"/>
            <a:ext cx="4135120" cy="868723"/>
          </a:xfrm>
          <a:prstGeom prst="rect">
            <a:avLst/>
          </a:prstGeom>
        </p:spPr>
      </p:pic>
    </p:spTree>
    <p:extLst>
      <p:ext uri="{BB962C8B-B14F-4D97-AF65-F5344CB8AC3E}">
        <p14:creationId xmlns:p14="http://schemas.microsoft.com/office/powerpoint/2010/main" val="2042503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32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SS holding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8ED691-3848-70EB-7A7B-F7570FE1E744}"/>
              </a:ext>
            </a:extLst>
          </p:cNvPr>
          <p:cNvSpPr/>
          <p:nvPr userDrawn="1"/>
        </p:nvSpPr>
        <p:spPr>
          <a:xfrm>
            <a:off x="236173" y="188913"/>
            <a:ext cx="11728815" cy="6460365"/>
          </a:xfrm>
          <a:prstGeom prst="rect">
            <a:avLst/>
          </a:prstGeom>
          <a:solidFill>
            <a:srgbClr val="F1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984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SS holding slide whit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25643"/>
          <a:stretch/>
        </p:blipFill>
        <p:spPr>
          <a:xfrm>
            <a:off x="3273630" y="2130847"/>
            <a:ext cx="57343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350"/>
          <a:stretch/>
        </p:blipFill>
        <p:spPr bwMode="auto">
          <a:xfrm>
            <a:off x="8208598" y="5495002"/>
            <a:ext cx="3983402" cy="1246366"/>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44822F09-572C-ADA5-5ABF-461354E18CC7}"/>
              </a:ext>
            </a:extLst>
          </p:cNvPr>
          <p:cNvSpPr/>
          <p:nvPr userDrawn="1"/>
        </p:nvSpPr>
        <p:spPr>
          <a:xfrm>
            <a:off x="155275" y="155275"/>
            <a:ext cx="11809563" cy="8195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53176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Light Green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7C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162680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ark Green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37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428970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Blue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228216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urple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5F3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109153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ink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68" b="168"/>
          <a:stretch/>
        </p:blipFill>
        <p:spPr>
          <a:xfrm rot="10800000" flipH="1">
            <a:off x="0" y="0"/>
            <a:ext cx="12192000" cy="6830616"/>
          </a:xfrm>
          <a:prstGeom prst="rect">
            <a:avLst/>
          </a:prstGeom>
        </p:spPr>
      </p:pic>
      <p:sp>
        <p:nvSpPr>
          <p:cNvPr id="2" name="Title 1"/>
          <p:cNvSpPr>
            <a:spLocks noGrp="1"/>
          </p:cNvSpPr>
          <p:nvPr>
            <p:ph type="title"/>
          </p:nvPr>
        </p:nvSpPr>
        <p:spPr>
          <a:xfrm>
            <a:off x="334963" y="2184400"/>
            <a:ext cx="6006570" cy="3268132"/>
          </a:xfrm>
          <a:prstGeom prst="rect">
            <a:avLst/>
          </a:prstGeom>
        </p:spPr>
        <p:txBody>
          <a:bodyPr/>
          <a:lstStyle>
            <a:lvl1pPr algn="l">
              <a:tabLst>
                <a:tab pos="3405188" algn="l"/>
              </a:tabLst>
              <a:defRPr sz="54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userDrawn="1"/>
        </p:nvSpPr>
        <p:spPr>
          <a:xfrm>
            <a:off x="0" y="6734506"/>
            <a:ext cx="12192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ABF2BF72-0705-C31C-A111-E0AEB98F17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04"/>
          <a:stretch/>
        </p:blipFill>
        <p:spPr>
          <a:xfrm>
            <a:off x="240920" y="5852145"/>
            <a:ext cx="5531230" cy="882362"/>
          </a:xfrm>
          <a:prstGeom prst="rect">
            <a:avLst/>
          </a:prstGeom>
        </p:spPr>
      </p:pic>
    </p:spTree>
    <p:extLst>
      <p:ext uri="{BB962C8B-B14F-4D97-AF65-F5344CB8AC3E}">
        <p14:creationId xmlns:p14="http://schemas.microsoft.com/office/powerpoint/2010/main" val="256194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6B38B-874D-5763-2B1B-9ECC25863C0D}"/>
              </a:ext>
            </a:extLst>
          </p:cNvPr>
          <p:cNvSpPr txBox="1"/>
          <p:nvPr userDrawn="1">
            <p:extLst>
              <p:ext uri="{1162E1C5-73C7-4A58-AE30-91384D911F3F}">
                <p184:classification xmlns:p184="http://schemas.microsoft.com/office/powerpoint/2018/4/main" val="hdr"/>
              </p:ext>
            </p:extLst>
          </p:nvPr>
        </p:nvSpPr>
        <p:spPr>
          <a:xfrm>
            <a:off x="11232603" y="-324533"/>
            <a:ext cx="858838" cy="152400"/>
          </a:xfrm>
          <a:prstGeom prst="rect">
            <a:avLst/>
          </a:prstGeom>
        </p:spPr>
        <p:txBody>
          <a:bodyPr horzOverflow="overflow" lIns="0" tIns="0" rIns="0" bIns="0">
            <a:spAutoFit/>
          </a:bodyPr>
          <a:lstStyle/>
          <a:p>
            <a:pPr algn="l"/>
            <a:r>
              <a:rPr lang="en-NZ" sz="1000" dirty="0">
                <a:solidFill>
                  <a:srgbClr val="000000"/>
                </a:solidFill>
                <a:latin typeface="Calibri" panose="020F0502020204030204" pitchFamily="34" charset="0"/>
                <a:cs typeface="Calibri" panose="020F0502020204030204" pitchFamily="34" charset="0"/>
              </a:rPr>
              <a:t>IN-CONFIDENCE</a:t>
            </a:r>
          </a:p>
        </p:txBody>
      </p:sp>
    </p:spTree>
    <p:extLst>
      <p:ext uri="{BB962C8B-B14F-4D97-AF65-F5344CB8AC3E}">
        <p14:creationId xmlns:p14="http://schemas.microsoft.com/office/powerpoint/2010/main" val="1978343337"/>
      </p:ext>
    </p:extLst>
  </p:cSld>
  <p:clrMap bg1="lt1" tx1="dk1" bg2="lt2" tx2="dk2" accent1="accent1" accent2="accent2" accent3="accent3" accent4="accent4" accent5="accent5" accent6="accent6" hlink="hlink" folHlink="folHlink"/>
  <p:sldLayoutIdLst>
    <p:sldLayoutId id="2147483708" r:id="rId1"/>
    <p:sldLayoutId id="2147483712" r:id="rId2"/>
    <p:sldLayoutId id="2147483719" r:id="rId3"/>
    <p:sldLayoutId id="2147483713" r:id="rId4"/>
    <p:sldLayoutId id="2147483724" r:id="rId5"/>
    <p:sldLayoutId id="2147483709" r:id="rId6"/>
    <p:sldLayoutId id="2147483725" r:id="rId7"/>
    <p:sldLayoutId id="2147483726" r:id="rId8"/>
    <p:sldLayoutId id="2147483727" r:id="rId9"/>
    <p:sldLayoutId id="2147483723" r:id="rId10"/>
    <p:sldLayoutId id="2147483710" r:id="rId11"/>
    <p:sldLayoutId id="2147483717" r:id="rId12"/>
    <p:sldLayoutId id="2147483715" r:id="rId13"/>
    <p:sldLayoutId id="2147483718" r:id="rId14"/>
    <p:sldLayoutId id="2147483705" r:id="rId15"/>
    <p:sldLayoutId id="2147483721" r:id="rId16"/>
    <p:sldLayoutId id="2147483707" r:id="rId17"/>
    <p:sldLayoutId id="2147483720" r:id="rId18"/>
    <p:sldLayoutId id="2147483722" r:id="rId19"/>
    <p:sldLayoutId id="2147483714" r:id="rId20"/>
    <p:sldLayoutId id="2147483728" r:id="rId21"/>
    <p:sldLayoutId id="2147483731" r:id="rId22"/>
    <p:sldLayoutId id="2147483730" r:id="rId23"/>
    <p:sldLayoutId id="2147483729" r:id="rId24"/>
    <p:sldLayoutId id="2147483706"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537" userDrawn="1">
          <p15:clr>
            <a:srgbClr val="F26B43"/>
          </p15:clr>
        </p15:guide>
        <p15:guide id="5" orient="horz" pos="119" userDrawn="1">
          <p15:clr>
            <a:srgbClr val="F26B43"/>
          </p15:clr>
        </p15:guide>
        <p15:guide id="6"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29.sv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18" Type="http://schemas.openxmlformats.org/officeDocument/2006/relationships/image" Target="../media/image48.sv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svg"/><Relationship Id="rId17" Type="http://schemas.openxmlformats.org/officeDocument/2006/relationships/image" Target="../media/image47.png"/><Relationship Id="rId2" Type="http://schemas.openxmlformats.org/officeDocument/2006/relationships/notesSlide" Target="../notesSlides/notesSlide24.xml"/><Relationship Id="rId16" Type="http://schemas.openxmlformats.org/officeDocument/2006/relationships/image" Target="../media/image46.svg"/><Relationship Id="rId20" Type="http://schemas.openxmlformats.org/officeDocument/2006/relationships/image" Target="../media/image50.svg"/><Relationship Id="rId1" Type="http://schemas.openxmlformats.org/officeDocument/2006/relationships/slideLayout" Target="../slideLayouts/slideLayout25.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svg"/><Relationship Id="rId19" Type="http://schemas.openxmlformats.org/officeDocument/2006/relationships/image" Target="../media/image49.pn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 Id="rId22"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18" Type="http://schemas.openxmlformats.org/officeDocument/2006/relationships/image" Target="../media/image48.svg"/><Relationship Id="rId3" Type="http://schemas.openxmlformats.org/officeDocument/2006/relationships/image" Target="../media/image33.png"/><Relationship Id="rId21" Type="http://schemas.openxmlformats.org/officeDocument/2006/relationships/image" Target="../media/image53.png"/><Relationship Id="rId7" Type="http://schemas.openxmlformats.org/officeDocument/2006/relationships/image" Target="../media/image37.png"/><Relationship Id="rId12" Type="http://schemas.openxmlformats.org/officeDocument/2006/relationships/image" Target="../media/image42.svg"/><Relationship Id="rId17" Type="http://schemas.openxmlformats.org/officeDocument/2006/relationships/image" Target="../media/image47.png"/><Relationship Id="rId2" Type="http://schemas.openxmlformats.org/officeDocument/2006/relationships/notesSlide" Target="../notesSlides/notesSlide25.xml"/><Relationship Id="rId16" Type="http://schemas.openxmlformats.org/officeDocument/2006/relationships/image" Target="../media/image46.svg"/><Relationship Id="rId20" Type="http://schemas.openxmlformats.org/officeDocument/2006/relationships/image" Target="../media/image50.svg"/><Relationship Id="rId1" Type="http://schemas.openxmlformats.org/officeDocument/2006/relationships/slideLayout" Target="../slideLayouts/slideLayout25.xml"/><Relationship Id="rId6" Type="http://schemas.openxmlformats.org/officeDocument/2006/relationships/image" Target="../media/image36.svg"/><Relationship Id="rId11" Type="http://schemas.openxmlformats.org/officeDocument/2006/relationships/image" Target="../media/image41.png"/><Relationship Id="rId24" Type="http://schemas.openxmlformats.org/officeDocument/2006/relationships/image" Target="../media/image56.sv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5.png"/><Relationship Id="rId10" Type="http://schemas.openxmlformats.org/officeDocument/2006/relationships/image" Target="../media/image40.svg"/><Relationship Id="rId19" Type="http://schemas.openxmlformats.org/officeDocument/2006/relationships/image" Target="../media/image49.pn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 Id="rId22" Type="http://schemas.openxmlformats.org/officeDocument/2006/relationships/image" Target="../media/image54.svg"/></Relationships>
</file>

<file path=ppt/slides/_rels/slide28.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18" Type="http://schemas.openxmlformats.org/officeDocument/2006/relationships/image" Target="../media/image48.svg"/><Relationship Id="rId3" Type="http://schemas.openxmlformats.org/officeDocument/2006/relationships/image" Target="../media/image33.png"/><Relationship Id="rId21" Type="http://schemas.openxmlformats.org/officeDocument/2006/relationships/image" Target="../media/image53.png"/><Relationship Id="rId7" Type="http://schemas.openxmlformats.org/officeDocument/2006/relationships/image" Target="../media/image37.png"/><Relationship Id="rId12" Type="http://schemas.openxmlformats.org/officeDocument/2006/relationships/image" Target="../media/image42.svg"/><Relationship Id="rId17" Type="http://schemas.openxmlformats.org/officeDocument/2006/relationships/image" Target="../media/image47.png"/><Relationship Id="rId2" Type="http://schemas.openxmlformats.org/officeDocument/2006/relationships/notesSlide" Target="../notesSlides/notesSlide26.xml"/><Relationship Id="rId16" Type="http://schemas.openxmlformats.org/officeDocument/2006/relationships/image" Target="../media/image46.svg"/><Relationship Id="rId20" Type="http://schemas.openxmlformats.org/officeDocument/2006/relationships/image" Target="../media/image50.svg"/><Relationship Id="rId1" Type="http://schemas.openxmlformats.org/officeDocument/2006/relationships/slideLayout" Target="../slideLayouts/slideLayout25.xml"/><Relationship Id="rId6" Type="http://schemas.openxmlformats.org/officeDocument/2006/relationships/image" Target="../media/image36.svg"/><Relationship Id="rId11" Type="http://schemas.openxmlformats.org/officeDocument/2006/relationships/image" Target="../media/image41.png"/><Relationship Id="rId24" Type="http://schemas.openxmlformats.org/officeDocument/2006/relationships/image" Target="../media/image56.sv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5.png"/><Relationship Id="rId10" Type="http://schemas.openxmlformats.org/officeDocument/2006/relationships/image" Target="../media/image40.svg"/><Relationship Id="rId19" Type="http://schemas.openxmlformats.org/officeDocument/2006/relationships/image" Target="../media/image49.pn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 Id="rId22" Type="http://schemas.openxmlformats.org/officeDocument/2006/relationships/image" Target="../media/image5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6DA0FC2-9B14-B551-3F15-89D2D02EB5F5}"/>
              </a:ext>
            </a:extLst>
          </p:cNvPr>
          <p:cNvSpPr txBox="1">
            <a:spLocks noGrp="1"/>
          </p:cNvSpPr>
          <p:nvPr>
            <p:ph type="title" idx="4294967295"/>
          </p:nvPr>
        </p:nvSpPr>
        <p:spPr>
          <a:xfrm>
            <a:off x="270896" y="4077305"/>
            <a:ext cx="11650208" cy="1320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t>Introduction to Residential Pricing changes</a:t>
            </a:r>
            <a:br>
              <a:rPr lang="en-US" b="1" dirty="0"/>
            </a:br>
            <a:r>
              <a:rPr kumimoji="0" lang="en-NZ" sz="4400" b="1" i="1" u="none" strike="noStrike" kern="1200" cap="none" spc="0" normalizeH="0" baseline="0" noProof="0" dirty="0">
                <a:ln>
                  <a:noFill/>
                </a:ln>
                <a:solidFill>
                  <a:schemeClr val="tx1"/>
                </a:solidFill>
                <a:effectLst/>
                <a:uLnTx/>
                <a:uFillTx/>
                <a:latin typeface="+mj-lt"/>
                <a:ea typeface="+mj-ea"/>
                <a:cs typeface="+mj-cs"/>
              </a:rPr>
              <a:t>Setting the Scene</a:t>
            </a:r>
          </a:p>
        </p:txBody>
      </p:sp>
    </p:spTree>
    <p:extLst>
      <p:ext uri="{BB962C8B-B14F-4D97-AF65-F5344CB8AC3E}">
        <p14:creationId xmlns:p14="http://schemas.microsoft.com/office/powerpoint/2010/main" val="308051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D08D2-8B40-90DB-9A8B-30EAF3EC16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3EF3C6-7406-B07A-2E4F-D16681A3E8A3}"/>
              </a:ext>
            </a:extLst>
          </p:cNvPr>
          <p:cNvSpPr>
            <a:spLocks noGrp="1"/>
          </p:cNvSpPr>
          <p:nvPr>
            <p:ph type="ctrTitle"/>
          </p:nvPr>
        </p:nvSpPr>
        <p:spPr/>
        <p:txBody>
          <a:bodyPr/>
          <a:lstStyle/>
          <a:p>
            <a:r>
              <a:rPr lang="en-US" dirty="0"/>
              <a:t>The Government response</a:t>
            </a:r>
            <a:endParaRPr lang="en-NZ" dirty="0"/>
          </a:p>
        </p:txBody>
      </p:sp>
      <p:sp>
        <p:nvSpPr>
          <p:cNvPr id="7" name="Content Placeholder 6">
            <a:extLst>
              <a:ext uri="{FF2B5EF4-FFF2-40B4-BE49-F238E27FC236}">
                <a16:creationId xmlns:a16="http://schemas.microsoft.com/office/drawing/2014/main" id="{0A694AAC-4D44-4BE4-8769-B3873113DA0E}"/>
              </a:ext>
            </a:extLst>
          </p:cNvPr>
          <p:cNvSpPr>
            <a:spLocks noGrp="1"/>
          </p:cNvSpPr>
          <p:nvPr>
            <p:ph idx="10"/>
          </p:nvPr>
        </p:nvSpPr>
        <p:spPr/>
        <p:txBody>
          <a:bodyPr/>
          <a:lstStyle/>
          <a:p>
            <a:pPr>
              <a:spcAft>
                <a:spcPts val="600"/>
              </a:spcAft>
            </a:pPr>
            <a:r>
              <a:rPr lang="en-US" sz="2000" dirty="0">
                <a:latin typeface="+mn-lt"/>
              </a:rPr>
              <a:t>The Government accepted the 7 recommendations of the Independent Review.</a:t>
            </a:r>
          </a:p>
          <a:p>
            <a:pPr>
              <a:spcAft>
                <a:spcPts val="600"/>
              </a:spcAft>
            </a:pPr>
            <a:endParaRPr lang="en-US" sz="2000" dirty="0">
              <a:latin typeface="+mn-lt"/>
            </a:endParaRPr>
          </a:p>
          <a:p>
            <a:pPr>
              <a:spcAft>
                <a:spcPts val="600"/>
              </a:spcAft>
            </a:pPr>
            <a:r>
              <a:rPr lang="en-US" sz="2000" dirty="0">
                <a:latin typeface="+mn-lt"/>
              </a:rPr>
              <a:t>The Government also decided: </a:t>
            </a:r>
          </a:p>
          <a:p>
            <a:pPr marL="342900" indent="-342900">
              <a:spcAft>
                <a:spcPts val="600"/>
              </a:spcAft>
              <a:buChar char="•"/>
            </a:pPr>
            <a:r>
              <a:rPr lang="en-US" sz="2000" dirty="0">
                <a:latin typeface="+mn-lt"/>
              </a:rPr>
              <a:t>MSD would become responsible for delivering DSS.</a:t>
            </a:r>
          </a:p>
          <a:p>
            <a:pPr marL="342900" indent="-342900">
              <a:spcAft>
                <a:spcPts val="600"/>
              </a:spcAft>
              <a:buChar char="•"/>
            </a:pPr>
            <a:r>
              <a:rPr lang="en-US" sz="2000" dirty="0">
                <a:latin typeface="+mn-lt"/>
              </a:rPr>
              <a:t>The Ministry of Disabled People – Whaikaha would be upgraded to a stand-alone government department.</a:t>
            </a:r>
          </a:p>
          <a:p>
            <a:pPr marL="342900" indent="-342900">
              <a:spcAft>
                <a:spcPts val="600"/>
              </a:spcAft>
              <a:buChar char="•"/>
            </a:pPr>
            <a:r>
              <a:rPr lang="en-US" sz="2000" dirty="0">
                <a:latin typeface="+mn-lt"/>
              </a:rPr>
              <a:t>A Taskforce would lead implementation of the recommendations and help facilitate the transfer of DSS to MSD.</a:t>
            </a:r>
          </a:p>
        </p:txBody>
      </p:sp>
    </p:spTree>
    <p:extLst>
      <p:ext uri="{BB962C8B-B14F-4D97-AF65-F5344CB8AC3E}">
        <p14:creationId xmlns:p14="http://schemas.microsoft.com/office/powerpoint/2010/main" val="94455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250"/>
                                        <p:tgtEl>
                                          <p:spTgt spid="7">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50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1000"/>
                                        <p:tgtEl>
                                          <p:spTgt spid="7">
                                            <p:txEl>
                                              <p:pRg st="2" end="2"/>
                                            </p:txEl>
                                          </p:spTgt>
                                        </p:tgtEl>
                                      </p:cBhvr>
                                    </p:animEffect>
                                  </p:childTnLst>
                                </p:cTn>
                              </p:par>
                            </p:childTnLst>
                          </p:cTn>
                        </p:par>
                        <p:par>
                          <p:cTn id="12" fill="hold">
                            <p:stCondLst>
                              <p:cond delay="2750"/>
                            </p:stCondLst>
                            <p:childTnLst>
                              <p:par>
                                <p:cTn id="13" presetID="10" presetClass="entr" presetSubtype="0" fill="hold" grpId="0"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1250"/>
                                        <p:tgtEl>
                                          <p:spTgt spid="7">
                                            <p:txEl>
                                              <p:pRg st="3" end="3"/>
                                            </p:tx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250"/>
                                        <p:tgtEl>
                                          <p:spTgt spid="7">
                                            <p:txEl>
                                              <p:pRg st="4" end="4"/>
                                            </p:txEl>
                                          </p:spTgt>
                                        </p:tgtEl>
                                      </p:cBhvr>
                                    </p:animEffect>
                                  </p:childTnLst>
                                </p:cTn>
                              </p:par>
                            </p:childTnLst>
                          </p:cTn>
                        </p:par>
                        <p:par>
                          <p:cTn id="20" fill="hold">
                            <p:stCondLst>
                              <p:cond delay="5250"/>
                            </p:stCondLst>
                            <p:childTnLst>
                              <p:par>
                                <p:cTn id="21" presetID="10" presetClass="entr" presetSubtype="0" fill="hold" grpId="0" nodeType="after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125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CB913-9369-30D1-2254-223C72CC8D7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E7A143-D5B7-3286-A2E3-0C718DB47EC1}"/>
              </a:ext>
            </a:extLst>
          </p:cNvPr>
          <p:cNvSpPr>
            <a:spLocks noGrp="1"/>
          </p:cNvSpPr>
          <p:nvPr>
            <p:ph type="ctrTitle"/>
          </p:nvPr>
        </p:nvSpPr>
        <p:spPr/>
        <p:txBody>
          <a:bodyPr/>
          <a:lstStyle/>
          <a:p>
            <a:r>
              <a:rPr lang="en-US" sz="4000" dirty="0"/>
              <a:t>Independent Review</a:t>
            </a:r>
            <a:br>
              <a:rPr lang="en-US" sz="4000" dirty="0"/>
            </a:br>
            <a:r>
              <a:rPr lang="en-US" sz="4000" dirty="0"/>
              <a:t>Recommendations</a:t>
            </a:r>
            <a:endParaRPr lang="en-NZ" sz="4000" dirty="0"/>
          </a:p>
        </p:txBody>
      </p:sp>
      <p:sp>
        <p:nvSpPr>
          <p:cNvPr id="7" name="Content Placeholder 6">
            <a:extLst>
              <a:ext uri="{FF2B5EF4-FFF2-40B4-BE49-F238E27FC236}">
                <a16:creationId xmlns:a16="http://schemas.microsoft.com/office/drawing/2014/main" id="{8DA8D60D-3A1B-7AA7-E029-944AE984E6EC}"/>
              </a:ext>
            </a:extLst>
          </p:cNvPr>
          <p:cNvSpPr>
            <a:spLocks noGrp="1"/>
          </p:cNvSpPr>
          <p:nvPr>
            <p:ph idx="10"/>
          </p:nvPr>
        </p:nvSpPr>
        <p:spPr/>
        <p:txBody>
          <a:bodyPr/>
          <a:lstStyle/>
          <a:p>
            <a:pPr marL="457200" indent="-457200">
              <a:buFont typeface="+mj-lt"/>
              <a:buAutoNum type="arabicPeriod"/>
            </a:pPr>
            <a:r>
              <a:rPr lang="en-US" sz="2200" dirty="0">
                <a:latin typeface="+mn-lt"/>
              </a:rPr>
              <a:t>Budgets for NASCs, EGL sites and EMS providers (Completed).</a:t>
            </a:r>
          </a:p>
          <a:p>
            <a:pPr marL="457200" indent="-457200">
              <a:buFont typeface="+mj-lt"/>
              <a:buAutoNum type="arabicPeriod"/>
            </a:pPr>
            <a:r>
              <a:rPr lang="en-US" sz="2200" dirty="0">
                <a:latin typeface="+mn-lt"/>
              </a:rPr>
              <a:t>Freeze funding for residential care and review of contract and pricing models (December 2025).</a:t>
            </a:r>
          </a:p>
          <a:p>
            <a:pPr marL="457200" indent="-457200">
              <a:buFont typeface="+mj-lt"/>
              <a:buAutoNum type="arabicPeriod"/>
            </a:pPr>
            <a:r>
              <a:rPr lang="en-US" sz="2200" dirty="0">
                <a:latin typeface="+mn-lt"/>
              </a:rPr>
              <a:t>Take no action on a price increase for providers in 2024/25 (Completed).</a:t>
            </a:r>
          </a:p>
          <a:p>
            <a:pPr marL="457200" indent="-457200">
              <a:buFont typeface="+mj-lt"/>
              <a:buAutoNum type="arabicPeriod"/>
            </a:pPr>
            <a:r>
              <a:rPr lang="en-US" sz="2200" dirty="0">
                <a:latin typeface="+mn-lt"/>
              </a:rPr>
              <a:t>Monitor NASC and EGL sites (Completed).</a:t>
            </a:r>
          </a:p>
          <a:p>
            <a:pPr marL="457200" indent="-457200">
              <a:buFont typeface="+mj-lt"/>
              <a:buAutoNum type="arabicPeriod"/>
            </a:pPr>
            <a:r>
              <a:rPr lang="en-US" sz="2200" dirty="0">
                <a:latin typeface="+mn-lt"/>
              </a:rPr>
              <a:t>Update assessment and allocation settings.</a:t>
            </a:r>
          </a:p>
          <a:p>
            <a:pPr marL="457200" indent="-457200">
              <a:buFont typeface="+mj-lt"/>
              <a:buAutoNum type="arabicPeriod"/>
            </a:pPr>
            <a:r>
              <a:rPr lang="en-US" sz="2200" dirty="0">
                <a:latin typeface="+mn-lt"/>
              </a:rPr>
              <a:t>Establish Flexible Funding criteria and review guidelines.</a:t>
            </a:r>
          </a:p>
          <a:p>
            <a:pPr marL="457200" indent="-457200">
              <a:buFont typeface="+mj-lt"/>
              <a:buAutoNum type="arabicPeriod"/>
            </a:pPr>
            <a:r>
              <a:rPr lang="en-US" sz="2200" dirty="0">
                <a:latin typeface="+mn-lt"/>
              </a:rPr>
              <a:t>Strengthen how we work with other agencies (Completed).</a:t>
            </a:r>
          </a:p>
        </p:txBody>
      </p:sp>
    </p:spTree>
    <p:extLst>
      <p:ext uri="{BB962C8B-B14F-4D97-AF65-F5344CB8AC3E}">
        <p14:creationId xmlns:p14="http://schemas.microsoft.com/office/powerpoint/2010/main" val="264816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68422-1309-ECB7-818C-9F1CCCB195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960EBD-5A83-28E2-0BAA-D50C756B8D8E}"/>
              </a:ext>
            </a:extLst>
          </p:cNvPr>
          <p:cNvSpPr>
            <a:spLocks noGrp="1"/>
          </p:cNvSpPr>
          <p:nvPr>
            <p:ph type="title"/>
          </p:nvPr>
        </p:nvSpPr>
        <p:spPr>
          <a:xfrm>
            <a:off x="334962" y="2184400"/>
            <a:ext cx="7615237" cy="3268132"/>
          </a:xfrm>
        </p:spPr>
        <p:txBody>
          <a:bodyPr anchor="ctr"/>
          <a:lstStyle/>
          <a:p>
            <a:r>
              <a:rPr lang="en-US" dirty="0"/>
              <a:t>What has been achieved?</a:t>
            </a:r>
            <a:endParaRPr lang="en-NZ" i="1" dirty="0"/>
          </a:p>
        </p:txBody>
      </p:sp>
    </p:spTree>
    <p:extLst>
      <p:ext uri="{BB962C8B-B14F-4D97-AF65-F5344CB8AC3E}">
        <p14:creationId xmlns:p14="http://schemas.microsoft.com/office/powerpoint/2010/main" val="58691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54CC9-B6D0-CD7F-B187-768B71A489F5}"/>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166C87E8-6C7D-EFFD-DD6A-0AA2FFF7C966}"/>
              </a:ext>
            </a:extLst>
          </p:cNvPr>
          <p:cNvSpPr>
            <a:spLocks noGrp="1"/>
          </p:cNvSpPr>
          <p:nvPr>
            <p:ph type="title"/>
          </p:nvPr>
        </p:nvSpPr>
        <p:spPr/>
        <p:txBody>
          <a:bodyPr/>
          <a:lstStyle/>
          <a:p>
            <a:r>
              <a:rPr lang="en-US" dirty="0"/>
              <a:t>What has been achieved</a:t>
            </a:r>
            <a:endParaRPr lang="en-NZ" dirty="0"/>
          </a:p>
        </p:txBody>
      </p:sp>
      <p:sp>
        <p:nvSpPr>
          <p:cNvPr id="20" name="Content Placeholder 19">
            <a:extLst>
              <a:ext uri="{FF2B5EF4-FFF2-40B4-BE49-F238E27FC236}">
                <a16:creationId xmlns:a16="http://schemas.microsoft.com/office/drawing/2014/main" id="{6304910E-E828-0D34-9659-691B043F6DAC}"/>
              </a:ext>
            </a:extLst>
          </p:cNvPr>
          <p:cNvSpPr>
            <a:spLocks noGrp="1"/>
          </p:cNvSpPr>
          <p:nvPr>
            <p:ph idx="1"/>
          </p:nvPr>
        </p:nvSpPr>
        <p:spPr>
          <a:xfrm>
            <a:off x="239349" y="1203754"/>
            <a:ext cx="6694851" cy="4715516"/>
          </a:xfrm>
        </p:spPr>
        <p:txBody>
          <a:bodyPr/>
          <a:lstStyle/>
          <a:p>
            <a:r>
              <a:rPr lang="en-US" sz="2000" dirty="0">
                <a:latin typeface="+mn-lt"/>
              </a:rPr>
              <a:t>Invested in staff capability and developed systems and processes to increase efficiency.</a:t>
            </a:r>
          </a:p>
          <a:p>
            <a:r>
              <a:rPr lang="en-US" sz="2000" dirty="0">
                <a:latin typeface="+mn-lt"/>
              </a:rPr>
              <a:t>Worked closely with the sector and key stakeholders across the system to understand what is working well and where improvements can be made.</a:t>
            </a:r>
          </a:p>
          <a:p>
            <a:r>
              <a:rPr lang="en-US" sz="2000" dirty="0">
                <a:latin typeface="+mn-lt"/>
              </a:rPr>
              <a:t>Cleared ¾ of the waitlist for specialist equipment.</a:t>
            </a:r>
          </a:p>
          <a:p>
            <a:r>
              <a:rPr lang="en-US" sz="2000" dirty="0">
                <a:latin typeface="+mn-lt"/>
                <a:ea typeface="Verdana"/>
              </a:rPr>
              <a:t>Commenced an internal change process to boost capability as commissioner, funder and steward.</a:t>
            </a:r>
          </a:p>
          <a:p>
            <a:r>
              <a:rPr lang="en-US" sz="2000" dirty="0">
                <a:latin typeface="+mn-lt"/>
              </a:rPr>
              <a:t>Worked with other agencies to improve interagency processes and joint funding.</a:t>
            </a:r>
          </a:p>
          <a:p>
            <a:r>
              <a:rPr lang="en-US" sz="2000" dirty="0">
                <a:latin typeface="+mn-lt"/>
              </a:rPr>
              <a:t>Consulted with the community on changes to assessments, allocations and flexible funding.</a:t>
            </a:r>
          </a:p>
        </p:txBody>
      </p:sp>
      <p:pic>
        <p:nvPicPr>
          <p:cNvPr id="2" name="Picture 1">
            <a:extLst>
              <a:ext uri="{FF2B5EF4-FFF2-40B4-BE49-F238E27FC236}">
                <a16:creationId xmlns:a16="http://schemas.microsoft.com/office/drawing/2014/main" id="{7D061677-C015-6971-1846-DA04D0EA6B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217" y="0"/>
            <a:ext cx="4973783" cy="6737063"/>
          </a:xfrm>
          <a:prstGeom prst="rect">
            <a:avLst/>
          </a:prstGeom>
        </p:spPr>
      </p:pic>
    </p:spTree>
    <p:extLst>
      <p:ext uri="{BB962C8B-B14F-4D97-AF65-F5344CB8AC3E}">
        <p14:creationId xmlns:p14="http://schemas.microsoft.com/office/powerpoint/2010/main" val="427832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250"/>
                                        <p:tgtEl>
                                          <p:spTgt spid="2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25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fade">
                                      <p:cBhvr>
                                        <p:cTn id="11" dur="1250"/>
                                        <p:tgtEl>
                                          <p:spTgt spid="20">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25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fade">
                                      <p:cBhvr>
                                        <p:cTn id="15" dur="1250"/>
                                        <p:tgtEl>
                                          <p:spTgt spid="20">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250"/>
                                  </p:stCondLst>
                                  <p:childTnLst>
                                    <p:set>
                                      <p:cBhvr>
                                        <p:cTn id="18" dur="1" fill="hold">
                                          <p:stCondLst>
                                            <p:cond delay="0"/>
                                          </p:stCondLst>
                                        </p:cTn>
                                        <p:tgtEl>
                                          <p:spTgt spid="20">
                                            <p:txEl>
                                              <p:pRg st="3" end="3"/>
                                            </p:txEl>
                                          </p:spTgt>
                                        </p:tgtEl>
                                        <p:attrNameLst>
                                          <p:attrName>style.visibility</p:attrName>
                                        </p:attrNameLst>
                                      </p:cBhvr>
                                      <p:to>
                                        <p:strVal val="visible"/>
                                      </p:to>
                                    </p:set>
                                    <p:animEffect transition="in" filter="fade">
                                      <p:cBhvr>
                                        <p:cTn id="19" dur="1250"/>
                                        <p:tgtEl>
                                          <p:spTgt spid="20">
                                            <p:txEl>
                                              <p:pRg st="3" end="3"/>
                                            </p:txEl>
                                          </p:spTgt>
                                        </p:tgtEl>
                                      </p:cBhvr>
                                    </p:animEffect>
                                  </p:childTnLst>
                                </p:cTn>
                              </p:par>
                            </p:childTnLst>
                          </p:cTn>
                        </p:par>
                        <p:par>
                          <p:cTn id="20" fill="hold">
                            <p:stCondLst>
                              <p:cond delay="6000"/>
                            </p:stCondLst>
                            <p:childTnLst>
                              <p:par>
                                <p:cTn id="21" presetID="10" presetClass="entr" presetSubtype="0" fill="hold" grpId="0" nodeType="afterEffect">
                                  <p:stCondLst>
                                    <p:cond delay="250"/>
                                  </p:stCondLst>
                                  <p:childTnLst>
                                    <p:set>
                                      <p:cBhvr>
                                        <p:cTn id="22" dur="1" fill="hold">
                                          <p:stCondLst>
                                            <p:cond delay="0"/>
                                          </p:stCondLst>
                                        </p:cTn>
                                        <p:tgtEl>
                                          <p:spTgt spid="20">
                                            <p:txEl>
                                              <p:pRg st="4" end="4"/>
                                            </p:txEl>
                                          </p:spTgt>
                                        </p:tgtEl>
                                        <p:attrNameLst>
                                          <p:attrName>style.visibility</p:attrName>
                                        </p:attrNameLst>
                                      </p:cBhvr>
                                      <p:to>
                                        <p:strVal val="visible"/>
                                      </p:to>
                                    </p:set>
                                    <p:animEffect transition="in" filter="fade">
                                      <p:cBhvr>
                                        <p:cTn id="23" dur="1250"/>
                                        <p:tgtEl>
                                          <p:spTgt spid="20">
                                            <p:txEl>
                                              <p:pRg st="4" end="4"/>
                                            </p:txEl>
                                          </p:spTgt>
                                        </p:tgtEl>
                                      </p:cBhvr>
                                    </p:animEffect>
                                  </p:childTnLst>
                                </p:cTn>
                              </p:par>
                            </p:childTnLst>
                          </p:cTn>
                        </p:par>
                        <p:par>
                          <p:cTn id="24" fill="hold">
                            <p:stCondLst>
                              <p:cond delay="7500"/>
                            </p:stCondLst>
                            <p:childTnLst>
                              <p:par>
                                <p:cTn id="25" presetID="10" presetClass="entr" presetSubtype="0" fill="hold" grpId="0" nodeType="afterEffect">
                                  <p:stCondLst>
                                    <p:cond delay="250"/>
                                  </p:stCondLst>
                                  <p:childTnLst>
                                    <p:set>
                                      <p:cBhvr>
                                        <p:cTn id="26" dur="1" fill="hold">
                                          <p:stCondLst>
                                            <p:cond delay="0"/>
                                          </p:stCondLst>
                                        </p:cTn>
                                        <p:tgtEl>
                                          <p:spTgt spid="20">
                                            <p:txEl>
                                              <p:pRg st="5" end="5"/>
                                            </p:txEl>
                                          </p:spTgt>
                                        </p:tgtEl>
                                        <p:attrNameLst>
                                          <p:attrName>style.visibility</p:attrName>
                                        </p:attrNameLst>
                                      </p:cBhvr>
                                      <p:to>
                                        <p:strVal val="visible"/>
                                      </p:to>
                                    </p:set>
                                    <p:animEffect transition="in" filter="fade">
                                      <p:cBhvr>
                                        <p:cTn id="27" dur="125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66A85F45-25B0-EC34-32B9-701ACDFDD5A0}"/>
              </a:ext>
            </a:extLst>
          </p:cNvPr>
          <p:cNvSpPr>
            <a:spLocks noGrp="1"/>
          </p:cNvSpPr>
          <p:nvPr>
            <p:ph type="title"/>
          </p:nvPr>
        </p:nvSpPr>
        <p:spPr/>
        <p:txBody>
          <a:bodyPr/>
          <a:lstStyle/>
          <a:p>
            <a:r>
              <a:rPr lang="en-US" dirty="0"/>
              <a:t>What has been achieved       (continued)</a:t>
            </a:r>
            <a:endParaRPr lang="en-NZ" dirty="0"/>
          </a:p>
        </p:txBody>
      </p:sp>
      <p:sp>
        <p:nvSpPr>
          <p:cNvPr id="20" name="Content Placeholder 19">
            <a:extLst>
              <a:ext uri="{FF2B5EF4-FFF2-40B4-BE49-F238E27FC236}">
                <a16:creationId xmlns:a16="http://schemas.microsoft.com/office/drawing/2014/main" id="{9003B60F-EF86-A95F-D1B2-EA12BECB9194}"/>
              </a:ext>
            </a:extLst>
          </p:cNvPr>
          <p:cNvSpPr>
            <a:spLocks noGrp="1"/>
          </p:cNvSpPr>
          <p:nvPr>
            <p:ph idx="1"/>
          </p:nvPr>
        </p:nvSpPr>
        <p:spPr>
          <a:xfrm>
            <a:off x="239349" y="1203754"/>
            <a:ext cx="6840062" cy="4715516"/>
          </a:xfrm>
        </p:spPr>
        <p:txBody>
          <a:bodyPr lIns="91440" tIns="45720" rIns="91440" bIns="45720" anchor="t"/>
          <a:lstStyle/>
          <a:p>
            <a:r>
              <a:rPr lang="en-US" sz="2000" dirty="0">
                <a:ea typeface="Roboto"/>
                <a:cs typeface="Roboto"/>
              </a:rPr>
              <a:t>Established prioritisation of entry into residential care.</a:t>
            </a:r>
            <a:endParaRPr lang="en-US" sz="2000" dirty="0"/>
          </a:p>
          <a:p>
            <a:r>
              <a:rPr lang="en-US" sz="2000" dirty="0">
                <a:ea typeface="Verdana"/>
              </a:rPr>
              <a:t>Provided certainty of funding for NASCs, Enabling Good Lives sites and providers.</a:t>
            </a:r>
            <a:endParaRPr lang="en-US" sz="2000" dirty="0"/>
          </a:p>
          <a:p>
            <a:r>
              <a:rPr lang="en-US" sz="2000" dirty="0">
                <a:ea typeface="Roboto"/>
                <a:cs typeface="Roboto"/>
              </a:rPr>
              <a:t>Improved and strengthened practices in forecasting, reporting and ensuring that prioritisation supports those in need.</a:t>
            </a:r>
            <a:endParaRPr lang="en-US" sz="2000" dirty="0"/>
          </a:p>
          <a:p>
            <a:r>
              <a:rPr lang="en-US" sz="2000" dirty="0">
                <a:ea typeface="Verdana"/>
              </a:rPr>
              <a:t>Improved monitoring of services and funding to enable better understanding of the drivers of change/ increase in the number and the cost of people supported.</a:t>
            </a:r>
            <a:endParaRPr lang="en-US" sz="2000" dirty="0"/>
          </a:p>
          <a:p>
            <a:r>
              <a:rPr lang="en-US" sz="2000" dirty="0">
                <a:ea typeface="Roboto"/>
                <a:cs typeface="Roboto"/>
              </a:rPr>
              <a:t>Improved practices for commercial procurement.</a:t>
            </a:r>
          </a:p>
          <a:p>
            <a:r>
              <a:rPr lang="en-US" sz="2000" dirty="0">
                <a:ea typeface="Roboto"/>
                <a:cs typeface="Roboto"/>
              </a:rPr>
              <a:t>Introduced </a:t>
            </a:r>
            <a:r>
              <a:rPr lang="en-US" sz="2000" dirty="0">
                <a:ea typeface="Verdana"/>
              </a:rPr>
              <a:t>a Review Panel to provide assurance that people are receiving appropriate support packages and residential care entitlements for high-cost packages.</a:t>
            </a:r>
            <a:endParaRPr lang="en-US" sz="2000" dirty="0"/>
          </a:p>
          <a:p>
            <a:endParaRPr lang="en-US" sz="2000" dirty="0">
              <a:latin typeface="+mn-lt"/>
              <a:ea typeface="Verdana"/>
            </a:endParaRPr>
          </a:p>
        </p:txBody>
      </p:sp>
      <p:pic>
        <p:nvPicPr>
          <p:cNvPr id="3" name="Picture 2">
            <a:extLst>
              <a:ext uri="{FF2B5EF4-FFF2-40B4-BE49-F238E27FC236}">
                <a16:creationId xmlns:a16="http://schemas.microsoft.com/office/drawing/2014/main" id="{0A46F32A-E287-0074-7556-1646FBEB590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217" y="0"/>
            <a:ext cx="4973783" cy="6737063"/>
          </a:xfrm>
          <a:prstGeom prst="rect">
            <a:avLst/>
          </a:prstGeom>
        </p:spPr>
      </p:pic>
    </p:spTree>
    <p:extLst>
      <p:ext uri="{BB962C8B-B14F-4D97-AF65-F5344CB8AC3E}">
        <p14:creationId xmlns:p14="http://schemas.microsoft.com/office/powerpoint/2010/main" val="119690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250"/>
                                        <p:tgtEl>
                                          <p:spTgt spid="2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25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fade">
                                      <p:cBhvr>
                                        <p:cTn id="11" dur="1250"/>
                                        <p:tgtEl>
                                          <p:spTgt spid="20">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25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fade">
                                      <p:cBhvr>
                                        <p:cTn id="15" dur="1250"/>
                                        <p:tgtEl>
                                          <p:spTgt spid="20">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250"/>
                                  </p:stCondLst>
                                  <p:childTnLst>
                                    <p:set>
                                      <p:cBhvr>
                                        <p:cTn id="18" dur="1" fill="hold">
                                          <p:stCondLst>
                                            <p:cond delay="0"/>
                                          </p:stCondLst>
                                        </p:cTn>
                                        <p:tgtEl>
                                          <p:spTgt spid="20">
                                            <p:txEl>
                                              <p:pRg st="3" end="3"/>
                                            </p:txEl>
                                          </p:spTgt>
                                        </p:tgtEl>
                                        <p:attrNameLst>
                                          <p:attrName>style.visibility</p:attrName>
                                        </p:attrNameLst>
                                      </p:cBhvr>
                                      <p:to>
                                        <p:strVal val="visible"/>
                                      </p:to>
                                    </p:set>
                                    <p:animEffect transition="in" filter="fade">
                                      <p:cBhvr>
                                        <p:cTn id="19" dur="1250"/>
                                        <p:tgtEl>
                                          <p:spTgt spid="20">
                                            <p:txEl>
                                              <p:pRg st="3" end="3"/>
                                            </p:txEl>
                                          </p:spTgt>
                                        </p:tgtEl>
                                      </p:cBhvr>
                                    </p:animEffect>
                                  </p:childTnLst>
                                </p:cTn>
                              </p:par>
                            </p:childTnLst>
                          </p:cTn>
                        </p:par>
                        <p:par>
                          <p:cTn id="20" fill="hold">
                            <p:stCondLst>
                              <p:cond delay="6000"/>
                            </p:stCondLst>
                            <p:childTnLst>
                              <p:par>
                                <p:cTn id="21" presetID="10" presetClass="entr" presetSubtype="0" fill="hold" grpId="0" nodeType="afterEffect">
                                  <p:stCondLst>
                                    <p:cond delay="250"/>
                                  </p:stCondLst>
                                  <p:childTnLst>
                                    <p:set>
                                      <p:cBhvr>
                                        <p:cTn id="22" dur="1" fill="hold">
                                          <p:stCondLst>
                                            <p:cond delay="0"/>
                                          </p:stCondLst>
                                        </p:cTn>
                                        <p:tgtEl>
                                          <p:spTgt spid="20">
                                            <p:txEl>
                                              <p:pRg st="4" end="4"/>
                                            </p:txEl>
                                          </p:spTgt>
                                        </p:tgtEl>
                                        <p:attrNameLst>
                                          <p:attrName>style.visibility</p:attrName>
                                        </p:attrNameLst>
                                      </p:cBhvr>
                                      <p:to>
                                        <p:strVal val="visible"/>
                                      </p:to>
                                    </p:set>
                                    <p:animEffect transition="in" filter="fade">
                                      <p:cBhvr>
                                        <p:cTn id="23" dur="1250"/>
                                        <p:tgtEl>
                                          <p:spTgt spid="20">
                                            <p:txEl>
                                              <p:pRg st="4" end="4"/>
                                            </p:txEl>
                                          </p:spTgt>
                                        </p:tgtEl>
                                      </p:cBhvr>
                                    </p:animEffect>
                                  </p:childTnLst>
                                </p:cTn>
                              </p:par>
                            </p:childTnLst>
                          </p:cTn>
                        </p:par>
                        <p:par>
                          <p:cTn id="24" fill="hold">
                            <p:stCondLst>
                              <p:cond delay="7500"/>
                            </p:stCondLst>
                            <p:childTnLst>
                              <p:par>
                                <p:cTn id="25" presetID="10" presetClass="entr" presetSubtype="0" fill="hold" grpId="0" nodeType="afterEffect">
                                  <p:stCondLst>
                                    <p:cond delay="250"/>
                                  </p:stCondLst>
                                  <p:childTnLst>
                                    <p:set>
                                      <p:cBhvr>
                                        <p:cTn id="26" dur="1" fill="hold">
                                          <p:stCondLst>
                                            <p:cond delay="0"/>
                                          </p:stCondLst>
                                        </p:cTn>
                                        <p:tgtEl>
                                          <p:spTgt spid="20">
                                            <p:txEl>
                                              <p:pRg st="5" end="5"/>
                                            </p:txEl>
                                          </p:spTgt>
                                        </p:tgtEl>
                                        <p:attrNameLst>
                                          <p:attrName>style.visibility</p:attrName>
                                        </p:attrNameLst>
                                      </p:cBhvr>
                                      <p:to>
                                        <p:strVal val="visible"/>
                                      </p:to>
                                    </p:set>
                                    <p:animEffect transition="in" filter="fade">
                                      <p:cBhvr>
                                        <p:cTn id="27" dur="125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CB0BF-784A-E980-1111-283455E1DA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45E02A-EE60-110F-E202-8389D5C4D1C8}"/>
              </a:ext>
            </a:extLst>
          </p:cNvPr>
          <p:cNvSpPr>
            <a:spLocks noGrp="1"/>
          </p:cNvSpPr>
          <p:nvPr>
            <p:ph type="title"/>
          </p:nvPr>
        </p:nvSpPr>
        <p:spPr>
          <a:xfrm>
            <a:off x="334962" y="2184400"/>
            <a:ext cx="7615237" cy="3268132"/>
          </a:xfrm>
        </p:spPr>
        <p:txBody>
          <a:bodyPr anchor="ctr"/>
          <a:lstStyle/>
          <a:p>
            <a:r>
              <a:rPr lang="en-US" dirty="0"/>
              <a:t>CGH - Community Group Home Pricing Model</a:t>
            </a:r>
            <a:endParaRPr lang="en-NZ" i="1" dirty="0"/>
          </a:p>
        </p:txBody>
      </p:sp>
    </p:spTree>
    <p:extLst>
      <p:ext uri="{BB962C8B-B14F-4D97-AF65-F5344CB8AC3E}">
        <p14:creationId xmlns:p14="http://schemas.microsoft.com/office/powerpoint/2010/main" val="110417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F9185-A0CE-EC16-4D3A-0B362A70FA6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2E5A9F5-5C50-3EC0-C4E1-E45BC6E7CBEB}"/>
              </a:ext>
            </a:extLst>
          </p:cNvPr>
          <p:cNvSpPr>
            <a:spLocks noGrp="1"/>
          </p:cNvSpPr>
          <p:nvPr>
            <p:ph type="ctrTitle"/>
          </p:nvPr>
        </p:nvSpPr>
        <p:spPr/>
        <p:txBody>
          <a:bodyPr/>
          <a:lstStyle/>
          <a:p>
            <a:r>
              <a:rPr lang="en-US" sz="4000" dirty="0"/>
              <a:t>Community Group Home Pricing Model</a:t>
            </a:r>
            <a:endParaRPr lang="en-NZ" sz="4000" dirty="0"/>
          </a:p>
        </p:txBody>
      </p:sp>
      <p:sp>
        <p:nvSpPr>
          <p:cNvPr id="6" name="Subtitle 5">
            <a:extLst>
              <a:ext uri="{FF2B5EF4-FFF2-40B4-BE49-F238E27FC236}">
                <a16:creationId xmlns:a16="http://schemas.microsoft.com/office/drawing/2014/main" id="{0EEE95C7-5B7C-355B-F1CC-7097B9C83AD0}"/>
              </a:ext>
            </a:extLst>
          </p:cNvPr>
          <p:cNvSpPr>
            <a:spLocks noGrp="1"/>
          </p:cNvSpPr>
          <p:nvPr>
            <p:ph type="subTitle" idx="1"/>
          </p:nvPr>
        </p:nvSpPr>
        <p:spPr/>
        <p:txBody>
          <a:bodyPr/>
          <a:lstStyle/>
          <a:p>
            <a:r>
              <a:rPr lang="en-US" i="1" dirty="0"/>
              <a:t>Incorporating Recommendation 2</a:t>
            </a:r>
          </a:p>
        </p:txBody>
      </p:sp>
      <p:sp>
        <p:nvSpPr>
          <p:cNvPr id="7" name="Content Placeholder 6">
            <a:extLst>
              <a:ext uri="{FF2B5EF4-FFF2-40B4-BE49-F238E27FC236}">
                <a16:creationId xmlns:a16="http://schemas.microsoft.com/office/drawing/2014/main" id="{FA832A03-DBAF-FD91-B15E-88342D34542F}"/>
              </a:ext>
            </a:extLst>
          </p:cNvPr>
          <p:cNvSpPr>
            <a:spLocks noGrp="1"/>
          </p:cNvSpPr>
          <p:nvPr>
            <p:ph idx="10"/>
          </p:nvPr>
        </p:nvSpPr>
        <p:spPr>
          <a:xfrm>
            <a:off x="6096000" y="325559"/>
            <a:ext cx="5868988" cy="5549724"/>
          </a:xfrm>
        </p:spPr>
        <p:txBody>
          <a:bodyPr/>
          <a:lstStyle/>
          <a:p>
            <a:pPr marL="457200" indent="-457200">
              <a:buFont typeface="Arial" panose="020B0604020202020204" pitchFamily="34" charset="0"/>
              <a:buChar char="•"/>
            </a:pPr>
            <a:r>
              <a:rPr lang="en-US" sz="2200" dirty="0">
                <a:latin typeface="+mn-lt"/>
              </a:rPr>
              <a:t>New residential pricing model. </a:t>
            </a:r>
          </a:p>
          <a:p>
            <a:pPr marL="457200" indent="-457200">
              <a:buFont typeface="Arial" panose="020B0604020202020204" pitchFamily="34" charset="0"/>
              <a:buChar char="•"/>
            </a:pPr>
            <a:r>
              <a:rPr lang="en-US" sz="2200" dirty="0">
                <a:latin typeface="+mn-lt"/>
              </a:rPr>
              <a:t>CGH pricing model came into effect 1 July. System and contract changes from 1 December 2025.</a:t>
            </a:r>
          </a:p>
          <a:p>
            <a:pPr marL="457200" indent="-457200">
              <a:buFont typeface="Arial" panose="020B0604020202020204" pitchFamily="34" charset="0"/>
              <a:buChar char="•"/>
            </a:pPr>
            <a:r>
              <a:rPr lang="en-US" sz="2200" dirty="0">
                <a:latin typeface="+mn-lt"/>
              </a:rPr>
              <a:t>Pricing model sets a nationally consistent approach to pricing.  </a:t>
            </a:r>
          </a:p>
          <a:p>
            <a:pPr marL="457200" indent="-457200">
              <a:buFont typeface="Arial" panose="020B0604020202020204" pitchFamily="34" charset="0"/>
              <a:buChar char="•"/>
            </a:pPr>
            <a:r>
              <a:rPr lang="en-US" sz="2200" dirty="0">
                <a:latin typeface="+mn-lt"/>
              </a:rPr>
              <a:t>Most people supported in CGHs funded on banded rates (about 90%).</a:t>
            </a:r>
          </a:p>
          <a:p>
            <a:pPr marL="457200" indent="-457200">
              <a:buFont typeface="Arial" panose="020B0604020202020204" pitchFamily="34" charset="0"/>
              <a:buChar char="•"/>
            </a:pPr>
            <a:r>
              <a:rPr lang="en-US" sz="2200" dirty="0">
                <a:latin typeface="+mn-lt"/>
              </a:rPr>
              <a:t>About 10% have rates above/below bands and funded by exceptional rates. </a:t>
            </a:r>
          </a:p>
          <a:p>
            <a:pPr marL="457200" indent="-457200">
              <a:buFont typeface="Arial" panose="020B0604020202020204" pitchFamily="34" charset="0"/>
              <a:buChar char="•"/>
            </a:pPr>
            <a:r>
              <a:rPr lang="en-US" sz="2200" dirty="0">
                <a:latin typeface="+mn-lt"/>
              </a:rPr>
              <a:t>The new pricing is considered all-inclusive. </a:t>
            </a:r>
          </a:p>
          <a:p>
            <a:pPr marL="457200" indent="-457200">
              <a:buFont typeface="Arial" panose="020B0604020202020204" pitchFamily="34" charset="0"/>
              <a:buChar char="•"/>
            </a:pPr>
            <a:r>
              <a:rPr lang="en-US" sz="2200" dirty="0">
                <a:latin typeface="+mn-lt"/>
              </a:rPr>
              <a:t>NASCs will continue to determine which banded or exceptional rates are paid to providers for individuals.</a:t>
            </a:r>
          </a:p>
        </p:txBody>
      </p:sp>
    </p:spTree>
    <p:extLst>
      <p:ext uri="{BB962C8B-B14F-4D97-AF65-F5344CB8AC3E}">
        <p14:creationId xmlns:p14="http://schemas.microsoft.com/office/powerpoint/2010/main" val="143564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250"/>
                                        <p:tgtEl>
                                          <p:spTgt spid="7">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250"/>
                                        <p:tgtEl>
                                          <p:spTgt spid="7">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250"/>
                                        <p:tgtEl>
                                          <p:spTgt spid="7">
                                            <p:txEl>
                                              <p:pRg st="2" end="2"/>
                                            </p:txEl>
                                          </p:spTgt>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250"/>
                                        <p:tgtEl>
                                          <p:spTgt spid="7">
                                            <p:txEl>
                                              <p:pRg st="3" end="3"/>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250"/>
                                        <p:tgtEl>
                                          <p:spTgt spid="7">
                                            <p:txEl>
                                              <p:pRg st="4" end="4"/>
                                            </p:txEl>
                                          </p:spTgt>
                                        </p:tgtEl>
                                      </p:cBhvr>
                                    </p:animEffect>
                                  </p:childTnLst>
                                </p:cTn>
                              </p:par>
                            </p:childTnLst>
                          </p:cTn>
                        </p:par>
                        <p:par>
                          <p:cTn id="24" fill="hold">
                            <p:stCondLst>
                              <p:cond delay="6250"/>
                            </p:stCondLst>
                            <p:childTnLst>
                              <p:par>
                                <p:cTn id="25" presetID="10" presetClass="entr" presetSubtype="0"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1250"/>
                                        <p:tgtEl>
                                          <p:spTgt spid="7">
                                            <p:txEl>
                                              <p:pRg st="5" end="5"/>
                                            </p:txEl>
                                          </p:spTgt>
                                        </p:tgtEl>
                                      </p:cBhvr>
                                    </p:animEffect>
                                  </p:childTnLst>
                                </p:cTn>
                              </p:par>
                            </p:childTnLst>
                          </p:cTn>
                        </p:par>
                        <p:par>
                          <p:cTn id="28" fill="hold">
                            <p:stCondLst>
                              <p:cond delay="7500"/>
                            </p:stCondLst>
                            <p:childTnLst>
                              <p:par>
                                <p:cTn id="29" presetID="10" presetClass="entr" presetSubtype="0" fill="hold" grpId="0"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125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AFF4-DA67-4D28-FEBE-406083D91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F2BF3-FE01-54E9-A26A-A86FF22CBF30}"/>
              </a:ext>
            </a:extLst>
          </p:cNvPr>
          <p:cNvSpPr>
            <a:spLocks noGrp="1"/>
          </p:cNvSpPr>
          <p:nvPr>
            <p:ph type="title"/>
          </p:nvPr>
        </p:nvSpPr>
        <p:spPr/>
        <p:txBody>
          <a:bodyPr/>
          <a:lstStyle/>
          <a:p>
            <a:r>
              <a:rPr lang="en-US" dirty="0"/>
              <a:t>How the new pricing model was developed</a:t>
            </a:r>
            <a:endParaRPr lang="en-NZ" dirty="0"/>
          </a:p>
        </p:txBody>
      </p:sp>
      <p:sp>
        <p:nvSpPr>
          <p:cNvPr id="5" name="Content Placeholder 4">
            <a:extLst>
              <a:ext uri="{FF2B5EF4-FFF2-40B4-BE49-F238E27FC236}">
                <a16:creationId xmlns:a16="http://schemas.microsoft.com/office/drawing/2014/main" id="{663A7E6A-71EB-BC2F-C19E-1DD54D86B143}"/>
              </a:ext>
            </a:extLst>
          </p:cNvPr>
          <p:cNvSpPr>
            <a:spLocks noGrp="1"/>
          </p:cNvSpPr>
          <p:nvPr>
            <p:ph idx="1"/>
          </p:nvPr>
        </p:nvSpPr>
        <p:spPr>
          <a:xfrm>
            <a:off x="233180" y="1203754"/>
            <a:ext cx="8240969" cy="4715516"/>
          </a:xfrm>
        </p:spPr>
        <p:txBody>
          <a:bodyPr/>
          <a:lstStyle/>
          <a:p>
            <a:pPr fontAlgn="t"/>
            <a:r>
              <a:rPr lang="en-NZ" sz="2400" dirty="0">
                <a:latin typeface="+mn-lt"/>
              </a:rPr>
              <a:t>A tool was developed that helped understand the true costs of delivering community residential services today, as well as a matrix of possible support scenarios. </a:t>
            </a:r>
          </a:p>
          <a:p>
            <a:r>
              <a:rPr lang="en-NZ" sz="2400" dirty="0">
                <a:latin typeface="+mn-lt"/>
              </a:rPr>
              <a:t>The support scenarios and costs were matched to the existing population to develop a full list of refreshed day rates.</a:t>
            </a:r>
            <a:endParaRPr lang="en-NZ" sz="2400" dirty="0">
              <a:highlight>
                <a:srgbClr val="FFFF00"/>
              </a:highlight>
              <a:latin typeface="+mn-lt"/>
            </a:endParaRPr>
          </a:p>
          <a:p>
            <a:r>
              <a:rPr lang="en-NZ" sz="2400" dirty="0">
                <a:latin typeface="+mn-lt"/>
              </a:rPr>
              <a:t>The new rates were divided into break points, reflecting an </a:t>
            </a:r>
            <a:r>
              <a:rPr lang="en-NZ" sz="2400" b="1" dirty="0">
                <a:latin typeface="+mn-lt"/>
              </a:rPr>
              <a:t>average</a:t>
            </a:r>
            <a:r>
              <a:rPr lang="en-NZ" sz="2400" dirty="0">
                <a:latin typeface="+mn-lt"/>
              </a:rPr>
              <a:t> price for services. These became the banded rates for the system.</a:t>
            </a:r>
          </a:p>
          <a:p>
            <a:r>
              <a:rPr lang="en-NZ" sz="2400" dirty="0">
                <a:latin typeface="+mn-lt"/>
              </a:rPr>
              <a:t>Service and cost assumptions were tested with a subset of existing providers and NASC representatives in March.</a:t>
            </a:r>
          </a:p>
        </p:txBody>
      </p:sp>
      <p:pic>
        <p:nvPicPr>
          <p:cNvPr id="6" name="Picture 5">
            <a:extLst>
              <a:ext uri="{FF2B5EF4-FFF2-40B4-BE49-F238E27FC236}">
                <a16:creationId xmlns:a16="http://schemas.microsoft.com/office/drawing/2014/main" id="{974F70DE-191B-1BD8-D6CF-9B92ACD3328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69337" y="1203753"/>
            <a:ext cx="3489483" cy="4715517"/>
          </a:xfrm>
          <a:prstGeom prst="rect">
            <a:avLst/>
          </a:prstGeom>
        </p:spPr>
      </p:pic>
    </p:spTree>
    <p:extLst>
      <p:ext uri="{BB962C8B-B14F-4D97-AF65-F5344CB8AC3E}">
        <p14:creationId xmlns:p14="http://schemas.microsoft.com/office/powerpoint/2010/main" val="2431989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750"/>
                                        <p:tgtEl>
                                          <p:spTgt spid="5">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25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750"/>
                                        <p:tgtEl>
                                          <p:spTgt spid="5">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25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C26E2-5E5C-4A01-5C74-04564D0E5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75C4FE-A3E4-6F21-72C3-C3120EFF7B0E}"/>
              </a:ext>
            </a:extLst>
          </p:cNvPr>
          <p:cNvSpPr>
            <a:spLocks noGrp="1"/>
          </p:cNvSpPr>
          <p:nvPr>
            <p:ph type="title"/>
          </p:nvPr>
        </p:nvSpPr>
        <p:spPr/>
        <p:txBody>
          <a:bodyPr/>
          <a:lstStyle/>
          <a:p>
            <a:r>
              <a:rPr lang="en-US" sz="4000" dirty="0"/>
              <a:t>How the new pricing model was developed (cont.)</a:t>
            </a:r>
            <a:endParaRPr lang="en-NZ" sz="4000" dirty="0"/>
          </a:p>
        </p:txBody>
      </p:sp>
      <p:sp>
        <p:nvSpPr>
          <p:cNvPr id="5" name="Content Placeholder 4">
            <a:extLst>
              <a:ext uri="{FF2B5EF4-FFF2-40B4-BE49-F238E27FC236}">
                <a16:creationId xmlns:a16="http://schemas.microsoft.com/office/drawing/2014/main" id="{8254B552-7C62-FA34-4DD4-4906FCE8A285}"/>
              </a:ext>
            </a:extLst>
          </p:cNvPr>
          <p:cNvSpPr>
            <a:spLocks noGrp="1"/>
          </p:cNvSpPr>
          <p:nvPr>
            <p:ph idx="1"/>
          </p:nvPr>
        </p:nvSpPr>
        <p:spPr>
          <a:xfrm>
            <a:off x="233180" y="1203754"/>
            <a:ext cx="8240969" cy="4715516"/>
          </a:xfrm>
        </p:spPr>
        <p:txBody>
          <a:bodyPr/>
          <a:lstStyle/>
          <a:p>
            <a:pPr fontAlgn="t"/>
            <a:r>
              <a:rPr lang="en-NZ" sz="2200" dirty="0">
                <a:latin typeface="+mn-lt"/>
              </a:rPr>
              <a:t>The first version of the model was based on a 2024 residential data set.</a:t>
            </a:r>
          </a:p>
          <a:p>
            <a:pPr fontAlgn="t"/>
            <a:r>
              <a:rPr lang="en-NZ" sz="2200" dirty="0">
                <a:latin typeface="+mn-lt"/>
              </a:rPr>
              <a:t>In July 2025 up-to-date facility and support information was collected from providers. This generated an updated list of rates based on a more accurate understanding of current service arrangements.</a:t>
            </a:r>
          </a:p>
          <a:p>
            <a:r>
              <a:rPr lang="en-NZ" sz="2200" dirty="0">
                <a:latin typeface="+mn-lt"/>
              </a:rPr>
              <a:t>These rates are reflected in the new Community Group Home Service Agreement. </a:t>
            </a:r>
          </a:p>
          <a:p>
            <a:r>
              <a:rPr lang="en-NZ" sz="2200" dirty="0">
                <a:latin typeface="+mn-lt"/>
              </a:rPr>
              <a:t>The rates will fund most (about 90 percent) of those accessing Community Group Home services.</a:t>
            </a:r>
          </a:p>
          <a:p>
            <a:r>
              <a:rPr lang="en-NZ" sz="2200" dirty="0">
                <a:latin typeface="+mn-lt"/>
              </a:rPr>
              <a:t>The model recognises that some people, given the level of support required, will need funding at levels that fall outside of the banded rates range.</a:t>
            </a:r>
          </a:p>
        </p:txBody>
      </p:sp>
      <p:pic>
        <p:nvPicPr>
          <p:cNvPr id="6" name="Picture 5">
            <a:extLst>
              <a:ext uri="{FF2B5EF4-FFF2-40B4-BE49-F238E27FC236}">
                <a16:creationId xmlns:a16="http://schemas.microsoft.com/office/drawing/2014/main" id="{EB8BA690-1C09-98BE-84DF-A9D9FDCD677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69337" y="1203753"/>
            <a:ext cx="3489483" cy="4715517"/>
          </a:xfrm>
          <a:prstGeom prst="rect">
            <a:avLst/>
          </a:prstGeom>
        </p:spPr>
      </p:pic>
    </p:spTree>
    <p:extLst>
      <p:ext uri="{BB962C8B-B14F-4D97-AF65-F5344CB8AC3E}">
        <p14:creationId xmlns:p14="http://schemas.microsoft.com/office/powerpoint/2010/main" val="2077814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DC825-BDE3-D918-5BB0-FD763150F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B55E9-2558-A93E-395F-C34C2004D7E5}"/>
              </a:ext>
            </a:extLst>
          </p:cNvPr>
          <p:cNvSpPr>
            <a:spLocks noGrp="1"/>
          </p:cNvSpPr>
          <p:nvPr>
            <p:ph type="title"/>
          </p:nvPr>
        </p:nvSpPr>
        <p:spPr/>
        <p:txBody>
          <a:bodyPr/>
          <a:lstStyle/>
          <a:p>
            <a:r>
              <a:rPr lang="en-US" sz="4000" dirty="0"/>
              <a:t>The Rates</a:t>
            </a:r>
            <a:endParaRPr lang="en-NZ" sz="4000" dirty="0"/>
          </a:p>
        </p:txBody>
      </p:sp>
      <p:sp>
        <p:nvSpPr>
          <p:cNvPr id="7" name="TextBox 6">
            <a:extLst>
              <a:ext uri="{FF2B5EF4-FFF2-40B4-BE49-F238E27FC236}">
                <a16:creationId xmlns:a16="http://schemas.microsoft.com/office/drawing/2014/main" id="{B47998AF-E9AA-999F-48ED-083751379CDB}"/>
              </a:ext>
            </a:extLst>
          </p:cNvPr>
          <p:cNvSpPr txBox="1"/>
          <p:nvPr/>
        </p:nvSpPr>
        <p:spPr>
          <a:xfrm>
            <a:off x="239349" y="1303403"/>
            <a:ext cx="2839783" cy="444096"/>
          </a:xfrm>
          <a:prstGeom prst="rect">
            <a:avLst/>
          </a:prstGeom>
          <a:noFill/>
        </p:spPr>
        <p:txBody>
          <a:bodyPr wrap="square" rtlCol="0">
            <a:spAutoFit/>
          </a:bodyPr>
          <a:lstStyle/>
          <a:p>
            <a:pPr algn="ctr"/>
            <a:r>
              <a:rPr lang="en-US" sz="2286" b="1" dirty="0"/>
              <a:t>Northern</a:t>
            </a:r>
            <a:endParaRPr lang="en-NZ" sz="2286" b="1" dirty="0"/>
          </a:p>
        </p:txBody>
      </p:sp>
      <p:graphicFrame>
        <p:nvGraphicFramePr>
          <p:cNvPr id="8" name="Table 7">
            <a:extLst>
              <a:ext uri="{FF2B5EF4-FFF2-40B4-BE49-F238E27FC236}">
                <a16:creationId xmlns:a16="http://schemas.microsoft.com/office/drawing/2014/main" id="{225DE584-84DE-1931-B4AF-950407F00A9D}"/>
              </a:ext>
            </a:extLst>
          </p:cNvPr>
          <p:cNvGraphicFramePr>
            <a:graphicFrameLocks noGrp="1"/>
          </p:cNvGraphicFramePr>
          <p:nvPr>
            <p:extLst>
              <p:ext uri="{D42A27DB-BD31-4B8C-83A1-F6EECF244321}">
                <p14:modId xmlns:p14="http://schemas.microsoft.com/office/powerpoint/2010/main" val="1304321253"/>
              </p:ext>
            </p:extLst>
          </p:nvPr>
        </p:nvGraphicFramePr>
        <p:xfrm>
          <a:off x="239352" y="1729926"/>
          <a:ext cx="2839782" cy="2790558"/>
        </p:xfrm>
        <a:graphic>
          <a:graphicData uri="http://schemas.openxmlformats.org/drawingml/2006/table">
            <a:tbl>
              <a:tblPr firstRow="1"/>
              <a:tblGrid>
                <a:gridCol w="1419891">
                  <a:extLst>
                    <a:ext uri="{9D8B030D-6E8A-4147-A177-3AD203B41FA5}">
                      <a16:colId xmlns:a16="http://schemas.microsoft.com/office/drawing/2014/main" val="2664327655"/>
                    </a:ext>
                  </a:extLst>
                </a:gridCol>
                <a:gridCol w="1419891">
                  <a:extLst>
                    <a:ext uri="{9D8B030D-6E8A-4147-A177-3AD203B41FA5}">
                      <a16:colId xmlns:a16="http://schemas.microsoft.com/office/drawing/2014/main" val="1248968232"/>
                    </a:ext>
                  </a:extLst>
                </a:gridCol>
              </a:tblGrid>
              <a:tr h="522576">
                <a:tc>
                  <a:txBody>
                    <a:bodyPr/>
                    <a:lstStyle/>
                    <a:p>
                      <a:pPr marL="0" algn="ctr" defTabSz="1280160" rtl="0" eaLnBrk="1" fontAlgn="base" latinLnBrk="0" hangingPunct="1">
                        <a:lnSpc>
                          <a:spcPts val="975"/>
                        </a:lnSpc>
                        <a:buNone/>
                      </a:pPr>
                      <a:r>
                        <a:rPr lang="en-NZ" sz="1700" b="1" i="0" u="none" strike="noStrike" kern="1200" dirty="0">
                          <a:solidFill>
                            <a:srgbClr val="FFFFFF"/>
                          </a:solidFill>
                          <a:effectLst/>
                          <a:latin typeface="Roboto" panose="02000000000000000000" pitchFamily="2" charset="0"/>
                          <a:ea typeface="+mn-ea"/>
                          <a:cs typeface="+mn-cs"/>
                        </a:rPr>
                        <a:t>Band​</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983" cap="flat" cmpd="sng" algn="ctr">
                      <a:solidFill>
                        <a:srgbClr val="000000"/>
                      </a:solidFill>
                      <a:prstDash val="solid"/>
                      <a:round/>
                      <a:headEnd type="none" w="med" len="med"/>
                      <a:tailEnd type="none" w="med" len="med"/>
                    </a:lnT>
                    <a:lnB w="19983" cap="flat" cmpd="sng" algn="ctr">
                      <a:solidFill>
                        <a:srgbClr val="000000"/>
                      </a:solidFill>
                      <a:prstDash val="solid"/>
                      <a:round/>
                      <a:headEnd type="none" w="med" len="med"/>
                      <a:tailEnd type="none" w="med" len="med"/>
                    </a:lnB>
                    <a:solidFill>
                      <a:srgbClr val="2C602F"/>
                    </a:solidFill>
                  </a:tcPr>
                </a:tc>
                <a:tc>
                  <a:txBody>
                    <a:bodyPr/>
                    <a:lstStyle/>
                    <a:p>
                      <a:pPr marL="0" algn="ctr" defTabSz="1280160" rtl="0" eaLnBrk="1" fontAlgn="base" latinLnBrk="0" hangingPunct="1">
                        <a:lnSpc>
                          <a:spcPts val="975"/>
                        </a:lnSpc>
                        <a:buNone/>
                      </a:pPr>
                      <a:r>
                        <a:rPr lang="en-NZ" sz="1700" b="1" i="0" u="none" strike="noStrike" kern="1200" dirty="0">
                          <a:solidFill>
                            <a:srgbClr val="FFFFFF"/>
                          </a:solidFill>
                          <a:effectLst/>
                          <a:latin typeface="Roboto" panose="02000000000000000000" pitchFamily="2" charset="0"/>
                          <a:ea typeface="+mn-ea"/>
                          <a:cs typeface="+mn-cs"/>
                        </a:rPr>
                        <a:t>Rate​</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9983" cap="flat" cmpd="sng" algn="ctr">
                      <a:solidFill>
                        <a:srgbClr val="000000"/>
                      </a:solidFill>
                      <a:prstDash val="solid"/>
                      <a:round/>
                      <a:headEnd type="none" w="med" len="med"/>
                      <a:tailEnd type="none" w="med" len="med"/>
                    </a:lnT>
                    <a:lnB w="19983" cap="flat" cmpd="sng" algn="ctr">
                      <a:solidFill>
                        <a:srgbClr val="000000"/>
                      </a:solidFill>
                      <a:prstDash val="solid"/>
                      <a:round/>
                      <a:headEnd type="none" w="med" len="med"/>
                      <a:tailEnd type="none" w="med" len="med"/>
                    </a:lnB>
                    <a:solidFill>
                      <a:srgbClr val="2C602F"/>
                    </a:solidFill>
                  </a:tcPr>
                </a:tc>
                <a:extLst>
                  <a:ext uri="{0D108BD9-81ED-4DB2-BD59-A6C34878D82A}">
                    <a16:rowId xmlns:a16="http://schemas.microsoft.com/office/drawing/2014/main" val="3818267001"/>
                  </a:ext>
                </a:extLst>
              </a:tr>
              <a:tr h="377997">
                <a:tc>
                  <a:txBody>
                    <a:bodyPr/>
                    <a:lstStyle/>
                    <a:p>
                      <a:pPr marL="0" algn="l"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Band 1​</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983"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algn="r"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$327.81​</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9983"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406243571"/>
                  </a:ext>
                </a:extLst>
              </a:tr>
              <a:tr h="377997">
                <a:tc>
                  <a:txBody>
                    <a:bodyPr/>
                    <a:lstStyle/>
                    <a:p>
                      <a:pPr marL="0" algn="l"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Band 2​</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r"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$414.57​</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661481088"/>
                  </a:ext>
                </a:extLst>
              </a:tr>
              <a:tr h="377997">
                <a:tc>
                  <a:txBody>
                    <a:bodyPr/>
                    <a:lstStyle/>
                    <a:p>
                      <a:pPr marL="0" algn="l"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Band 3​</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algn="r"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$494.93​</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943847133"/>
                  </a:ext>
                </a:extLst>
              </a:tr>
              <a:tr h="377997">
                <a:tc>
                  <a:txBody>
                    <a:bodyPr/>
                    <a:lstStyle/>
                    <a:p>
                      <a:pPr marL="0" algn="l"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Band 4​</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r"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$643.75 ​</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914465154"/>
                  </a:ext>
                </a:extLst>
              </a:tr>
              <a:tr h="377997">
                <a:tc>
                  <a:txBody>
                    <a:bodyPr/>
                    <a:lstStyle/>
                    <a:p>
                      <a:pPr marL="0" algn="l"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Band 5​</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algn="r"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$842.06 ​</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63138473"/>
                  </a:ext>
                </a:extLst>
              </a:tr>
              <a:tr h="377997">
                <a:tc>
                  <a:txBody>
                    <a:bodyPr/>
                    <a:lstStyle/>
                    <a:p>
                      <a:pPr marL="0" algn="l"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Band 6​</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983" cap="flat" cmpd="sng" algn="ctr">
                      <a:solidFill>
                        <a:srgbClr val="000000"/>
                      </a:solidFill>
                      <a:prstDash val="solid"/>
                      <a:round/>
                      <a:headEnd type="none" w="med" len="med"/>
                      <a:tailEnd type="none" w="med" len="med"/>
                    </a:lnB>
                    <a:solidFill>
                      <a:srgbClr val="E7E7E7"/>
                    </a:solidFill>
                  </a:tcPr>
                </a:tc>
                <a:tc>
                  <a:txBody>
                    <a:bodyPr/>
                    <a:lstStyle/>
                    <a:p>
                      <a:pPr marL="0" algn="r"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$893.61 ​</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983"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3211814164"/>
                  </a:ext>
                </a:extLst>
              </a:tr>
            </a:tbl>
          </a:graphicData>
        </a:graphic>
      </p:graphicFrame>
      <p:sp>
        <p:nvSpPr>
          <p:cNvPr id="9" name="TextBox 8">
            <a:extLst>
              <a:ext uri="{FF2B5EF4-FFF2-40B4-BE49-F238E27FC236}">
                <a16:creationId xmlns:a16="http://schemas.microsoft.com/office/drawing/2014/main" id="{9EE2494A-DAC3-C578-4B44-5A4306A6DA86}"/>
              </a:ext>
            </a:extLst>
          </p:cNvPr>
          <p:cNvSpPr txBox="1"/>
          <p:nvPr/>
        </p:nvSpPr>
        <p:spPr>
          <a:xfrm>
            <a:off x="3229243" y="1303403"/>
            <a:ext cx="2839783" cy="444096"/>
          </a:xfrm>
          <a:prstGeom prst="rect">
            <a:avLst/>
          </a:prstGeom>
          <a:noFill/>
        </p:spPr>
        <p:txBody>
          <a:bodyPr wrap="square" rtlCol="0">
            <a:spAutoFit/>
          </a:bodyPr>
          <a:lstStyle/>
          <a:p>
            <a:pPr algn="ctr"/>
            <a:r>
              <a:rPr lang="en-US" sz="2286" b="1" dirty="0"/>
              <a:t>Midlands</a:t>
            </a:r>
            <a:endParaRPr lang="en-NZ" sz="2286" b="1" dirty="0"/>
          </a:p>
        </p:txBody>
      </p:sp>
      <p:graphicFrame>
        <p:nvGraphicFramePr>
          <p:cNvPr id="10" name="Table 9">
            <a:extLst>
              <a:ext uri="{FF2B5EF4-FFF2-40B4-BE49-F238E27FC236}">
                <a16:creationId xmlns:a16="http://schemas.microsoft.com/office/drawing/2014/main" id="{036FA94C-9C6C-C317-FD9A-9C09EC7E273B}"/>
              </a:ext>
            </a:extLst>
          </p:cNvPr>
          <p:cNvGraphicFramePr>
            <a:graphicFrameLocks noGrp="1"/>
          </p:cNvGraphicFramePr>
          <p:nvPr>
            <p:extLst>
              <p:ext uri="{D42A27DB-BD31-4B8C-83A1-F6EECF244321}">
                <p14:modId xmlns:p14="http://schemas.microsoft.com/office/powerpoint/2010/main" val="4135234291"/>
              </p:ext>
            </p:extLst>
          </p:nvPr>
        </p:nvGraphicFramePr>
        <p:xfrm>
          <a:off x="3229245" y="1730193"/>
          <a:ext cx="2839782" cy="2790558"/>
        </p:xfrm>
        <a:graphic>
          <a:graphicData uri="http://schemas.openxmlformats.org/drawingml/2006/table">
            <a:tbl>
              <a:tblPr firstRow="1"/>
              <a:tblGrid>
                <a:gridCol w="1419891">
                  <a:extLst>
                    <a:ext uri="{9D8B030D-6E8A-4147-A177-3AD203B41FA5}">
                      <a16:colId xmlns:a16="http://schemas.microsoft.com/office/drawing/2014/main" val="46155073"/>
                    </a:ext>
                  </a:extLst>
                </a:gridCol>
                <a:gridCol w="1419891">
                  <a:extLst>
                    <a:ext uri="{9D8B030D-6E8A-4147-A177-3AD203B41FA5}">
                      <a16:colId xmlns:a16="http://schemas.microsoft.com/office/drawing/2014/main" val="3421589711"/>
                    </a:ext>
                  </a:extLst>
                </a:gridCol>
              </a:tblGrid>
              <a:tr h="479604">
                <a:tc>
                  <a:txBody>
                    <a:bodyPr/>
                    <a:lstStyle/>
                    <a:p>
                      <a:pPr marL="0" algn="ctr" defTabSz="1280160" rtl="0" eaLnBrk="1" fontAlgn="base" latinLnBrk="0" hangingPunct="1">
                        <a:lnSpc>
                          <a:spcPts val="975"/>
                        </a:lnSpc>
                        <a:buNone/>
                      </a:pPr>
                      <a:r>
                        <a:rPr lang="en-NZ" sz="1700" b="1" i="0" u="none" strike="noStrike" kern="1200" dirty="0">
                          <a:solidFill>
                            <a:srgbClr val="FFFFFF"/>
                          </a:solidFill>
                          <a:effectLst/>
                          <a:latin typeface="Roboto" panose="02000000000000000000" pitchFamily="2" charset="0"/>
                          <a:ea typeface="+mn-ea"/>
                          <a:cs typeface="+mn-cs"/>
                        </a:rPr>
                        <a:t>Band​</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983" cap="flat" cmpd="sng" algn="ctr">
                      <a:solidFill>
                        <a:srgbClr val="000000"/>
                      </a:solidFill>
                      <a:prstDash val="solid"/>
                      <a:round/>
                      <a:headEnd type="none" w="med" len="med"/>
                      <a:tailEnd type="none" w="med" len="med"/>
                    </a:lnT>
                    <a:lnB w="19983" cap="flat" cmpd="sng" algn="ctr">
                      <a:solidFill>
                        <a:srgbClr val="000000"/>
                      </a:solidFill>
                      <a:prstDash val="solid"/>
                      <a:round/>
                      <a:headEnd type="none" w="med" len="med"/>
                      <a:tailEnd type="none" w="med" len="med"/>
                    </a:lnB>
                    <a:solidFill>
                      <a:srgbClr val="2C602F"/>
                    </a:solidFill>
                  </a:tcPr>
                </a:tc>
                <a:tc>
                  <a:txBody>
                    <a:bodyPr/>
                    <a:lstStyle/>
                    <a:p>
                      <a:pPr marL="0" algn="ctr" defTabSz="1280160" rtl="0" eaLnBrk="1" fontAlgn="base" latinLnBrk="0" hangingPunct="1">
                        <a:lnSpc>
                          <a:spcPts val="975"/>
                        </a:lnSpc>
                        <a:buNone/>
                      </a:pPr>
                      <a:r>
                        <a:rPr lang="en-NZ" sz="1700" b="1" i="0" u="none" strike="noStrike" kern="1200" dirty="0">
                          <a:solidFill>
                            <a:srgbClr val="FFFFFF"/>
                          </a:solidFill>
                          <a:effectLst/>
                          <a:latin typeface="Roboto" panose="02000000000000000000" pitchFamily="2" charset="0"/>
                          <a:ea typeface="+mn-ea"/>
                          <a:cs typeface="+mn-cs"/>
                        </a:rPr>
                        <a:t>Rate​</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9983" cap="flat" cmpd="sng" algn="ctr">
                      <a:solidFill>
                        <a:srgbClr val="000000"/>
                      </a:solidFill>
                      <a:prstDash val="solid"/>
                      <a:round/>
                      <a:headEnd type="none" w="med" len="med"/>
                      <a:tailEnd type="none" w="med" len="med"/>
                    </a:lnT>
                    <a:lnB w="19983" cap="flat" cmpd="sng" algn="ctr">
                      <a:solidFill>
                        <a:srgbClr val="000000"/>
                      </a:solidFill>
                      <a:prstDash val="solid"/>
                      <a:round/>
                      <a:headEnd type="none" w="med" len="med"/>
                      <a:tailEnd type="none" w="med" len="med"/>
                    </a:lnB>
                    <a:solidFill>
                      <a:srgbClr val="2C602F"/>
                    </a:solidFill>
                  </a:tcPr>
                </a:tc>
                <a:extLst>
                  <a:ext uri="{0D108BD9-81ED-4DB2-BD59-A6C34878D82A}">
                    <a16:rowId xmlns:a16="http://schemas.microsoft.com/office/drawing/2014/main" val="2524788740"/>
                  </a:ext>
                </a:extLst>
              </a:tr>
              <a:tr h="385159">
                <a:tc>
                  <a:txBody>
                    <a:bodyPr/>
                    <a:lstStyle/>
                    <a:p>
                      <a:pPr marL="0" algn="l"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Band 1​</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983"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algn="r"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$320.77 ​</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9983"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156399449"/>
                  </a:ext>
                </a:extLst>
              </a:tr>
              <a:tr h="385159">
                <a:tc>
                  <a:txBody>
                    <a:bodyPr/>
                    <a:lstStyle/>
                    <a:p>
                      <a:pPr marL="0" algn="l"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Band 2​</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r"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$424.40​</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1409370"/>
                  </a:ext>
                </a:extLst>
              </a:tr>
              <a:tr h="385159">
                <a:tc>
                  <a:txBody>
                    <a:bodyPr/>
                    <a:lstStyle/>
                    <a:p>
                      <a:pPr marL="0" algn="l"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Band 3​</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algn="r"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$531.32​</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554280228"/>
                  </a:ext>
                </a:extLst>
              </a:tr>
              <a:tr h="385159">
                <a:tc>
                  <a:txBody>
                    <a:bodyPr/>
                    <a:lstStyle/>
                    <a:p>
                      <a:pPr marL="0" algn="l"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Band 4​</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r"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$654.72​</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773834807"/>
                  </a:ext>
                </a:extLst>
              </a:tr>
              <a:tr h="385159">
                <a:tc>
                  <a:txBody>
                    <a:bodyPr/>
                    <a:lstStyle/>
                    <a:p>
                      <a:pPr marL="0" algn="l"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Band 5​</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algn="r"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$855.44​</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160967013"/>
                  </a:ext>
                </a:extLst>
              </a:tr>
              <a:tr h="385159">
                <a:tc>
                  <a:txBody>
                    <a:bodyPr/>
                    <a:lstStyle/>
                    <a:p>
                      <a:pPr marL="0" algn="l"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Band 6​</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983" cap="flat" cmpd="sng" algn="ctr">
                      <a:solidFill>
                        <a:srgbClr val="000000"/>
                      </a:solidFill>
                      <a:prstDash val="solid"/>
                      <a:round/>
                      <a:headEnd type="none" w="med" len="med"/>
                      <a:tailEnd type="none" w="med" len="med"/>
                    </a:lnB>
                    <a:solidFill>
                      <a:srgbClr val="E7E7E7"/>
                    </a:solidFill>
                  </a:tcPr>
                </a:tc>
                <a:tc>
                  <a:txBody>
                    <a:bodyPr/>
                    <a:lstStyle/>
                    <a:p>
                      <a:pPr marL="0" algn="r"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$939.00​</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983"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1928824728"/>
                  </a:ext>
                </a:extLst>
              </a:tr>
            </a:tbl>
          </a:graphicData>
        </a:graphic>
      </p:graphicFrame>
      <p:sp>
        <p:nvSpPr>
          <p:cNvPr id="11" name="TextBox 10">
            <a:extLst>
              <a:ext uri="{FF2B5EF4-FFF2-40B4-BE49-F238E27FC236}">
                <a16:creationId xmlns:a16="http://schemas.microsoft.com/office/drawing/2014/main" id="{E8373F97-10E1-0D65-3704-B818820178E0}"/>
              </a:ext>
            </a:extLst>
          </p:cNvPr>
          <p:cNvSpPr txBox="1"/>
          <p:nvPr/>
        </p:nvSpPr>
        <p:spPr>
          <a:xfrm>
            <a:off x="6219138" y="1303403"/>
            <a:ext cx="2839782" cy="444096"/>
          </a:xfrm>
          <a:prstGeom prst="rect">
            <a:avLst/>
          </a:prstGeom>
          <a:noFill/>
        </p:spPr>
        <p:txBody>
          <a:bodyPr wrap="square" rtlCol="0">
            <a:spAutoFit/>
          </a:bodyPr>
          <a:lstStyle/>
          <a:p>
            <a:pPr algn="ctr"/>
            <a:r>
              <a:rPr lang="en-US" sz="2286" b="1" dirty="0"/>
              <a:t>Central</a:t>
            </a:r>
            <a:endParaRPr lang="en-NZ" sz="2286" b="1" dirty="0"/>
          </a:p>
        </p:txBody>
      </p:sp>
      <p:graphicFrame>
        <p:nvGraphicFramePr>
          <p:cNvPr id="12" name="Table 11">
            <a:extLst>
              <a:ext uri="{FF2B5EF4-FFF2-40B4-BE49-F238E27FC236}">
                <a16:creationId xmlns:a16="http://schemas.microsoft.com/office/drawing/2014/main" id="{B7082329-2535-3A5B-4A2D-6CFD801CCB80}"/>
              </a:ext>
            </a:extLst>
          </p:cNvPr>
          <p:cNvGraphicFramePr>
            <a:graphicFrameLocks noGrp="1"/>
          </p:cNvGraphicFramePr>
          <p:nvPr>
            <p:extLst>
              <p:ext uri="{D42A27DB-BD31-4B8C-83A1-F6EECF244321}">
                <p14:modId xmlns:p14="http://schemas.microsoft.com/office/powerpoint/2010/main" val="3312916580"/>
              </p:ext>
            </p:extLst>
          </p:nvPr>
        </p:nvGraphicFramePr>
        <p:xfrm>
          <a:off x="6219138" y="1730194"/>
          <a:ext cx="2839782" cy="2790556"/>
        </p:xfrm>
        <a:graphic>
          <a:graphicData uri="http://schemas.openxmlformats.org/drawingml/2006/table">
            <a:tbl>
              <a:tblPr firstRow="1"/>
              <a:tblGrid>
                <a:gridCol w="1419891">
                  <a:extLst>
                    <a:ext uri="{9D8B030D-6E8A-4147-A177-3AD203B41FA5}">
                      <a16:colId xmlns:a16="http://schemas.microsoft.com/office/drawing/2014/main" val="3182933148"/>
                    </a:ext>
                  </a:extLst>
                </a:gridCol>
                <a:gridCol w="1419891">
                  <a:extLst>
                    <a:ext uri="{9D8B030D-6E8A-4147-A177-3AD203B41FA5}">
                      <a16:colId xmlns:a16="http://schemas.microsoft.com/office/drawing/2014/main" val="2605315093"/>
                    </a:ext>
                  </a:extLst>
                </a:gridCol>
              </a:tblGrid>
              <a:tr h="461194">
                <a:tc>
                  <a:txBody>
                    <a:bodyPr/>
                    <a:lstStyle/>
                    <a:p>
                      <a:pPr marL="0" algn="ctr" defTabSz="1280160" rtl="0" eaLnBrk="1" fontAlgn="base" latinLnBrk="0" hangingPunct="1">
                        <a:lnSpc>
                          <a:spcPts val="975"/>
                        </a:lnSpc>
                        <a:buNone/>
                      </a:pPr>
                      <a:r>
                        <a:rPr lang="en-NZ" sz="1700" b="1" i="0" u="none" strike="noStrike" kern="1200" dirty="0">
                          <a:solidFill>
                            <a:srgbClr val="FFFFFF"/>
                          </a:solidFill>
                          <a:effectLst/>
                          <a:latin typeface="Roboto" panose="02000000000000000000" pitchFamily="2" charset="0"/>
                          <a:ea typeface="+mn-ea"/>
                          <a:cs typeface="+mn-cs"/>
                        </a:rPr>
                        <a:t>Band​</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983" cap="flat" cmpd="sng" algn="ctr">
                      <a:solidFill>
                        <a:srgbClr val="000000"/>
                      </a:solidFill>
                      <a:prstDash val="solid"/>
                      <a:round/>
                      <a:headEnd type="none" w="med" len="med"/>
                      <a:tailEnd type="none" w="med" len="med"/>
                    </a:lnT>
                    <a:lnB w="19983" cap="flat" cmpd="sng" algn="ctr">
                      <a:solidFill>
                        <a:srgbClr val="000000"/>
                      </a:solidFill>
                      <a:prstDash val="solid"/>
                      <a:round/>
                      <a:headEnd type="none" w="med" len="med"/>
                      <a:tailEnd type="none" w="med" len="med"/>
                    </a:lnB>
                    <a:solidFill>
                      <a:srgbClr val="2C602F"/>
                    </a:solidFill>
                  </a:tcPr>
                </a:tc>
                <a:tc>
                  <a:txBody>
                    <a:bodyPr/>
                    <a:lstStyle/>
                    <a:p>
                      <a:pPr marL="0" algn="ctr" defTabSz="1280160" rtl="0" eaLnBrk="1" fontAlgn="base" latinLnBrk="0" hangingPunct="1">
                        <a:lnSpc>
                          <a:spcPts val="975"/>
                        </a:lnSpc>
                        <a:buNone/>
                      </a:pPr>
                      <a:r>
                        <a:rPr lang="en-NZ" sz="1700" b="1" i="0" u="none" strike="noStrike" kern="1200" dirty="0">
                          <a:solidFill>
                            <a:srgbClr val="FFFFFF"/>
                          </a:solidFill>
                          <a:effectLst/>
                          <a:latin typeface="Roboto" panose="02000000000000000000" pitchFamily="2" charset="0"/>
                          <a:ea typeface="+mn-ea"/>
                          <a:cs typeface="+mn-cs"/>
                        </a:rPr>
                        <a:t>Rate​</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9983" cap="flat" cmpd="sng" algn="ctr">
                      <a:solidFill>
                        <a:srgbClr val="000000"/>
                      </a:solidFill>
                      <a:prstDash val="solid"/>
                      <a:round/>
                      <a:headEnd type="none" w="med" len="med"/>
                      <a:tailEnd type="none" w="med" len="med"/>
                    </a:lnT>
                    <a:lnB w="19983" cap="flat" cmpd="sng" algn="ctr">
                      <a:solidFill>
                        <a:srgbClr val="000000"/>
                      </a:solidFill>
                      <a:prstDash val="solid"/>
                      <a:round/>
                      <a:headEnd type="none" w="med" len="med"/>
                      <a:tailEnd type="none" w="med" len="med"/>
                    </a:lnB>
                    <a:solidFill>
                      <a:srgbClr val="2C602F"/>
                    </a:solidFill>
                  </a:tcPr>
                </a:tc>
                <a:extLst>
                  <a:ext uri="{0D108BD9-81ED-4DB2-BD59-A6C34878D82A}">
                    <a16:rowId xmlns:a16="http://schemas.microsoft.com/office/drawing/2014/main" val="3078925605"/>
                  </a:ext>
                </a:extLst>
              </a:tr>
              <a:tr h="388227">
                <a:tc>
                  <a:txBody>
                    <a:bodyPr/>
                    <a:lstStyle/>
                    <a:p>
                      <a:pPr marL="0" algn="l"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Band 1​</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983"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algn="r"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$324.31 ​</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9983"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454513435"/>
                  </a:ext>
                </a:extLst>
              </a:tr>
              <a:tr h="388227">
                <a:tc>
                  <a:txBody>
                    <a:bodyPr/>
                    <a:lstStyle/>
                    <a:p>
                      <a:pPr marL="0" algn="l"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Band 2​</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r"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$438.99​</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470605891"/>
                  </a:ext>
                </a:extLst>
              </a:tr>
              <a:tr h="388227">
                <a:tc>
                  <a:txBody>
                    <a:bodyPr/>
                    <a:lstStyle/>
                    <a:p>
                      <a:pPr marL="0" algn="l"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Band 3​</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algn="r"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$528.79 ​</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316922224"/>
                  </a:ext>
                </a:extLst>
              </a:tr>
              <a:tr h="388227">
                <a:tc>
                  <a:txBody>
                    <a:bodyPr/>
                    <a:lstStyle/>
                    <a:p>
                      <a:pPr marL="0" algn="l"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Band 4​</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r"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$661.55​</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658617946"/>
                  </a:ext>
                </a:extLst>
              </a:tr>
              <a:tr h="388227">
                <a:tc>
                  <a:txBody>
                    <a:bodyPr/>
                    <a:lstStyle/>
                    <a:p>
                      <a:pPr marL="0" algn="l"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Band 5​</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algn="r"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$847.99​</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221636522"/>
                  </a:ext>
                </a:extLst>
              </a:tr>
              <a:tr h="388227">
                <a:tc>
                  <a:txBody>
                    <a:bodyPr/>
                    <a:lstStyle/>
                    <a:p>
                      <a:pPr marL="0" algn="l"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Band 6​</a:t>
                      </a: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983" cap="flat" cmpd="sng" algn="ctr">
                      <a:solidFill>
                        <a:srgbClr val="000000"/>
                      </a:solidFill>
                      <a:prstDash val="solid"/>
                      <a:round/>
                      <a:headEnd type="none" w="med" len="med"/>
                      <a:tailEnd type="none" w="med" len="med"/>
                    </a:lnB>
                    <a:solidFill>
                      <a:srgbClr val="E7E7E7"/>
                    </a:solidFill>
                  </a:tcPr>
                </a:tc>
                <a:tc>
                  <a:txBody>
                    <a:bodyPr/>
                    <a:lstStyle/>
                    <a:p>
                      <a:pPr marL="0" algn="r" defTabSz="1280160" rtl="0" eaLnBrk="1" fontAlgn="base" latinLnBrk="0" hangingPunct="1">
                        <a:lnSpc>
                          <a:spcPts val="975"/>
                        </a:lnSpc>
                        <a:buNone/>
                      </a:pPr>
                      <a:r>
                        <a:rPr lang="en-NZ" sz="1700" b="0" i="0" u="none" strike="noStrike" kern="1200" dirty="0">
                          <a:solidFill>
                            <a:srgbClr val="000000"/>
                          </a:solidFill>
                          <a:effectLst/>
                          <a:latin typeface="Roboto" panose="02000000000000000000" pitchFamily="2" charset="0"/>
                          <a:ea typeface="+mn-ea"/>
                          <a:cs typeface="+mn-cs"/>
                        </a:rPr>
                        <a:t>$905.70​</a:t>
                      </a: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983"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2397814486"/>
                  </a:ext>
                </a:extLst>
              </a:tr>
            </a:tbl>
          </a:graphicData>
        </a:graphic>
      </p:graphicFrame>
      <p:sp>
        <p:nvSpPr>
          <p:cNvPr id="13" name="TextBox 12">
            <a:extLst>
              <a:ext uri="{FF2B5EF4-FFF2-40B4-BE49-F238E27FC236}">
                <a16:creationId xmlns:a16="http://schemas.microsoft.com/office/drawing/2014/main" id="{A139BA97-B0A9-A787-D09A-B759EC426BEE}"/>
              </a:ext>
            </a:extLst>
          </p:cNvPr>
          <p:cNvSpPr txBox="1"/>
          <p:nvPr/>
        </p:nvSpPr>
        <p:spPr>
          <a:xfrm>
            <a:off x="9209030" y="1303403"/>
            <a:ext cx="2839783" cy="444096"/>
          </a:xfrm>
          <a:prstGeom prst="rect">
            <a:avLst/>
          </a:prstGeom>
          <a:noFill/>
        </p:spPr>
        <p:txBody>
          <a:bodyPr wrap="square" rtlCol="0">
            <a:spAutoFit/>
          </a:bodyPr>
          <a:lstStyle/>
          <a:p>
            <a:pPr algn="ctr"/>
            <a:r>
              <a:rPr lang="en-US" sz="2286" b="1" dirty="0"/>
              <a:t>Southern</a:t>
            </a:r>
            <a:endParaRPr lang="en-NZ" sz="2286" b="1" dirty="0"/>
          </a:p>
        </p:txBody>
      </p:sp>
      <p:graphicFrame>
        <p:nvGraphicFramePr>
          <p:cNvPr id="14" name="Table 13">
            <a:extLst>
              <a:ext uri="{FF2B5EF4-FFF2-40B4-BE49-F238E27FC236}">
                <a16:creationId xmlns:a16="http://schemas.microsoft.com/office/drawing/2014/main" id="{0D35F29B-CE7E-5222-6C23-85CBF8C318CB}"/>
              </a:ext>
            </a:extLst>
          </p:cNvPr>
          <p:cNvGraphicFramePr>
            <a:graphicFrameLocks noGrp="1"/>
          </p:cNvGraphicFramePr>
          <p:nvPr>
            <p:extLst>
              <p:ext uri="{D42A27DB-BD31-4B8C-83A1-F6EECF244321}">
                <p14:modId xmlns:p14="http://schemas.microsoft.com/office/powerpoint/2010/main" val="3963732808"/>
              </p:ext>
            </p:extLst>
          </p:nvPr>
        </p:nvGraphicFramePr>
        <p:xfrm>
          <a:off x="9209031" y="1729927"/>
          <a:ext cx="2839782" cy="2790557"/>
        </p:xfrm>
        <a:graphic>
          <a:graphicData uri="http://schemas.openxmlformats.org/drawingml/2006/table">
            <a:tbl>
              <a:tblPr firstRow="1"/>
              <a:tblGrid>
                <a:gridCol w="1419891">
                  <a:extLst>
                    <a:ext uri="{9D8B030D-6E8A-4147-A177-3AD203B41FA5}">
                      <a16:colId xmlns:a16="http://schemas.microsoft.com/office/drawing/2014/main" val="1246670273"/>
                    </a:ext>
                  </a:extLst>
                </a:gridCol>
                <a:gridCol w="1419891">
                  <a:extLst>
                    <a:ext uri="{9D8B030D-6E8A-4147-A177-3AD203B41FA5}">
                      <a16:colId xmlns:a16="http://schemas.microsoft.com/office/drawing/2014/main" val="2280843080"/>
                    </a:ext>
                  </a:extLst>
                </a:gridCol>
              </a:tblGrid>
              <a:tr h="433025">
                <a:tc>
                  <a:txBody>
                    <a:bodyPr/>
                    <a:lstStyle/>
                    <a:p>
                      <a:pPr algn="ctr" fontAlgn="base">
                        <a:lnSpc>
                          <a:spcPts val="975"/>
                        </a:lnSpc>
                        <a:buNone/>
                      </a:pPr>
                      <a:r>
                        <a:rPr lang="en-NZ" sz="1700" b="1" i="0" u="none" strike="noStrike" dirty="0">
                          <a:solidFill>
                            <a:srgbClr val="FFFFFF"/>
                          </a:solidFill>
                          <a:effectLst/>
                          <a:latin typeface="Roboto" panose="02000000000000000000" pitchFamily="2" charset="0"/>
                        </a:rPr>
                        <a:t>Band</a:t>
                      </a:r>
                      <a:r>
                        <a:rPr lang="en-NZ" sz="1700" b="0" i="0" dirty="0">
                          <a:solidFill>
                            <a:srgbClr val="000000"/>
                          </a:solidFill>
                          <a:effectLst/>
                          <a:latin typeface="Roboto" panose="02000000000000000000" pitchFamily="2" charset="0"/>
                        </a:rPr>
                        <a:t>​</a:t>
                      </a:r>
                      <a:endParaRPr lang="en-NZ" sz="1700" b="0" i="0" dirty="0">
                        <a:solidFill>
                          <a:srgbClr val="000000"/>
                        </a:solidFill>
                        <a:effectLst/>
                      </a:endParaRP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983" cap="flat" cmpd="sng" algn="ctr">
                      <a:solidFill>
                        <a:srgbClr val="000000"/>
                      </a:solidFill>
                      <a:prstDash val="solid"/>
                      <a:round/>
                      <a:headEnd type="none" w="med" len="med"/>
                      <a:tailEnd type="none" w="med" len="med"/>
                    </a:lnT>
                    <a:lnB w="19983" cap="flat" cmpd="sng" algn="ctr">
                      <a:solidFill>
                        <a:srgbClr val="000000"/>
                      </a:solidFill>
                      <a:prstDash val="solid"/>
                      <a:round/>
                      <a:headEnd type="none" w="med" len="med"/>
                      <a:tailEnd type="none" w="med" len="med"/>
                    </a:lnB>
                    <a:solidFill>
                      <a:srgbClr val="2C602F"/>
                    </a:solidFill>
                  </a:tcPr>
                </a:tc>
                <a:tc>
                  <a:txBody>
                    <a:bodyPr/>
                    <a:lstStyle/>
                    <a:p>
                      <a:pPr algn="ctr" fontAlgn="base">
                        <a:lnSpc>
                          <a:spcPts val="975"/>
                        </a:lnSpc>
                        <a:buNone/>
                      </a:pPr>
                      <a:r>
                        <a:rPr lang="en-NZ" sz="1700" b="1" i="0" u="none" strike="noStrike" dirty="0">
                          <a:solidFill>
                            <a:srgbClr val="FFFFFF"/>
                          </a:solidFill>
                          <a:effectLst/>
                          <a:latin typeface="Roboto" panose="02000000000000000000" pitchFamily="2" charset="0"/>
                        </a:rPr>
                        <a:t>Rate</a:t>
                      </a:r>
                      <a:r>
                        <a:rPr lang="en-NZ" sz="1700" b="0" i="0" dirty="0">
                          <a:solidFill>
                            <a:srgbClr val="000000"/>
                          </a:solidFill>
                          <a:effectLst/>
                          <a:latin typeface="Roboto" panose="02000000000000000000" pitchFamily="2" charset="0"/>
                        </a:rPr>
                        <a:t>​</a:t>
                      </a:r>
                      <a:endParaRPr lang="en-NZ" sz="1700" b="0" i="0" dirty="0">
                        <a:solidFill>
                          <a:srgbClr val="000000"/>
                        </a:solidFill>
                        <a:effectLst/>
                      </a:endParaRP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9983" cap="flat" cmpd="sng" algn="ctr">
                      <a:solidFill>
                        <a:srgbClr val="000000"/>
                      </a:solidFill>
                      <a:prstDash val="solid"/>
                      <a:round/>
                      <a:headEnd type="none" w="med" len="med"/>
                      <a:tailEnd type="none" w="med" len="med"/>
                    </a:lnT>
                    <a:lnB w="19983" cap="flat" cmpd="sng" algn="ctr">
                      <a:solidFill>
                        <a:srgbClr val="000000"/>
                      </a:solidFill>
                      <a:prstDash val="solid"/>
                      <a:round/>
                      <a:headEnd type="none" w="med" len="med"/>
                      <a:tailEnd type="none" w="med" len="med"/>
                    </a:lnB>
                    <a:solidFill>
                      <a:srgbClr val="2C602F"/>
                    </a:solidFill>
                  </a:tcPr>
                </a:tc>
                <a:extLst>
                  <a:ext uri="{0D108BD9-81ED-4DB2-BD59-A6C34878D82A}">
                    <a16:rowId xmlns:a16="http://schemas.microsoft.com/office/drawing/2014/main" val="2265258753"/>
                  </a:ext>
                </a:extLst>
              </a:tr>
              <a:tr h="392922">
                <a:tc>
                  <a:txBody>
                    <a:bodyPr/>
                    <a:lstStyle/>
                    <a:p>
                      <a:pPr algn="l" fontAlgn="base">
                        <a:lnSpc>
                          <a:spcPts val="975"/>
                        </a:lnSpc>
                        <a:buNone/>
                      </a:pPr>
                      <a:r>
                        <a:rPr lang="en-NZ" sz="1700" b="0" i="0" u="none" strike="noStrike" dirty="0">
                          <a:solidFill>
                            <a:srgbClr val="000000"/>
                          </a:solidFill>
                          <a:effectLst/>
                          <a:latin typeface="Roboto" panose="02000000000000000000" pitchFamily="2" charset="0"/>
                        </a:rPr>
                        <a:t>Band 1</a:t>
                      </a:r>
                      <a:r>
                        <a:rPr lang="en-NZ" sz="1700" b="0" i="0" dirty="0">
                          <a:solidFill>
                            <a:srgbClr val="000000"/>
                          </a:solidFill>
                          <a:effectLst/>
                          <a:latin typeface="Roboto" panose="02000000000000000000" pitchFamily="2" charset="0"/>
                        </a:rPr>
                        <a:t>​</a:t>
                      </a:r>
                      <a:endParaRPr lang="en-NZ" sz="1700" b="0" i="0" dirty="0">
                        <a:solidFill>
                          <a:srgbClr val="000000"/>
                        </a:solidFill>
                        <a:effectLst/>
                      </a:endParaRP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983"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r" fontAlgn="base">
                        <a:lnSpc>
                          <a:spcPts val="975"/>
                        </a:lnSpc>
                        <a:buNone/>
                      </a:pPr>
                      <a:r>
                        <a:rPr lang="en-NZ" sz="1700" b="0" i="0" u="none" strike="noStrike" dirty="0">
                          <a:solidFill>
                            <a:srgbClr val="000000"/>
                          </a:solidFill>
                          <a:effectLst/>
                          <a:latin typeface="Roboto" panose="02000000000000000000" pitchFamily="2" charset="0"/>
                        </a:rPr>
                        <a:t>$</a:t>
                      </a:r>
                      <a:r>
                        <a:rPr lang="en-NZ" sz="1700" b="0" i="0" dirty="0">
                          <a:solidFill>
                            <a:srgbClr val="000000"/>
                          </a:solidFill>
                          <a:effectLst/>
                          <a:latin typeface="Roboto" panose="02000000000000000000" pitchFamily="2" charset="0"/>
                        </a:rPr>
                        <a:t>318.08​</a:t>
                      </a:r>
                      <a:endParaRPr lang="en-NZ" sz="1700" b="0" i="0" dirty="0">
                        <a:solidFill>
                          <a:srgbClr val="000000"/>
                        </a:solidFill>
                        <a:effectLst/>
                      </a:endParaRP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9983"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677738365"/>
                  </a:ext>
                </a:extLst>
              </a:tr>
              <a:tr h="392922">
                <a:tc>
                  <a:txBody>
                    <a:bodyPr/>
                    <a:lstStyle/>
                    <a:p>
                      <a:pPr algn="l" fontAlgn="base">
                        <a:lnSpc>
                          <a:spcPts val="975"/>
                        </a:lnSpc>
                        <a:buNone/>
                      </a:pPr>
                      <a:r>
                        <a:rPr lang="en-NZ" sz="1700" b="0" i="0" u="none" strike="noStrike" dirty="0">
                          <a:solidFill>
                            <a:srgbClr val="000000"/>
                          </a:solidFill>
                          <a:effectLst/>
                          <a:latin typeface="Roboto" panose="02000000000000000000" pitchFamily="2" charset="0"/>
                        </a:rPr>
                        <a:t>Band 2</a:t>
                      </a:r>
                      <a:r>
                        <a:rPr lang="en-NZ" sz="1700" b="0" i="0" dirty="0">
                          <a:solidFill>
                            <a:srgbClr val="000000"/>
                          </a:solidFill>
                          <a:effectLst/>
                          <a:latin typeface="Roboto" panose="02000000000000000000" pitchFamily="2" charset="0"/>
                        </a:rPr>
                        <a:t>​</a:t>
                      </a:r>
                      <a:endParaRPr lang="en-NZ" sz="1700" b="0" i="0" dirty="0">
                        <a:solidFill>
                          <a:srgbClr val="000000"/>
                        </a:solidFill>
                        <a:effectLst/>
                      </a:endParaRP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fontAlgn="base">
                        <a:lnSpc>
                          <a:spcPts val="975"/>
                        </a:lnSpc>
                        <a:buNone/>
                      </a:pPr>
                      <a:r>
                        <a:rPr lang="en-NZ" sz="1700" b="0" i="0" u="none" strike="noStrike" dirty="0">
                          <a:solidFill>
                            <a:srgbClr val="000000"/>
                          </a:solidFill>
                          <a:effectLst/>
                          <a:latin typeface="Roboto" panose="02000000000000000000" pitchFamily="2" charset="0"/>
                        </a:rPr>
                        <a:t>$</a:t>
                      </a:r>
                      <a:r>
                        <a:rPr lang="en-NZ" sz="1700" b="0" i="0" dirty="0">
                          <a:solidFill>
                            <a:srgbClr val="000000"/>
                          </a:solidFill>
                          <a:effectLst/>
                          <a:latin typeface="Roboto" panose="02000000000000000000" pitchFamily="2" charset="0"/>
                        </a:rPr>
                        <a:t>408.66​</a:t>
                      </a:r>
                      <a:endParaRPr lang="en-NZ" sz="1700" b="0" i="0" dirty="0">
                        <a:solidFill>
                          <a:srgbClr val="000000"/>
                        </a:solidFill>
                        <a:effectLst/>
                      </a:endParaRP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313517783"/>
                  </a:ext>
                </a:extLst>
              </a:tr>
              <a:tr h="392922">
                <a:tc>
                  <a:txBody>
                    <a:bodyPr/>
                    <a:lstStyle/>
                    <a:p>
                      <a:pPr algn="l" fontAlgn="base">
                        <a:lnSpc>
                          <a:spcPts val="975"/>
                        </a:lnSpc>
                        <a:buNone/>
                      </a:pPr>
                      <a:r>
                        <a:rPr lang="en-NZ" sz="1700" b="0" i="0" u="none" strike="noStrike" dirty="0">
                          <a:solidFill>
                            <a:srgbClr val="000000"/>
                          </a:solidFill>
                          <a:effectLst/>
                          <a:latin typeface="Roboto" panose="02000000000000000000" pitchFamily="2" charset="0"/>
                        </a:rPr>
                        <a:t>Band 3</a:t>
                      </a:r>
                      <a:r>
                        <a:rPr lang="en-NZ" sz="1700" b="0" i="0" dirty="0">
                          <a:solidFill>
                            <a:srgbClr val="000000"/>
                          </a:solidFill>
                          <a:effectLst/>
                          <a:latin typeface="Roboto" panose="02000000000000000000" pitchFamily="2" charset="0"/>
                        </a:rPr>
                        <a:t>​</a:t>
                      </a:r>
                      <a:endParaRPr lang="en-NZ" sz="1700" b="0" i="0" dirty="0">
                        <a:solidFill>
                          <a:srgbClr val="000000"/>
                        </a:solidFill>
                        <a:effectLst/>
                      </a:endParaRP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r" fontAlgn="base">
                        <a:lnSpc>
                          <a:spcPts val="975"/>
                        </a:lnSpc>
                        <a:buNone/>
                      </a:pPr>
                      <a:r>
                        <a:rPr lang="en-NZ" sz="1700" b="0" i="0" u="none" strike="noStrike" dirty="0">
                          <a:solidFill>
                            <a:srgbClr val="000000"/>
                          </a:solidFill>
                          <a:effectLst/>
                          <a:latin typeface="Roboto" panose="02000000000000000000" pitchFamily="2" charset="0"/>
                        </a:rPr>
                        <a:t>$</a:t>
                      </a:r>
                      <a:r>
                        <a:rPr lang="en-NZ" sz="1700" b="0" i="0" dirty="0">
                          <a:solidFill>
                            <a:srgbClr val="000000"/>
                          </a:solidFill>
                          <a:effectLst/>
                          <a:latin typeface="Roboto" panose="02000000000000000000" pitchFamily="2" charset="0"/>
                        </a:rPr>
                        <a:t>494.85 ​</a:t>
                      </a:r>
                      <a:endParaRPr lang="en-NZ" sz="1700" b="0" i="0" dirty="0">
                        <a:solidFill>
                          <a:srgbClr val="000000"/>
                        </a:solidFill>
                        <a:effectLst/>
                      </a:endParaRP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983772776"/>
                  </a:ext>
                </a:extLst>
              </a:tr>
              <a:tr h="392922">
                <a:tc>
                  <a:txBody>
                    <a:bodyPr/>
                    <a:lstStyle/>
                    <a:p>
                      <a:pPr algn="l" fontAlgn="base">
                        <a:lnSpc>
                          <a:spcPts val="975"/>
                        </a:lnSpc>
                        <a:buNone/>
                      </a:pPr>
                      <a:r>
                        <a:rPr lang="en-NZ" sz="1700" b="0" i="0" u="none" strike="noStrike" dirty="0">
                          <a:solidFill>
                            <a:srgbClr val="000000"/>
                          </a:solidFill>
                          <a:effectLst/>
                          <a:latin typeface="Roboto" panose="02000000000000000000" pitchFamily="2" charset="0"/>
                        </a:rPr>
                        <a:t>Band 4</a:t>
                      </a:r>
                      <a:r>
                        <a:rPr lang="en-NZ" sz="1700" b="0" i="0" dirty="0">
                          <a:solidFill>
                            <a:srgbClr val="000000"/>
                          </a:solidFill>
                          <a:effectLst/>
                          <a:latin typeface="Roboto" panose="02000000000000000000" pitchFamily="2" charset="0"/>
                        </a:rPr>
                        <a:t>​</a:t>
                      </a:r>
                      <a:endParaRPr lang="en-NZ" sz="1700" b="0" i="0" dirty="0">
                        <a:solidFill>
                          <a:srgbClr val="000000"/>
                        </a:solidFill>
                        <a:effectLst/>
                      </a:endParaRP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fontAlgn="base">
                        <a:lnSpc>
                          <a:spcPts val="975"/>
                        </a:lnSpc>
                        <a:buNone/>
                      </a:pPr>
                      <a:r>
                        <a:rPr lang="en-NZ" sz="1700" b="0" i="0" u="none" strike="noStrike" dirty="0">
                          <a:solidFill>
                            <a:srgbClr val="000000"/>
                          </a:solidFill>
                          <a:effectLst/>
                          <a:latin typeface="Roboto" panose="02000000000000000000" pitchFamily="2" charset="0"/>
                        </a:rPr>
                        <a:t>$</a:t>
                      </a:r>
                      <a:r>
                        <a:rPr lang="en-NZ" sz="1700" b="0" i="0" dirty="0">
                          <a:solidFill>
                            <a:srgbClr val="000000"/>
                          </a:solidFill>
                          <a:effectLst/>
                          <a:latin typeface="Roboto" panose="02000000000000000000" pitchFamily="2" charset="0"/>
                        </a:rPr>
                        <a:t>635.00 ​</a:t>
                      </a:r>
                      <a:endParaRPr lang="en-NZ" sz="1700" b="0" i="0" dirty="0">
                        <a:solidFill>
                          <a:srgbClr val="000000"/>
                        </a:solidFill>
                        <a:effectLst/>
                      </a:endParaRP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746742077"/>
                  </a:ext>
                </a:extLst>
              </a:tr>
              <a:tr h="392922">
                <a:tc>
                  <a:txBody>
                    <a:bodyPr/>
                    <a:lstStyle/>
                    <a:p>
                      <a:pPr algn="l" fontAlgn="base">
                        <a:lnSpc>
                          <a:spcPts val="975"/>
                        </a:lnSpc>
                        <a:buNone/>
                      </a:pPr>
                      <a:r>
                        <a:rPr lang="en-NZ" sz="1700" b="0" i="0" u="none" strike="noStrike" dirty="0">
                          <a:solidFill>
                            <a:srgbClr val="000000"/>
                          </a:solidFill>
                          <a:effectLst/>
                          <a:latin typeface="Roboto" panose="02000000000000000000" pitchFamily="2" charset="0"/>
                        </a:rPr>
                        <a:t>Band 5</a:t>
                      </a:r>
                      <a:r>
                        <a:rPr lang="en-NZ" sz="1700" b="0" i="0" dirty="0">
                          <a:solidFill>
                            <a:srgbClr val="000000"/>
                          </a:solidFill>
                          <a:effectLst/>
                          <a:latin typeface="Roboto" panose="02000000000000000000" pitchFamily="2" charset="0"/>
                        </a:rPr>
                        <a:t>​</a:t>
                      </a:r>
                      <a:endParaRPr lang="en-NZ" sz="1700" b="0" i="0" dirty="0">
                        <a:solidFill>
                          <a:srgbClr val="000000"/>
                        </a:solidFill>
                        <a:effectLst/>
                      </a:endParaRP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r" fontAlgn="base">
                        <a:lnSpc>
                          <a:spcPts val="975"/>
                        </a:lnSpc>
                        <a:buNone/>
                      </a:pPr>
                      <a:r>
                        <a:rPr lang="en-NZ" sz="1700" b="0" i="0" u="none" strike="noStrike" dirty="0">
                          <a:solidFill>
                            <a:srgbClr val="000000"/>
                          </a:solidFill>
                          <a:effectLst/>
                          <a:latin typeface="Roboto" panose="02000000000000000000" pitchFamily="2" charset="0"/>
                        </a:rPr>
                        <a:t>$</a:t>
                      </a:r>
                      <a:r>
                        <a:rPr lang="en-NZ" sz="1700" b="0" i="0" dirty="0">
                          <a:solidFill>
                            <a:srgbClr val="000000"/>
                          </a:solidFill>
                          <a:effectLst/>
                          <a:latin typeface="Roboto" panose="02000000000000000000" pitchFamily="2" charset="0"/>
                        </a:rPr>
                        <a:t>838.23 ​</a:t>
                      </a:r>
                      <a:endParaRPr lang="en-NZ" sz="1700" b="0" i="0" dirty="0">
                        <a:solidFill>
                          <a:srgbClr val="000000"/>
                        </a:solidFill>
                        <a:effectLst/>
                      </a:endParaRP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097681432"/>
                  </a:ext>
                </a:extLst>
              </a:tr>
              <a:tr h="392922">
                <a:tc>
                  <a:txBody>
                    <a:bodyPr/>
                    <a:lstStyle/>
                    <a:p>
                      <a:pPr algn="l" fontAlgn="base">
                        <a:lnSpc>
                          <a:spcPts val="975"/>
                        </a:lnSpc>
                        <a:buNone/>
                      </a:pPr>
                      <a:r>
                        <a:rPr lang="en-NZ" sz="1700" b="0" i="0" u="none" strike="noStrike" dirty="0">
                          <a:solidFill>
                            <a:srgbClr val="000000"/>
                          </a:solidFill>
                          <a:effectLst/>
                          <a:latin typeface="Roboto" panose="02000000000000000000" pitchFamily="2" charset="0"/>
                        </a:rPr>
                        <a:t>Band 6</a:t>
                      </a:r>
                      <a:r>
                        <a:rPr lang="en-NZ" sz="1700" b="0" i="0" dirty="0">
                          <a:solidFill>
                            <a:srgbClr val="000000"/>
                          </a:solidFill>
                          <a:effectLst/>
                          <a:latin typeface="Roboto" panose="02000000000000000000" pitchFamily="2" charset="0"/>
                        </a:rPr>
                        <a:t>​</a:t>
                      </a:r>
                      <a:endParaRPr lang="en-NZ" sz="1700" b="0" i="0" dirty="0">
                        <a:solidFill>
                          <a:srgbClr val="000000"/>
                        </a:solidFill>
                        <a:effectLst/>
                      </a:endParaRPr>
                    </a:p>
                  </a:txBody>
                  <a:tcPr marL="65314" marR="65314" marT="154286" marB="32657" anchor="ctr">
                    <a:lnL w="19983"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983" cap="flat" cmpd="sng" algn="ctr">
                      <a:solidFill>
                        <a:srgbClr val="000000"/>
                      </a:solidFill>
                      <a:prstDash val="solid"/>
                      <a:round/>
                      <a:headEnd type="none" w="med" len="med"/>
                      <a:tailEnd type="none" w="med" len="med"/>
                    </a:lnB>
                    <a:solidFill>
                      <a:srgbClr val="E7E7E7"/>
                    </a:solidFill>
                  </a:tcPr>
                </a:tc>
                <a:tc>
                  <a:txBody>
                    <a:bodyPr/>
                    <a:lstStyle/>
                    <a:p>
                      <a:pPr algn="r" fontAlgn="base">
                        <a:lnSpc>
                          <a:spcPts val="975"/>
                        </a:lnSpc>
                        <a:buNone/>
                      </a:pPr>
                      <a:r>
                        <a:rPr lang="en-NZ" sz="1700" b="0" i="0" u="none" strike="noStrike" dirty="0">
                          <a:solidFill>
                            <a:srgbClr val="000000"/>
                          </a:solidFill>
                          <a:effectLst/>
                          <a:latin typeface="Roboto" panose="02000000000000000000" pitchFamily="2" charset="0"/>
                        </a:rPr>
                        <a:t>$</a:t>
                      </a:r>
                      <a:r>
                        <a:rPr lang="en-NZ" sz="1700" b="0" i="0" dirty="0">
                          <a:solidFill>
                            <a:srgbClr val="000000"/>
                          </a:solidFill>
                          <a:effectLst/>
                          <a:latin typeface="Roboto" panose="02000000000000000000" pitchFamily="2" charset="0"/>
                        </a:rPr>
                        <a:t>911.54 ​</a:t>
                      </a:r>
                      <a:endParaRPr lang="en-NZ" sz="1700" b="0" i="0" dirty="0">
                        <a:solidFill>
                          <a:srgbClr val="000000"/>
                        </a:solidFill>
                        <a:effectLst/>
                      </a:endParaRPr>
                    </a:p>
                  </a:txBody>
                  <a:tcPr marL="65314" marR="65314" marT="154286" marB="32657" anchor="ctr">
                    <a:lnL w="12700" cap="flat" cmpd="sng" algn="ctr">
                      <a:solidFill>
                        <a:srgbClr val="FFFFFF"/>
                      </a:solidFill>
                      <a:prstDash val="solid"/>
                      <a:round/>
                      <a:headEnd type="none" w="med" len="med"/>
                      <a:tailEnd type="none" w="med" len="med"/>
                    </a:lnL>
                    <a:lnR w="19983"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983"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1714830150"/>
                  </a:ext>
                </a:extLst>
              </a:tr>
            </a:tbl>
          </a:graphicData>
        </a:graphic>
      </p:graphicFrame>
      <p:sp>
        <p:nvSpPr>
          <p:cNvPr id="15" name="TextBox 14">
            <a:extLst>
              <a:ext uri="{FF2B5EF4-FFF2-40B4-BE49-F238E27FC236}">
                <a16:creationId xmlns:a16="http://schemas.microsoft.com/office/drawing/2014/main" id="{1BC3A8D4-F534-B347-E849-6D7346CD63E4}"/>
              </a:ext>
            </a:extLst>
          </p:cNvPr>
          <p:cNvSpPr txBox="1"/>
          <p:nvPr/>
        </p:nvSpPr>
        <p:spPr>
          <a:xfrm>
            <a:off x="239384" y="4710908"/>
            <a:ext cx="4115689" cy="593532"/>
          </a:xfrm>
          <a:prstGeom prst="rect">
            <a:avLst/>
          </a:prstGeom>
          <a:noFill/>
        </p:spPr>
        <p:txBody>
          <a:bodyPr wrap="square" lIns="65314" tIns="32657" rIns="65314" bIns="32657" rtlCol="0" anchor="t">
            <a:spAutoFit/>
          </a:bodyPr>
          <a:lstStyle/>
          <a:p>
            <a:pPr marL="244933" indent="-244933">
              <a:buFont typeface="Arial"/>
              <a:buChar char="•"/>
            </a:pPr>
            <a:r>
              <a:rPr lang="en-US" sz="1714" dirty="0"/>
              <a:t>Client Contribution inclusive</a:t>
            </a:r>
          </a:p>
          <a:p>
            <a:pPr marL="244933" indent="-244933">
              <a:buFont typeface="Arial"/>
              <a:buChar char="•"/>
            </a:pPr>
            <a:r>
              <a:rPr lang="en-US" sz="1714" dirty="0"/>
              <a:t>GST Exclusive</a:t>
            </a:r>
            <a:endParaRPr lang="en-NZ" sz="1714" i="1" dirty="0"/>
          </a:p>
        </p:txBody>
      </p:sp>
    </p:spTree>
    <p:extLst>
      <p:ext uri="{BB962C8B-B14F-4D97-AF65-F5344CB8AC3E}">
        <p14:creationId xmlns:p14="http://schemas.microsoft.com/office/powerpoint/2010/main" val="371543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5DFFAE-D337-9BF1-C695-FF9D75664BF4}"/>
              </a:ext>
            </a:extLst>
          </p:cNvPr>
          <p:cNvSpPr>
            <a:spLocks noGrp="1"/>
          </p:cNvSpPr>
          <p:nvPr>
            <p:ph type="title"/>
          </p:nvPr>
        </p:nvSpPr>
        <p:spPr>
          <a:xfrm>
            <a:off x="334963" y="2184400"/>
            <a:ext cx="7317694" cy="3268132"/>
          </a:xfrm>
        </p:spPr>
        <p:txBody>
          <a:bodyPr/>
          <a:lstStyle/>
          <a:p>
            <a:r>
              <a:rPr lang="en-NZ" i="1" dirty="0"/>
              <a:t>Nau mai, haere mai</a:t>
            </a:r>
            <a:br>
              <a:rPr lang="en-NZ" i="1" dirty="0"/>
            </a:br>
            <a:br>
              <a:rPr lang="en-NZ" i="1" dirty="0"/>
            </a:br>
            <a:r>
              <a:rPr lang="en-NZ" i="1" dirty="0"/>
              <a:t>Welcome</a:t>
            </a:r>
          </a:p>
        </p:txBody>
      </p:sp>
    </p:spTree>
    <p:extLst>
      <p:ext uri="{BB962C8B-B14F-4D97-AF65-F5344CB8AC3E}">
        <p14:creationId xmlns:p14="http://schemas.microsoft.com/office/powerpoint/2010/main" val="61995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C8E65-5D48-0151-63BA-A04742A12FAF}"/>
            </a:ext>
          </a:extLst>
        </p:cNvPr>
        <p:cNvGrpSpPr/>
        <p:nvPr/>
      </p:nvGrpSpPr>
      <p:grpSpPr>
        <a:xfrm>
          <a:off x="0" y="0"/>
          <a:ext cx="0" cy="0"/>
          <a:chOff x="0" y="0"/>
          <a:chExt cx="0" cy="0"/>
        </a:xfrm>
      </p:grpSpPr>
      <p:pic>
        <p:nvPicPr>
          <p:cNvPr id="28" name="Content Placeholder 2">
            <a:extLst>
              <a:ext uri="{FF2B5EF4-FFF2-40B4-BE49-F238E27FC236}">
                <a16:creationId xmlns:a16="http://schemas.microsoft.com/office/drawing/2014/main" id="{7765A0CF-2AE3-23B1-9117-30C0B591719E}"/>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195305" y="0"/>
            <a:ext cx="4996695" cy="6738257"/>
          </a:xfrm>
        </p:spPr>
      </p:pic>
      <p:sp>
        <p:nvSpPr>
          <p:cNvPr id="2" name="Title 1">
            <a:extLst>
              <a:ext uri="{FF2B5EF4-FFF2-40B4-BE49-F238E27FC236}">
                <a16:creationId xmlns:a16="http://schemas.microsoft.com/office/drawing/2014/main" id="{152741D5-A9FD-2109-9A96-C753F31284EE}"/>
              </a:ext>
            </a:extLst>
          </p:cNvPr>
          <p:cNvSpPr>
            <a:spLocks noGrp="1"/>
          </p:cNvSpPr>
          <p:nvPr>
            <p:ph type="title"/>
          </p:nvPr>
        </p:nvSpPr>
        <p:spPr/>
        <p:txBody>
          <a:bodyPr/>
          <a:lstStyle/>
          <a:p>
            <a:r>
              <a:rPr lang="en-US" sz="4000" dirty="0"/>
              <a:t>Included in the rates</a:t>
            </a:r>
            <a:endParaRPr lang="en-NZ" sz="4000" dirty="0"/>
          </a:p>
        </p:txBody>
      </p:sp>
      <p:grpSp>
        <p:nvGrpSpPr>
          <p:cNvPr id="3" name="Group 2">
            <a:extLst>
              <a:ext uri="{FF2B5EF4-FFF2-40B4-BE49-F238E27FC236}">
                <a16:creationId xmlns:a16="http://schemas.microsoft.com/office/drawing/2014/main" id="{86098A7F-14A3-776E-202D-A0DC9115948A}"/>
              </a:ext>
              <a:ext uri="{C183D7F6-B498-43B3-948B-1728B52AA6E4}">
                <adec:decorative xmlns:adec="http://schemas.microsoft.com/office/drawing/2017/decorative" val="1"/>
              </a:ext>
            </a:extLst>
          </p:cNvPr>
          <p:cNvGrpSpPr/>
          <p:nvPr/>
        </p:nvGrpSpPr>
        <p:grpSpPr>
          <a:xfrm>
            <a:off x="97480" y="4684438"/>
            <a:ext cx="6915751" cy="748306"/>
            <a:chOff x="1583236" y="7225830"/>
            <a:chExt cx="10487684" cy="1047628"/>
          </a:xfrm>
          <a:solidFill>
            <a:srgbClr val="0070C0"/>
          </a:solidFill>
        </p:grpSpPr>
        <p:sp>
          <p:nvSpPr>
            <p:cNvPr id="4" name="Content Placeholder 2">
              <a:extLst>
                <a:ext uri="{FF2B5EF4-FFF2-40B4-BE49-F238E27FC236}">
                  <a16:creationId xmlns:a16="http://schemas.microsoft.com/office/drawing/2014/main" id="{B6438BA3-E1FC-D177-AF7B-8FE537B99E4D}"/>
                </a:ext>
              </a:extLst>
            </p:cNvPr>
            <p:cNvSpPr txBox="1">
              <a:spLocks/>
            </p:cNvSpPr>
            <p:nvPr/>
          </p:nvSpPr>
          <p:spPr>
            <a:xfrm>
              <a:off x="2351106" y="7381724"/>
              <a:ext cx="9719814" cy="735840"/>
            </a:xfrm>
            <a:prstGeom prst="roundRect">
              <a:avLst/>
            </a:prstGeom>
            <a:grpFill/>
            <a:ln w="28575">
              <a:noFill/>
            </a:ln>
          </p:spPr>
          <p:txBody>
            <a:bodyPr lIns="576000" tIns="72000" rIns="144000" bIns="7200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schemeClr val="bg1"/>
                  </a:solidFill>
                  <a:ea typeface="Verdana"/>
                </a:rPr>
                <a:t>Client Contributions</a:t>
              </a:r>
            </a:p>
          </p:txBody>
        </p:sp>
        <p:sp>
          <p:nvSpPr>
            <p:cNvPr id="5" name="Oval 4">
              <a:extLst>
                <a:ext uri="{FF2B5EF4-FFF2-40B4-BE49-F238E27FC236}">
                  <a16:creationId xmlns:a16="http://schemas.microsoft.com/office/drawing/2014/main" id="{6202D240-6C0F-EDA1-DFF1-5351D21B1C51}"/>
                </a:ext>
              </a:extLst>
            </p:cNvPr>
            <p:cNvSpPr/>
            <p:nvPr/>
          </p:nvSpPr>
          <p:spPr>
            <a:xfrm>
              <a:off x="1583236" y="7225830"/>
              <a:ext cx="1030781" cy="1047628"/>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6" name="Graphic 5" descr="Checkmark with solid fill">
              <a:extLst>
                <a:ext uri="{FF2B5EF4-FFF2-40B4-BE49-F238E27FC236}">
                  <a16:creationId xmlns:a16="http://schemas.microsoft.com/office/drawing/2014/main" id="{C8DD8AC8-8C6F-5014-AD4E-93A389601F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19220" y="7422302"/>
              <a:ext cx="644157" cy="654685"/>
            </a:xfrm>
            <a:prstGeom prst="rect">
              <a:avLst/>
            </a:prstGeom>
          </p:spPr>
        </p:pic>
      </p:grpSp>
      <p:grpSp>
        <p:nvGrpSpPr>
          <p:cNvPr id="16" name="Group 15">
            <a:extLst>
              <a:ext uri="{FF2B5EF4-FFF2-40B4-BE49-F238E27FC236}">
                <a16:creationId xmlns:a16="http://schemas.microsoft.com/office/drawing/2014/main" id="{500F0B34-3FE2-3FD6-BE7C-59DA769523C6}"/>
              </a:ext>
              <a:ext uri="{C183D7F6-B498-43B3-948B-1728B52AA6E4}">
                <adec:decorative xmlns:adec="http://schemas.microsoft.com/office/drawing/2017/decorative" val="1"/>
              </a:ext>
            </a:extLst>
          </p:cNvPr>
          <p:cNvGrpSpPr/>
          <p:nvPr/>
        </p:nvGrpSpPr>
        <p:grpSpPr>
          <a:xfrm>
            <a:off x="97480" y="2533974"/>
            <a:ext cx="6915751" cy="748306"/>
            <a:chOff x="1583236" y="5277919"/>
            <a:chExt cx="10431040" cy="1047628"/>
          </a:xfrm>
          <a:solidFill>
            <a:srgbClr val="0070C0"/>
          </a:solidFill>
        </p:grpSpPr>
        <p:sp>
          <p:nvSpPr>
            <p:cNvPr id="17" name="Content Placeholder 2">
              <a:extLst>
                <a:ext uri="{FF2B5EF4-FFF2-40B4-BE49-F238E27FC236}">
                  <a16:creationId xmlns:a16="http://schemas.microsoft.com/office/drawing/2014/main" id="{1059A955-D71D-2182-C263-EECF137F680D}"/>
                </a:ext>
              </a:extLst>
            </p:cNvPr>
            <p:cNvSpPr txBox="1">
              <a:spLocks/>
            </p:cNvSpPr>
            <p:nvPr/>
          </p:nvSpPr>
          <p:spPr>
            <a:xfrm>
              <a:off x="2289553" y="5433813"/>
              <a:ext cx="9724723" cy="735840"/>
            </a:xfrm>
            <a:prstGeom prst="roundRect">
              <a:avLst/>
            </a:prstGeom>
            <a:grpFill/>
            <a:ln w="28575">
              <a:noFill/>
            </a:ln>
          </p:spPr>
          <p:txBody>
            <a:bodyPr lIns="576000" tIns="72000" rIns="144000" bIns="7200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schemeClr val="bg1"/>
                  </a:solidFill>
                </a:rPr>
                <a:t>Sleepover payments</a:t>
              </a:r>
            </a:p>
          </p:txBody>
        </p:sp>
        <p:sp>
          <p:nvSpPr>
            <p:cNvPr id="18" name="Oval 17">
              <a:extLst>
                <a:ext uri="{FF2B5EF4-FFF2-40B4-BE49-F238E27FC236}">
                  <a16:creationId xmlns:a16="http://schemas.microsoft.com/office/drawing/2014/main" id="{435B921A-6EED-4B5E-9CC7-63DAFA94F6DD}"/>
                </a:ext>
              </a:extLst>
            </p:cNvPr>
            <p:cNvSpPr/>
            <p:nvPr/>
          </p:nvSpPr>
          <p:spPr>
            <a:xfrm>
              <a:off x="1583236" y="5277919"/>
              <a:ext cx="1030781" cy="1047628"/>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9" name="Graphic 18" descr="Checkmark with solid fill">
              <a:extLst>
                <a:ext uri="{FF2B5EF4-FFF2-40B4-BE49-F238E27FC236}">
                  <a16:creationId xmlns:a16="http://schemas.microsoft.com/office/drawing/2014/main" id="{2EF67427-5FCC-AA0B-2136-F66EAD3527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33876" y="5474390"/>
              <a:ext cx="644157" cy="654685"/>
            </a:xfrm>
            <a:prstGeom prst="rect">
              <a:avLst/>
            </a:prstGeom>
          </p:spPr>
        </p:pic>
      </p:grpSp>
      <p:grpSp>
        <p:nvGrpSpPr>
          <p:cNvPr id="20" name="Group 19">
            <a:extLst>
              <a:ext uri="{FF2B5EF4-FFF2-40B4-BE49-F238E27FC236}">
                <a16:creationId xmlns:a16="http://schemas.microsoft.com/office/drawing/2014/main" id="{4DC3EA92-9BBD-74D7-1524-9FC2CFD57172}"/>
              </a:ext>
              <a:ext uri="{C183D7F6-B498-43B3-948B-1728B52AA6E4}">
                <adec:decorative xmlns:adec="http://schemas.microsoft.com/office/drawing/2017/decorative" val="1"/>
              </a:ext>
            </a:extLst>
          </p:cNvPr>
          <p:cNvGrpSpPr/>
          <p:nvPr/>
        </p:nvGrpSpPr>
        <p:grpSpPr>
          <a:xfrm>
            <a:off x="97480" y="1458742"/>
            <a:ext cx="6946231" cy="748306"/>
            <a:chOff x="1540564" y="3330008"/>
            <a:chExt cx="10473712" cy="1047628"/>
          </a:xfrm>
          <a:solidFill>
            <a:srgbClr val="0070C0"/>
          </a:solidFill>
        </p:grpSpPr>
        <p:sp>
          <p:nvSpPr>
            <p:cNvPr id="21" name="Content Placeholder 2">
              <a:extLst>
                <a:ext uri="{FF2B5EF4-FFF2-40B4-BE49-F238E27FC236}">
                  <a16:creationId xmlns:a16="http://schemas.microsoft.com/office/drawing/2014/main" id="{7F0A39F5-1533-11C0-76A2-695901534C50}"/>
                </a:ext>
              </a:extLst>
            </p:cNvPr>
            <p:cNvSpPr txBox="1">
              <a:spLocks/>
            </p:cNvSpPr>
            <p:nvPr/>
          </p:nvSpPr>
          <p:spPr>
            <a:xfrm>
              <a:off x="2289553" y="3467021"/>
              <a:ext cx="9724723" cy="754721"/>
            </a:xfrm>
            <a:prstGeom prst="roundRect">
              <a:avLst/>
            </a:prstGeom>
            <a:grpFill/>
            <a:ln w="28575">
              <a:noFill/>
            </a:ln>
          </p:spPr>
          <p:txBody>
            <a:bodyPr lIns="576000" tIns="72000" rIns="144000" bIns="7200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r>
                <a:rPr lang="en-US" sz="2000" dirty="0">
                  <a:solidFill>
                    <a:schemeClr val="bg1"/>
                  </a:solidFill>
                </a:rPr>
                <a:t>Advanced Interim Payments (pay equity top-ups)</a:t>
              </a:r>
            </a:p>
          </p:txBody>
        </p:sp>
        <p:sp>
          <p:nvSpPr>
            <p:cNvPr id="22" name="Oval 21">
              <a:extLst>
                <a:ext uri="{FF2B5EF4-FFF2-40B4-BE49-F238E27FC236}">
                  <a16:creationId xmlns:a16="http://schemas.microsoft.com/office/drawing/2014/main" id="{5692330D-2717-A969-F067-3F1B1313DBD9}"/>
                </a:ext>
              </a:extLst>
            </p:cNvPr>
            <p:cNvSpPr/>
            <p:nvPr/>
          </p:nvSpPr>
          <p:spPr>
            <a:xfrm>
              <a:off x="1540564" y="3330008"/>
              <a:ext cx="1030781" cy="1047628"/>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23" name="Graphic 22" descr="Checkmark with solid fill">
              <a:extLst>
                <a:ext uri="{FF2B5EF4-FFF2-40B4-BE49-F238E27FC236}">
                  <a16:creationId xmlns:a16="http://schemas.microsoft.com/office/drawing/2014/main" id="{B357648A-AE2D-261E-1ED7-5048D4F958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6548" y="3519152"/>
              <a:ext cx="644157" cy="654685"/>
            </a:xfrm>
            <a:prstGeom prst="rect">
              <a:avLst/>
            </a:prstGeom>
          </p:spPr>
        </p:pic>
      </p:grpSp>
      <p:grpSp>
        <p:nvGrpSpPr>
          <p:cNvPr id="24" name="Group 23">
            <a:extLst>
              <a:ext uri="{FF2B5EF4-FFF2-40B4-BE49-F238E27FC236}">
                <a16:creationId xmlns:a16="http://schemas.microsoft.com/office/drawing/2014/main" id="{312A5095-CF6B-6F03-88FD-D8E3CEC470EA}"/>
              </a:ext>
              <a:ext uri="{C183D7F6-B498-43B3-948B-1728B52AA6E4}">
                <adec:decorative xmlns:adec="http://schemas.microsoft.com/office/drawing/2017/decorative" val="1"/>
              </a:ext>
            </a:extLst>
          </p:cNvPr>
          <p:cNvGrpSpPr/>
          <p:nvPr/>
        </p:nvGrpSpPr>
        <p:grpSpPr>
          <a:xfrm>
            <a:off x="97480" y="3609206"/>
            <a:ext cx="6915751" cy="748306"/>
            <a:chOff x="1583236" y="5277919"/>
            <a:chExt cx="10421599" cy="1047628"/>
          </a:xfrm>
          <a:solidFill>
            <a:srgbClr val="0070C0"/>
          </a:solidFill>
        </p:grpSpPr>
        <p:sp>
          <p:nvSpPr>
            <p:cNvPr id="25" name="Content Placeholder 2">
              <a:extLst>
                <a:ext uri="{FF2B5EF4-FFF2-40B4-BE49-F238E27FC236}">
                  <a16:creationId xmlns:a16="http://schemas.microsoft.com/office/drawing/2014/main" id="{16F3D016-E310-A76A-E876-3C5353EE1E1D}"/>
                </a:ext>
              </a:extLst>
            </p:cNvPr>
            <p:cNvSpPr txBox="1">
              <a:spLocks/>
            </p:cNvSpPr>
            <p:nvPr/>
          </p:nvSpPr>
          <p:spPr>
            <a:xfrm>
              <a:off x="2289553" y="5433813"/>
              <a:ext cx="9715282" cy="735840"/>
            </a:xfrm>
            <a:prstGeom prst="roundRect">
              <a:avLst/>
            </a:prstGeom>
            <a:grpFill/>
            <a:ln w="28575">
              <a:noFill/>
            </a:ln>
          </p:spPr>
          <p:txBody>
            <a:bodyPr lIns="576000" tIns="72000" rIns="144000" bIns="7200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schemeClr val="bg1"/>
                  </a:solidFill>
                </a:rPr>
                <a:t>Day Activity Contributions</a:t>
              </a:r>
            </a:p>
          </p:txBody>
        </p:sp>
        <p:sp>
          <p:nvSpPr>
            <p:cNvPr id="26" name="Oval 25">
              <a:extLst>
                <a:ext uri="{FF2B5EF4-FFF2-40B4-BE49-F238E27FC236}">
                  <a16:creationId xmlns:a16="http://schemas.microsoft.com/office/drawing/2014/main" id="{173C8A9E-8F59-2EC2-C168-99944636857F}"/>
                </a:ext>
              </a:extLst>
            </p:cNvPr>
            <p:cNvSpPr/>
            <p:nvPr/>
          </p:nvSpPr>
          <p:spPr>
            <a:xfrm>
              <a:off x="1583236" y="5277919"/>
              <a:ext cx="1030781" cy="1047628"/>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27" name="Graphic 26" descr="Checkmark with solid fill">
              <a:extLst>
                <a:ext uri="{FF2B5EF4-FFF2-40B4-BE49-F238E27FC236}">
                  <a16:creationId xmlns:a16="http://schemas.microsoft.com/office/drawing/2014/main" id="{0A144A82-FFAE-CE76-79BD-20408C6896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33876" y="5474390"/>
              <a:ext cx="644157" cy="654685"/>
            </a:xfrm>
            <a:prstGeom prst="rect">
              <a:avLst/>
            </a:prstGeom>
          </p:spPr>
        </p:pic>
      </p:grpSp>
    </p:spTree>
    <p:extLst>
      <p:ext uri="{BB962C8B-B14F-4D97-AF65-F5344CB8AC3E}">
        <p14:creationId xmlns:p14="http://schemas.microsoft.com/office/powerpoint/2010/main" val="1466681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C81F0-2738-1B04-FD18-CF5A181CD93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2F862CB-136A-1315-1CD1-47310AB99F6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03161" y="-2180"/>
            <a:ext cx="4988839" cy="6751563"/>
          </a:xfrm>
          <a:prstGeom prst="rect">
            <a:avLst/>
          </a:prstGeom>
        </p:spPr>
      </p:pic>
      <p:sp>
        <p:nvSpPr>
          <p:cNvPr id="2" name="Title 1">
            <a:extLst>
              <a:ext uri="{FF2B5EF4-FFF2-40B4-BE49-F238E27FC236}">
                <a16:creationId xmlns:a16="http://schemas.microsoft.com/office/drawing/2014/main" id="{8CF6BDA2-ABE1-C77C-C312-E00408BF1301}"/>
              </a:ext>
            </a:extLst>
          </p:cNvPr>
          <p:cNvSpPr>
            <a:spLocks noGrp="1"/>
          </p:cNvSpPr>
          <p:nvPr>
            <p:ph type="title"/>
          </p:nvPr>
        </p:nvSpPr>
        <p:spPr>
          <a:xfrm>
            <a:off x="239350" y="374654"/>
            <a:ext cx="6973644" cy="648072"/>
          </a:xfrm>
        </p:spPr>
        <p:txBody>
          <a:bodyPr/>
          <a:lstStyle/>
          <a:p>
            <a:r>
              <a:rPr lang="en-US" sz="4000" dirty="0"/>
              <a:t>The Global Pricing Tool</a:t>
            </a:r>
            <a:br>
              <a:rPr lang="en-US" sz="4000" dirty="0"/>
            </a:br>
            <a:r>
              <a:rPr lang="en-US" sz="4000" dirty="0"/>
              <a:t>– A Deeper Dive</a:t>
            </a:r>
            <a:endParaRPr lang="en-NZ" sz="4000" dirty="0"/>
          </a:p>
        </p:txBody>
      </p:sp>
      <p:sp>
        <p:nvSpPr>
          <p:cNvPr id="10" name="Content Placeholder 4">
            <a:extLst>
              <a:ext uri="{FF2B5EF4-FFF2-40B4-BE49-F238E27FC236}">
                <a16:creationId xmlns:a16="http://schemas.microsoft.com/office/drawing/2014/main" id="{8477A5CC-B965-FE6B-93A8-8A258B18E80C}"/>
              </a:ext>
            </a:extLst>
          </p:cNvPr>
          <p:cNvSpPr>
            <a:spLocks noGrp="1"/>
          </p:cNvSpPr>
          <p:nvPr>
            <p:ph idx="1"/>
          </p:nvPr>
        </p:nvSpPr>
        <p:spPr>
          <a:xfrm>
            <a:off x="372415" y="1813481"/>
            <a:ext cx="6464320" cy="4131840"/>
          </a:xfrm>
        </p:spPr>
        <p:txBody>
          <a:bodyPr vert="horz" lIns="91440" tIns="45720" rIns="91440" bIns="45720" rtlCol="0" anchor="t">
            <a:noAutofit/>
          </a:bodyPr>
          <a:lstStyle/>
          <a:p>
            <a:pPr fontAlgn="t">
              <a:spcAft>
                <a:spcPts val="1286"/>
              </a:spcAft>
            </a:pPr>
            <a:r>
              <a:rPr lang="en-US" sz="2800" dirty="0">
                <a:latin typeface="+mn-lt"/>
                <a:ea typeface="Verdana"/>
              </a:rPr>
              <a:t>The Global Pricing Tool (GPT) is what estimates costs of service to determine fair and reasonable prices for community residential supports.</a:t>
            </a:r>
          </a:p>
          <a:p>
            <a:pPr>
              <a:spcAft>
                <a:spcPts val="1286"/>
              </a:spcAft>
            </a:pPr>
            <a:r>
              <a:rPr lang="en-US" sz="2800" dirty="0">
                <a:solidFill>
                  <a:srgbClr val="000000"/>
                </a:solidFill>
                <a:latin typeface="+mn-lt"/>
                <a:cs typeface="Segoe UI"/>
              </a:rPr>
              <a:t>It considers a range of house sizes and capacities, in different regions, with different levels of support delivered.</a:t>
            </a:r>
          </a:p>
        </p:txBody>
      </p:sp>
    </p:spTree>
    <p:extLst>
      <p:ext uri="{BB962C8B-B14F-4D97-AF65-F5344CB8AC3E}">
        <p14:creationId xmlns:p14="http://schemas.microsoft.com/office/powerpoint/2010/main" val="1798908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1C4B7-7EE9-FA99-C871-61908927C4BC}"/>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7FBC64E1-F9C9-CA03-A29F-FB982D166927}"/>
              </a:ext>
              <a:ext uri="{C183D7F6-B498-43B3-948B-1728B52AA6E4}">
                <adec:decorative xmlns:adec="http://schemas.microsoft.com/office/drawing/2017/decorative" val="1"/>
              </a:ext>
            </a:extLst>
          </p:cNvPr>
          <p:cNvGrpSpPr/>
          <p:nvPr/>
        </p:nvGrpSpPr>
        <p:grpSpPr>
          <a:xfrm>
            <a:off x="9193376" y="1343715"/>
            <a:ext cx="1792124" cy="2920578"/>
            <a:chOff x="14838707" y="3807555"/>
            <a:chExt cx="2028294" cy="3305455"/>
          </a:xfrm>
          <a:solidFill>
            <a:srgbClr val="007BB8"/>
          </a:solidFill>
          <a:effectLst>
            <a:outerShdw blurRad="50800" dist="38100" dir="2700000" algn="tl" rotWithShape="0">
              <a:prstClr val="black">
                <a:alpha val="40000"/>
              </a:prstClr>
            </a:outerShdw>
          </a:effectLst>
        </p:grpSpPr>
        <p:sp>
          <p:nvSpPr>
            <p:cNvPr id="86" name="Rectangle 85">
              <a:extLst>
                <a:ext uri="{FF2B5EF4-FFF2-40B4-BE49-F238E27FC236}">
                  <a16:creationId xmlns:a16="http://schemas.microsoft.com/office/drawing/2014/main" id="{36B91544-9DFB-2F69-8600-E223EA70FF36}"/>
                </a:ext>
              </a:extLst>
            </p:cNvPr>
            <p:cNvSpPr/>
            <p:nvPr/>
          </p:nvSpPr>
          <p:spPr>
            <a:xfrm>
              <a:off x="14838707" y="3807555"/>
              <a:ext cx="2028294" cy="1046385"/>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86" dirty="0">
                  <a:ea typeface="Roboto" panose="02000000000000000000" pitchFamily="2" charset="0"/>
                </a:rPr>
                <a:t>Management staff</a:t>
              </a:r>
            </a:p>
          </p:txBody>
        </p:sp>
        <p:sp>
          <p:nvSpPr>
            <p:cNvPr id="87" name="Rectangle 86">
              <a:extLst>
                <a:ext uri="{FF2B5EF4-FFF2-40B4-BE49-F238E27FC236}">
                  <a16:creationId xmlns:a16="http://schemas.microsoft.com/office/drawing/2014/main" id="{8CFD1831-B1EE-D5BE-B156-25A29A8189A8}"/>
                </a:ext>
              </a:extLst>
            </p:cNvPr>
            <p:cNvSpPr/>
            <p:nvPr/>
          </p:nvSpPr>
          <p:spPr>
            <a:xfrm>
              <a:off x="14838707" y="4937090"/>
              <a:ext cx="2028294" cy="1046385"/>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86" dirty="0">
                  <a:ea typeface="Roboto" panose="02000000000000000000" pitchFamily="2" charset="0"/>
                </a:rPr>
                <a:t>Admin &amp; accounting staff</a:t>
              </a:r>
            </a:p>
          </p:txBody>
        </p:sp>
        <p:sp>
          <p:nvSpPr>
            <p:cNvPr id="88" name="Rectangle 87">
              <a:extLst>
                <a:ext uri="{FF2B5EF4-FFF2-40B4-BE49-F238E27FC236}">
                  <a16:creationId xmlns:a16="http://schemas.microsoft.com/office/drawing/2014/main" id="{62A6C7C0-46AE-7FC8-C8E8-F3D355B79651}"/>
                </a:ext>
              </a:extLst>
            </p:cNvPr>
            <p:cNvSpPr/>
            <p:nvPr/>
          </p:nvSpPr>
          <p:spPr>
            <a:xfrm>
              <a:off x="14838707" y="6066625"/>
              <a:ext cx="2028294" cy="1046385"/>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86" dirty="0">
                  <a:ea typeface="Roboto" panose="02000000000000000000" pitchFamily="2" charset="0"/>
                </a:rPr>
                <a:t>IT costs</a:t>
              </a:r>
            </a:p>
          </p:txBody>
        </p:sp>
      </p:grpSp>
      <p:grpSp>
        <p:nvGrpSpPr>
          <p:cNvPr id="10" name="Group 9">
            <a:extLst>
              <a:ext uri="{FF2B5EF4-FFF2-40B4-BE49-F238E27FC236}">
                <a16:creationId xmlns:a16="http://schemas.microsoft.com/office/drawing/2014/main" id="{6199BDAD-E74C-51E3-1116-DB7D4101A59C}"/>
              </a:ext>
              <a:ext uri="{C183D7F6-B498-43B3-948B-1728B52AA6E4}">
                <adec:decorative xmlns:adec="http://schemas.microsoft.com/office/drawing/2017/decorative" val="1"/>
              </a:ext>
            </a:extLst>
          </p:cNvPr>
          <p:cNvGrpSpPr/>
          <p:nvPr/>
        </p:nvGrpSpPr>
        <p:grpSpPr>
          <a:xfrm>
            <a:off x="0" y="345700"/>
            <a:ext cx="10985500" cy="924551"/>
            <a:chOff x="747161" y="856119"/>
            <a:chExt cx="15379700" cy="1294371"/>
          </a:xfrm>
        </p:grpSpPr>
        <p:sp>
          <p:nvSpPr>
            <p:cNvPr id="72" name="Rectangle 71">
              <a:extLst>
                <a:ext uri="{FF2B5EF4-FFF2-40B4-BE49-F238E27FC236}">
                  <a16:creationId xmlns:a16="http://schemas.microsoft.com/office/drawing/2014/main" id="{7B3B113D-93F8-FDF8-1990-21C79639F25D}"/>
                </a:ext>
              </a:extLst>
            </p:cNvPr>
            <p:cNvSpPr/>
            <p:nvPr/>
          </p:nvSpPr>
          <p:spPr>
            <a:xfrm>
              <a:off x="11018268" y="856121"/>
              <a:ext cx="2508973" cy="1294366"/>
            </a:xfrm>
            <a:prstGeom prst="rect">
              <a:avLst/>
            </a:prstGeom>
            <a:solidFill>
              <a:srgbClr val="2C602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714" b="1" dirty="0">
                  <a:ea typeface="Roboto" panose="02000000000000000000" pitchFamily="2" charset="0"/>
                </a:rPr>
                <a:t>Maintenance &amp; Utilities</a:t>
              </a:r>
            </a:p>
          </p:txBody>
        </p:sp>
        <p:sp>
          <p:nvSpPr>
            <p:cNvPr id="75" name="Rectangle 74">
              <a:extLst>
                <a:ext uri="{FF2B5EF4-FFF2-40B4-BE49-F238E27FC236}">
                  <a16:creationId xmlns:a16="http://schemas.microsoft.com/office/drawing/2014/main" id="{28CEC817-0C46-83DA-517A-F5841238DEA9}"/>
                </a:ext>
              </a:extLst>
            </p:cNvPr>
            <p:cNvSpPr/>
            <p:nvPr/>
          </p:nvSpPr>
          <p:spPr>
            <a:xfrm>
              <a:off x="8418648" y="856119"/>
              <a:ext cx="2508973" cy="1294366"/>
            </a:xfrm>
            <a:prstGeom prst="rect">
              <a:avLst/>
            </a:prstGeom>
            <a:solidFill>
              <a:srgbClr val="2C602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714" b="1" dirty="0">
                  <a:ea typeface="Roboto" panose="02000000000000000000" pitchFamily="2" charset="0"/>
                </a:rPr>
                <a:t>Core Housing Costs</a:t>
              </a:r>
            </a:p>
          </p:txBody>
        </p:sp>
        <p:sp>
          <p:nvSpPr>
            <p:cNvPr id="79" name="Rectangle 78">
              <a:extLst>
                <a:ext uri="{FF2B5EF4-FFF2-40B4-BE49-F238E27FC236}">
                  <a16:creationId xmlns:a16="http://schemas.microsoft.com/office/drawing/2014/main" id="{169A2D0C-4639-4601-F9CA-74D4940828FB}"/>
                </a:ext>
              </a:extLst>
            </p:cNvPr>
            <p:cNvSpPr/>
            <p:nvPr/>
          </p:nvSpPr>
          <p:spPr>
            <a:xfrm>
              <a:off x="5819028" y="856121"/>
              <a:ext cx="2508973" cy="1294367"/>
            </a:xfrm>
            <a:prstGeom prst="rect">
              <a:avLst/>
            </a:prstGeom>
            <a:solidFill>
              <a:srgbClr val="2C602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714" b="1" dirty="0">
                  <a:ea typeface="Roboto" panose="02000000000000000000" pitchFamily="2" charset="0"/>
                </a:rPr>
                <a:t>Client Related Expenses</a:t>
              </a:r>
            </a:p>
          </p:txBody>
        </p:sp>
        <p:sp>
          <p:nvSpPr>
            <p:cNvPr id="84" name="Rectangle 83">
              <a:extLst>
                <a:ext uri="{FF2B5EF4-FFF2-40B4-BE49-F238E27FC236}">
                  <a16:creationId xmlns:a16="http://schemas.microsoft.com/office/drawing/2014/main" id="{147E04C1-59F4-47FC-ABAC-AB6ADAF8F2DE}"/>
                </a:ext>
              </a:extLst>
            </p:cNvPr>
            <p:cNvSpPr/>
            <p:nvPr/>
          </p:nvSpPr>
          <p:spPr>
            <a:xfrm>
              <a:off x="3219408" y="856123"/>
              <a:ext cx="2508973" cy="1294367"/>
            </a:xfrm>
            <a:prstGeom prst="rect">
              <a:avLst/>
            </a:prstGeom>
            <a:solidFill>
              <a:srgbClr val="2C602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714" b="1" dirty="0">
                  <a:ea typeface="Roboto" panose="02000000000000000000" pitchFamily="2" charset="0"/>
                </a:rPr>
                <a:t>Staffing</a:t>
              </a:r>
            </a:p>
          </p:txBody>
        </p:sp>
        <p:sp>
          <p:nvSpPr>
            <p:cNvPr id="89" name="Rectangle 88">
              <a:extLst>
                <a:ext uri="{FF2B5EF4-FFF2-40B4-BE49-F238E27FC236}">
                  <a16:creationId xmlns:a16="http://schemas.microsoft.com/office/drawing/2014/main" id="{00C1E733-83CF-DF6D-13D2-BAC927E6884C}"/>
                </a:ext>
              </a:extLst>
            </p:cNvPr>
            <p:cNvSpPr/>
            <p:nvPr/>
          </p:nvSpPr>
          <p:spPr>
            <a:xfrm>
              <a:off x="13617887" y="856119"/>
              <a:ext cx="2508974" cy="1294366"/>
            </a:xfrm>
            <a:prstGeom prst="rect">
              <a:avLst/>
            </a:prstGeom>
            <a:solidFill>
              <a:srgbClr val="2C602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714" b="1" dirty="0">
                  <a:ea typeface="Roboto" panose="02000000000000000000" pitchFamily="2" charset="0"/>
                </a:rPr>
                <a:t>Provider Overheads</a:t>
              </a:r>
            </a:p>
          </p:txBody>
        </p:sp>
        <p:sp>
          <p:nvSpPr>
            <p:cNvPr id="91" name="TextBox 90">
              <a:extLst>
                <a:ext uri="{FF2B5EF4-FFF2-40B4-BE49-F238E27FC236}">
                  <a16:creationId xmlns:a16="http://schemas.microsoft.com/office/drawing/2014/main" id="{22B96E06-034A-D170-5562-A37A2EEB7041}"/>
                </a:ext>
              </a:extLst>
            </p:cNvPr>
            <p:cNvSpPr txBox="1"/>
            <p:nvPr/>
          </p:nvSpPr>
          <p:spPr>
            <a:xfrm>
              <a:off x="747161" y="1154732"/>
              <a:ext cx="2381604" cy="428015"/>
            </a:xfrm>
            <a:prstGeom prst="rect">
              <a:avLst/>
            </a:prstGeom>
            <a:noFill/>
          </p:spPr>
          <p:txBody>
            <a:bodyPr wrap="square" rtlCol="0">
              <a:spAutoFit/>
            </a:bodyPr>
            <a:lstStyle/>
            <a:p>
              <a:pPr algn="r">
                <a:lnSpc>
                  <a:spcPct val="116000"/>
                </a:lnSpc>
                <a:spcAft>
                  <a:spcPts val="300"/>
                </a:spcAft>
              </a:pPr>
              <a:r>
                <a:rPr lang="en-NZ" sz="1286" b="1" dirty="0">
                  <a:ea typeface="Times New Roman" panose="02020603050405020304" pitchFamily="18" charset="0"/>
                  <a:cs typeface="Times New Roman" panose="02020603050405020304" pitchFamily="18" charset="0"/>
                </a:rPr>
                <a:t>Cost groups</a:t>
              </a:r>
            </a:p>
          </p:txBody>
        </p:sp>
      </p:grpSp>
      <p:grpSp>
        <p:nvGrpSpPr>
          <p:cNvPr id="106" name="Group 105">
            <a:extLst>
              <a:ext uri="{FF2B5EF4-FFF2-40B4-BE49-F238E27FC236}">
                <a16:creationId xmlns:a16="http://schemas.microsoft.com/office/drawing/2014/main" id="{3C32DD9E-35D2-03C4-4044-835063A3E11E}"/>
              </a:ext>
              <a:ext uri="{C183D7F6-B498-43B3-948B-1728B52AA6E4}">
                <adec:decorative xmlns:adec="http://schemas.microsoft.com/office/drawing/2017/decorative" val="1"/>
              </a:ext>
            </a:extLst>
          </p:cNvPr>
          <p:cNvGrpSpPr/>
          <p:nvPr/>
        </p:nvGrpSpPr>
        <p:grpSpPr>
          <a:xfrm>
            <a:off x="1" y="1342313"/>
            <a:ext cx="3558014" cy="2921984"/>
            <a:chOff x="4433810" y="3805968"/>
            <a:chExt cx="4026896" cy="3307047"/>
          </a:xfrm>
        </p:grpSpPr>
        <p:sp>
          <p:nvSpPr>
            <p:cNvPr id="81" name="Rectangle 80">
              <a:extLst>
                <a:ext uri="{FF2B5EF4-FFF2-40B4-BE49-F238E27FC236}">
                  <a16:creationId xmlns:a16="http://schemas.microsoft.com/office/drawing/2014/main" id="{69688E7C-1AFF-DF3F-BAEB-D81CD1A10E19}"/>
                </a:ext>
              </a:extLst>
            </p:cNvPr>
            <p:cNvSpPr/>
            <p:nvPr/>
          </p:nvSpPr>
          <p:spPr>
            <a:xfrm>
              <a:off x="6432413" y="3807558"/>
              <a:ext cx="2028293" cy="1046386"/>
            </a:xfrm>
            <a:prstGeom prst="rect">
              <a:avLst/>
            </a:prstGeom>
            <a:solidFill>
              <a:srgbClr val="007B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86" dirty="0">
                  <a:ea typeface="Roboto" panose="02000000000000000000" pitchFamily="2" charset="0"/>
                </a:rPr>
                <a:t>Salaries &amp; wages</a:t>
              </a:r>
            </a:p>
            <a:p>
              <a:pPr algn="ctr"/>
              <a:r>
                <a:rPr lang="en-NZ" sz="1286" dirty="0">
                  <a:ea typeface="Roboto" panose="02000000000000000000" pitchFamily="2" charset="0"/>
                </a:rPr>
                <a:t>(Support worker, care coordinator, etc)</a:t>
              </a:r>
            </a:p>
          </p:txBody>
        </p:sp>
        <p:sp>
          <p:nvSpPr>
            <p:cNvPr id="82" name="Rectangle 81">
              <a:extLst>
                <a:ext uri="{FF2B5EF4-FFF2-40B4-BE49-F238E27FC236}">
                  <a16:creationId xmlns:a16="http://schemas.microsoft.com/office/drawing/2014/main" id="{EC3C7B7A-9155-C94E-2948-8C327EEE518B}"/>
                </a:ext>
              </a:extLst>
            </p:cNvPr>
            <p:cNvSpPr/>
            <p:nvPr/>
          </p:nvSpPr>
          <p:spPr>
            <a:xfrm>
              <a:off x="6432413" y="4937094"/>
              <a:ext cx="2028293" cy="1046386"/>
            </a:xfrm>
            <a:prstGeom prst="rect">
              <a:avLst/>
            </a:prstGeom>
            <a:solidFill>
              <a:srgbClr val="007B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86" dirty="0">
                  <a:ea typeface="Roboto" panose="02000000000000000000" pitchFamily="2" charset="0"/>
                </a:rPr>
                <a:t>Pay equity (to date)</a:t>
              </a:r>
            </a:p>
          </p:txBody>
        </p:sp>
        <p:sp>
          <p:nvSpPr>
            <p:cNvPr id="83" name="Rectangle 82">
              <a:extLst>
                <a:ext uri="{FF2B5EF4-FFF2-40B4-BE49-F238E27FC236}">
                  <a16:creationId xmlns:a16="http://schemas.microsoft.com/office/drawing/2014/main" id="{028A77D9-2016-D563-B833-C1A08A9E2252}"/>
                </a:ext>
              </a:extLst>
            </p:cNvPr>
            <p:cNvSpPr/>
            <p:nvPr/>
          </p:nvSpPr>
          <p:spPr>
            <a:xfrm>
              <a:off x="6432413" y="6066629"/>
              <a:ext cx="2028293" cy="1046386"/>
            </a:xfrm>
            <a:prstGeom prst="rect">
              <a:avLst/>
            </a:prstGeom>
            <a:solidFill>
              <a:srgbClr val="007BB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86" dirty="0">
                  <a:ea typeface="Roboto" panose="02000000000000000000" pitchFamily="2" charset="0"/>
                </a:rPr>
                <a:t>Sleepovers / Wakeovers</a:t>
              </a:r>
            </a:p>
          </p:txBody>
        </p:sp>
        <p:sp>
          <p:nvSpPr>
            <p:cNvPr id="92" name="TextBox 91">
              <a:extLst>
                <a:ext uri="{FF2B5EF4-FFF2-40B4-BE49-F238E27FC236}">
                  <a16:creationId xmlns:a16="http://schemas.microsoft.com/office/drawing/2014/main" id="{F59EE742-BF7E-C5B4-45D4-91676433577F}"/>
                </a:ext>
              </a:extLst>
            </p:cNvPr>
            <p:cNvSpPr txBox="1"/>
            <p:nvPr/>
          </p:nvSpPr>
          <p:spPr>
            <a:xfrm>
              <a:off x="4433810" y="3805968"/>
              <a:ext cx="1925326" cy="605814"/>
            </a:xfrm>
            <a:prstGeom prst="rect">
              <a:avLst/>
            </a:prstGeom>
            <a:noFill/>
          </p:spPr>
          <p:txBody>
            <a:bodyPr wrap="square" rtlCol="0">
              <a:spAutoFit/>
            </a:bodyPr>
            <a:lstStyle/>
            <a:p>
              <a:pPr algn="r">
                <a:lnSpc>
                  <a:spcPct val="116000"/>
                </a:lnSpc>
                <a:spcAft>
                  <a:spcPts val="300"/>
                </a:spcAft>
              </a:pPr>
              <a:r>
                <a:rPr lang="en-NZ" sz="1286" b="1" dirty="0">
                  <a:ea typeface="Times New Roman" panose="02020603050405020304" pitchFamily="18" charset="0"/>
                  <a:cs typeface="Times New Roman" panose="02020603050405020304" pitchFamily="18" charset="0"/>
                </a:rPr>
                <a:t>Main cost components</a:t>
              </a:r>
            </a:p>
          </p:txBody>
        </p:sp>
      </p:grpSp>
      <p:grpSp>
        <p:nvGrpSpPr>
          <p:cNvPr id="4" name="Group 3">
            <a:extLst>
              <a:ext uri="{FF2B5EF4-FFF2-40B4-BE49-F238E27FC236}">
                <a16:creationId xmlns:a16="http://schemas.microsoft.com/office/drawing/2014/main" id="{E54CCAEB-616F-427E-4349-222EA400B211}"/>
              </a:ext>
              <a:ext uri="{C183D7F6-B498-43B3-948B-1728B52AA6E4}">
                <adec:decorative xmlns:adec="http://schemas.microsoft.com/office/drawing/2017/decorative" val="1"/>
              </a:ext>
            </a:extLst>
          </p:cNvPr>
          <p:cNvGrpSpPr/>
          <p:nvPr/>
        </p:nvGrpSpPr>
        <p:grpSpPr>
          <a:xfrm>
            <a:off x="7336506" y="1343717"/>
            <a:ext cx="1792125" cy="4918336"/>
            <a:chOff x="12737134" y="3807557"/>
            <a:chExt cx="2028295" cy="5566480"/>
          </a:xfrm>
          <a:solidFill>
            <a:srgbClr val="007BB8"/>
          </a:solidFill>
          <a:effectLst>
            <a:outerShdw blurRad="50800" dist="38100" dir="2700000" algn="tl" rotWithShape="0">
              <a:prstClr val="black">
                <a:alpha val="40000"/>
              </a:prstClr>
            </a:outerShdw>
          </a:effectLst>
        </p:grpSpPr>
        <p:sp>
          <p:nvSpPr>
            <p:cNvPr id="69" name="Rectangle 68">
              <a:extLst>
                <a:ext uri="{FF2B5EF4-FFF2-40B4-BE49-F238E27FC236}">
                  <a16:creationId xmlns:a16="http://schemas.microsoft.com/office/drawing/2014/main" id="{E5AED0BF-3B30-BC85-DA5B-7B78DB5A19DC}"/>
                </a:ext>
              </a:extLst>
            </p:cNvPr>
            <p:cNvSpPr/>
            <p:nvPr/>
          </p:nvSpPr>
          <p:spPr>
            <a:xfrm>
              <a:off x="12737134" y="3807557"/>
              <a:ext cx="2028293" cy="1046385"/>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86" dirty="0">
                  <a:ea typeface="Roboto" panose="02000000000000000000" pitchFamily="2" charset="0"/>
                </a:rPr>
                <a:t>Insurance</a:t>
              </a:r>
            </a:p>
          </p:txBody>
        </p:sp>
        <p:sp>
          <p:nvSpPr>
            <p:cNvPr id="70" name="Rectangle 69">
              <a:extLst>
                <a:ext uri="{FF2B5EF4-FFF2-40B4-BE49-F238E27FC236}">
                  <a16:creationId xmlns:a16="http://schemas.microsoft.com/office/drawing/2014/main" id="{3890010C-9E5F-F45E-4DD9-E2BC322FE132}"/>
                </a:ext>
              </a:extLst>
            </p:cNvPr>
            <p:cNvSpPr/>
            <p:nvPr/>
          </p:nvSpPr>
          <p:spPr>
            <a:xfrm>
              <a:off x="12737134" y="4937092"/>
              <a:ext cx="2028293" cy="1046385"/>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86" dirty="0">
                  <a:ea typeface="Roboto" panose="02000000000000000000" pitchFamily="2" charset="0"/>
                </a:rPr>
                <a:t>Property maintenance</a:t>
              </a:r>
            </a:p>
          </p:txBody>
        </p:sp>
        <p:sp>
          <p:nvSpPr>
            <p:cNvPr id="71" name="Rectangle 70">
              <a:extLst>
                <a:ext uri="{FF2B5EF4-FFF2-40B4-BE49-F238E27FC236}">
                  <a16:creationId xmlns:a16="http://schemas.microsoft.com/office/drawing/2014/main" id="{9F7B72AA-FF24-C673-86D6-BA3A9F9726A3}"/>
                </a:ext>
              </a:extLst>
            </p:cNvPr>
            <p:cNvSpPr/>
            <p:nvPr/>
          </p:nvSpPr>
          <p:spPr>
            <a:xfrm>
              <a:off x="12737134" y="6066628"/>
              <a:ext cx="2028293" cy="1046385"/>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lIns="65314" tIns="32657" rIns="65314" bIns="32657" rtlCol="0" anchor="ctr"/>
            <a:lstStyle/>
            <a:p>
              <a:pPr algn="ctr"/>
              <a:r>
                <a:rPr lang="en-NZ" sz="1286" dirty="0">
                  <a:ea typeface="Roboto"/>
                </a:rPr>
                <a:t>Telecommunications</a:t>
              </a:r>
              <a:endParaRPr lang="en-NZ" sz="1286" dirty="0">
                <a:ea typeface="Roboto" panose="02000000000000000000" pitchFamily="2" charset="0"/>
              </a:endParaRPr>
            </a:p>
          </p:txBody>
        </p:sp>
        <p:sp>
          <p:nvSpPr>
            <p:cNvPr id="90" name="Rectangle 89">
              <a:extLst>
                <a:ext uri="{FF2B5EF4-FFF2-40B4-BE49-F238E27FC236}">
                  <a16:creationId xmlns:a16="http://schemas.microsoft.com/office/drawing/2014/main" id="{77F857C3-3B22-5882-43FF-AA90BABE30C6}"/>
                </a:ext>
              </a:extLst>
            </p:cNvPr>
            <p:cNvSpPr/>
            <p:nvPr/>
          </p:nvSpPr>
          <p:spPr>
            <a:xfrm>
              <a:off x="12737134" y="8327652"/>
              <a:ext cx="2028294" cy="1046385"/>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86" dirty="0">
                  <a:ea typeface="Roboto" panose="02000000000000000000" pitchFamily="2" charset="0"/>
                </a:rPr>
                <a:t>Facilities management</a:t>
              </a:r>
            </a:p>
          </p:txBody>
        </p:sp>
        <p:sp>
          <p:nvSpPr>
            <p:cNvPr id="93" name="Rectangle 92">
              <a:extLst>
                <a:ext uri="{FF2B5EF4-FFF2-40B4-BE49-F238E27FC236}">
                  <a16:creationId xmlns:a16="http://schemas.microsoft.com/office/drawing/2014/main" id="{C40D8815-2F08-2E98-02F7-94631D1CC522}"/>
                </a:ext>
              </a:extLst>
            </p:cNvPr>
            <p:cNvSpPr/>
            <p:nvPr/>
          </p:nvSpPr>
          <p:spPr>
            <a:xfrm>
              <a:off x="12737134" y="7196162"/>
              <a:ext cx="2028295" cy="1046386"/>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86" dirty="0">
                  <a:ea typeface="Roboto" panose="02000000000000000000" pitchFamily="2" charset="0"/>
                </a:rPr>
                <a:t>Water &amp; Power</a:t>
              </a:r>
            </a:p>
          </p:txBody>
        </p:sp>
      </p:grpSp>
      <p:grpSp>
        <p:nvGrpSpPr>
          <p:cNvPr id="2" name="Group 1">
            <a:extLst>
              <a:ext uri="{FF2B5EF4-FFF2-40B4-BE49-F238E27FC236}">
                <a16:creationId xmlns:a16="http://schemas.microsoft.com/office/drawing/2014/main" id="{AD06E590-789F-4A8C-908C-434DC1041AA6}"/>
              </a:ext>
              <a:ext uri="{C183D7F6-B498-43B3-948B-1728B52AA6E4}">
                <adec:decorative xmlns:adec="http://schemas.microsoft.com/office/drawing/2017/decorative" val="1"/>
              </a:ext>
            </a:extLst>
          </p:cNvPr>
          <p:cNvGrpSpPr/>
          <p:nvPr/>
        </p:nvGrpSpPr>
        <p:grpSpPr>
          <a:xfrm>
            <a:off x="3622762" y="1342314"/>
            <a:ext cx="1792124" cy="2917771"/>
            <a:chOff x="8533986" y="3805969"/>
            <a:chExt cx="2028294" cy="3302279"/>
          </a:xfrm>
          <a:solidFill>
            <a:srgbClr val="007BB8"/>
          </a:solidFill>
          <a:effectLst>
            <a:outerShdw blurRad="50800" dist="38100" dir="2700000" algn="tl" rotWithShape="0">
              <a:prstClr val="black">
                <a:alpha val="40000"/>
              </a:prstClr>
            </a:outerShdw>
          </a:effectLst>
        </p:grpSpPr>
        <p:sp>
          <p:nvSpPr>
            <p:cNvPr id="77" name="Rectangle 76">
              <a:extLst>
                <a:ext uri="{FF2B5EF4-FFF2-40B4-BE49-F238E27FC236}">
                  <a16:creationId xmlns:a16="http://schemas.microsoft.com/office/drawing/2014/main" id="{FAE6F1CF-94C1-6876-AEC7-5BF811E60F95}"/>
                </a:ext>
              </a:extLst>
            </p:cNvPr>
            <p:cNvSpPr/>
            <p:nvPr/>
          </p:nvSpPr>
          <p:spPr>
            <a:xfrm>
              <a:off x="8533987" y="3805969"/>
              <a:ext cx="2028293" cy="1046386"/>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86" dirty="0">
                  <a:ea typeface="Roboto" panose="02000000000000000000" pitchFamily="2" charset="0"/>
                </a:rPr>
                <a:t>Food</a:t>
              </a:r>
            </a:p>
          </p:txBody>
        </p:sp>
        <p:sp>
          <p:nvSpPr>
            <p:cNvPr id="78" name="Rectangle 77">
              <a:extLst>
                <a:ext uri="{FF2B5EF4-FFF2-40B4-BE49-F238E27FC236}">
                  <a16:creationId xmlns:a16="http://schemas.microsoft.com/office/drawing/2014/main" id="{4BB8D351-5B63-9E7F-9128-E6392BEB72DD}"/>
                </a:ext>
              </a:extLst>
            </p:cNvPr>
            <p:cNvSpPr/>
            <p:nvPr/>
          </p:nvSpPr>
          <p:spPr>
            <a:xfrm>
              <a:off x="8533987" y="4933916"/>
              <a:ext cx="2028293" cy="1046386"/>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86" dirty="0">
                  <a:ea typeface="Roboto" panose="02000000000000000000" pitchFamily="2" charset="0"/>
                </a:rPr>
                <a:t>Laundry</a:t>
              </a:r>
            </a:p>
          </p:txBody>
        </p:sp>
        <p:sp>
          <p:nvSpPr>
            <p:cNvPr id="94" name="Rectangle 93">
              <a:extLst>
                <a:ext uri="{FF2B5EF4-FFF2-40B4-BE49-F238E27FC236}">
                  <a16:creationId xmlns:a16="http://schemas.microsoft.com/office/drawing/2014/main" id="{FD4B661F-741A-4D4F-8EE7-FD514A03AF73}"/>
                </a:ext>
              </a:extLst>
            </p:cNvPr>
            <p:cNvSpPr/>
            <p:nvPr/>
          </p:nvSpPr>
          <p:spPr>
            <a:xfrm>
              <a:off x="8533986" y="6061862"/>
              <a:ext cx="2028293" cy="1046386"/>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86" dirty="0">
                  <a:ea typeface="Roboto" panose="02000000000000000000" pitchFamily="2" charset="0"/>
                </a:rPr>
                <a:t>Specialist services &amp; therapy</a:t>
              </a:r>
            </a:p>
          </p:txBody>
        </p:sp>
      </p:grpSp>
      <p:grpSp>
        <p:nvGrpSpPr>
          <p:cNvPr id="3" name="Group 2">
            <a:extLst>
              <a:ext uri="{FF2B5EF4-FFF2-40B4-BE49-F238E27FC236}">
                <a16:creationId xmlns:a16="http://schemas.microsoft.com/office/drawing/2014/main" id="{0D02BDFA-415C-1C69-A253-E08FC9F0EA9C}"/>
              </a:ext>
              <a:ext uri="{C183D7F6-B498-43B3-948B-1728B52AA6E4}">
                <adec:decorative xmlns:adec="http://schemas.microsoft.com/office/drawing/2017/decorative" val="1"/>
              </a:ext>
            </a:extLst>
          </p:cNvPr>
          <p:cNvGrpSpPr/>
          <p:nvPr/>
        </p:nvGrpSpPr>
        <p:grpSpPr>
          <a:xfrm>
            <a:off x="5479631" y="1342313"/>
            <a:ext cx="1792127" cy="3920004"/>
            <a:chOff x="10635557" y="3805968"/>
            <a:chExt cx="2028297" cy="4436587"/>
          </a:xfrm>
          <a:solidFill>
            <a:srgbClr val="007BB8"/>
          </a:solidFill>
          <a:effectLst>
            <a:outerShdw blurRad="50800" dist="38100" dir="2700000" algn="tl" rotWithShape="0">
              <a:prstClr val="black">
                <a:alpha val="40000"/>
              </a:prstClr>
            </a:outerShdw>
          </a:effectLst>
        </p:grpSpPr>
        <p:sp>
          <p:nvSpPr>
            <p:cNvPr id="74" name="Rectangle 73">
              <a:extLst>
                <a:ext uri="{FF2B5EF4-FFF2-40B4-BE49-F238E27FC236}">
                  <a16:creationId xmlns:a16="http://schemas.microsoft.com/office/drawing/2014/main" id="{3741B6C2-987D-23C2-F752-0768395C9B43}"/>
                </a:ext>
              </a:extLst>
            </p:cNvPr>
            <p:cNvSpPr/>
            <p:nvPr/>
          </p:nvSpPr>
          <p:spPr>
            <a:xfrm>
              <a:off x="10635561" y="3805968"/>
              <a:ext cx="2028293" cy="1046385"/>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86" dirty="0">
                  <a:ea typeface="Roboto" panose="02000000000000000000" pitchFamily="2" charset="0"/>
                </a:rPr>
                <a:t>Market rent by location</a:t>
              </a:r>
            </a:p>
          </p:txBody>
        </p:sp>
        <p:sp>
          <p:nvSpPr>
            <p:cNvPr id="95" name="Rectangle 94">
              <a:extLst>
                <a:ext uri="{FF2B5EF4-FFF2-40B4-BE49-F238E27FC236}">
                  <a16:creationId xmlns:a16="http://schemas.microsoft.com/office/drawing/2014/main" id="{737BC07B-AD21-E053-6AF2-DBA04E76983E}"/>
                </a:ext>
              </a:extLst>
            </p:cNvPr>
            <p:cNvSpPr/>
            <p:nvPr/>
          </p:nvSpPr>
          <p:spPr>
            <a:xfrm>
              <a:off x="10635560" y="4933916"/>
              <a:ext cx="2028293" cy="1046386"/>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86" dirty="0">
                  <a:ea typeface="Roboto" panose="02000000000000000000" pitchFamily="2" charset="0"/>
                </a:rPr>
                <a:t>Furniture and fitout</a:t>
              </a:r>
            </a:p>
          </p:txBody>
        </p:sp>
        <p:sp>
          <p:nvSpPr>
            <p:cNvPr id="96" name="Rectangle 95">
              <a:extLst>
                <a:ext uri="{FF2B5EF4-FFF2-40B4-BE49-F238E27FC236}">
                  <a16:creationId xmlns:a16="http://schemas.microsoft.com/office/drawing/2014/main" id="{16E20ED3-701B-C408-C6D1-9C1AD0DDB8EF}"/>
                </a:ext>
              </a:extLst>
            </p:cNvPr>
            <p:cNvSpPr/>
            <p:nvPr/>
          </p:nvSpPr>
          <p:spPr>
            <a:xfrm>
              <a:off x="10635559" y="6061865"/>
              <a:ext cx="2028293" cy="1046386"/>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86" dirty="0">
                  <a:ea typeface="Roboto" panose="02000000000000000000" pitchFamily="2" charset="0"/>
                </a:rPr>
                <a:t>Household supplies</a:t>
              </a:r>
            </a:p>
          </p:txBody>
        </p:sp>
        <p:sp>
          <p:nvSpPr>
            <p:cNvPr id="97" name="Rectangle 96">
              <a:extLst>
                <a:ext uri="{FF2B5EF4-FFF2-40B4-BE49-F238E27FC236}">
                  <a16:creationId xmlns:a16="http://schemas.microsoft.com/office/drawing/2014/main" id="{0150E888-D488-034B-FD71-2C2940D9B3FD}"/>
                </a:ext>
              </a:extLst>
            </p:cNvPr>
            <p:cNvSpPr/>
            <p:nvPr/>
          </p:nvSpPr>
          <p:spPr>
            <a:xfrm>
              <a:off x="10635557" y="7196169"/>
              <a:ext cx="2028293" cy="1046386"/>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86" dirty="0">
                  <a:ea typeface="Roboto" panose="02000000000000000000" pitchFamily="2" charset="0"/>
                </a:rPr>
                <a:t>Transport Costs</a:t>
              </a:r>
            </a:p>
          </p:txBody>
        </p:sp>
      </p:grpSp>
      <p:sp>
        <p:nvSpPr>
          <p:cNvPr id="6" name="Title 5">
            <a:extLst>
              <a:ext uri="{FF2B5EF4-FFF2-40B4-BE49-F238E27FC236}">
                <a16:creationId xmlns:a16="http://schemas.microsoft.com/office/drawing/2014/main" id="{0475EE21-A3D1-F2F1-3104-41C4E6D07973}"/>
              </a:ext>
            </a:extLst>
          </p:cNvPr>
          <p:cNvSpPr>
            <a:spLocks noGrp="1"/>
          </p:cNvSpPr>
          <p:nvPr>
            <p:ph type="title"/>
          </p:nvPr>
        </p:nvSpPr>
        <p:spPr>
          <a:xfrm>
            <a:off x="1605" y="-574920"/>
            <a:ext cx="11725639" cy="648072"/>
          </a:xfrm>
        </p:spPr>
        <p:txBody>
          <a:bodyPr anchor="b"/>
          <a:lstStyle/>
          <a:p>
            <a:r>
              <a:rPr lang="en-US" dirty="0"/>
              <a:t>Underpinning costs</a:t>
            </a:r>
            <a:endParaRPr lang="en-NZ" dirty="0"/>
          </a:p>
        </p:txBody>
      </p:sp>
    </p:spTree>
    <p:extLst>
      <p:ext uri="{BB962C8B-B14F-4D97-AF65-F5344CB8AC3E}">
        <p14:creationId xmlns:p14="http://schemas.microsoft.com/office/powerpoint/2010/main" val="420776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childTnLst>
                                </p:cTn>
                              </p:par>
                            </p:childTnLst>
                          </p:cTn>
                        </p:par>
                        <p:par>
                          <p:cTn id="13" fill="hold">
                            <p:stCondLst>
                              <p:cond delay="500"/>
                            </p:stCondLst>
                            <p:childTnLst>
                              <p:par>
                                <p:cTn id="14" presetID="10" presetClass="entr" presetSubtype="0" fill="hold" nodeType="afterEffect">
                                  <p:stCondLst>
                                    <p:cond delay="175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childTnLst>
                                </p:cTn>
                              </p:par>
                            </p:childTnLst>
                          </p:cTn>
                        </p:par>
                        <p:par>
                          <p:cTn id="17" fill="hold">
                            <p:stCondLst>
                              <p:cond delay="3000"/>
                            </p:stCondLst>
                            <p:childTnLst>
                              <p:par>
                                <p:cTn id="18" presetID="10" presetClass="entr" presetSubtype="0" fill="hold" nodeType="afterEffect">
                                  <p:stCondLst>
                                    <p:cond delay="175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750"/>
                                        <p:tgtEl>
                                          <p:spTgt spid="3"/>
                                        </p:tgtEl>
                                      </p:cBhvr>
                                    </p:animEffect>
                                  </p:childTnLst>
                                </p:cTn>
                              </p:par>
                            </p:childTnLst>
                          </p:cTn>
                        </p:par>
                        <p:par>
                          <p:cTn id="21" fill="hold">
                            <p:stCondLst>
                              <p:cond delay="5500"/>
                            </p:stCondLst>
                            <p:childTnLst>
                              <p:par>
                                <p:cTn id="22" presetID="10" presetClass="entr" presetSubtype="0" fill="hold" nodeType="afterEffect">
                                  <p:stCondLst>
                                    <p:cond delay="175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750"/>
                                        <p:tgtEl>
                                          <p:spTgt spid="4"/>
                                        </p:tgtEl>
                                      </p:cBhvr>
                                    </p:animEffect>
                                  </p:childTnLst>
                                </p:cTn>
                              </p:par>
                            </p:childTnLst>
                          </p:cTn>
                        </p:par>
                        <p:par>
                          <p:cTn id="25" fill="hold">
                            <p:stCondLst>
                              <p:cond delay="8000"/>
                            </p:stCondLst>
                            <p:childTnLst>
                              <p:par>
                                <p:cTn id="26" presetID="10" presetClass="entr" presetSubtype="0" fill="hold" nodeType="afterEffect">
                                  <p:stCondLst>
                                    <p:cond delay="75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AAB3B-B826-30F7-53B2-4ED965CE017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1E3C374-0B0E-5D22-AEAF-8D99DB13B36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833" y="1"/>
            <a:ext cx="4985167" cy="6749382"/>
          </a:xfrm>
          <a:prstGeom prst="rect">
            <a:avLst/>
          </a:prstGeom>
        </p:spPr>
      </p:pic>
      <p:sp>
        <p:nvSpPr>
          <p:cNvPr id="2" name="Title 1">
            <a:extLst>
              <a:ext uri="{FF2B5EF4-FFF2-40B4-BE49-F238E27FC236}">
                <a16:creationId xmlns:a16="http://schemas.microsoft.com/office/drawing/2014/main" id="{EC6F2F79-8A97-82B3-6036-B67379BD9AFA}"/>
              </a:ext>
            </a:extLst>
          </p:cNvPr>
          <p:cNvSpPr>
            <a:spLocks noGrp="1"/>
          </p:cNvSpPr>
          <p:nvPr>
            <p:ph type="title"/>
          </p:nvPr>
        </p:nvSpPr>
        <p:spPr>
          <a:xfrm>
            <a:off x="239350" y="374654"/>
            <a:ext cx="6973644" cy="648072"/>
          </a:xfrm>
        </p:spPr>
        <p:txBody>
          <a:bodyPr/>
          <a:lstStyle/>
          <a:p>
            <a:r>
              <a:rPr lang="en-US" sz="4000" dirty="0"/>
              <a:t>Setting individual day rates</a:t>
            </a:r>
            <a:endParaRPr lang="en-NZ" sz="4000" dirty="0"/>
          </a:p>
        </p:txBody>
      </p:sp>
      <p:sp>
        <p:nvSpPr>
          <p:cNvPr id="10" name="Content Placeholder 4">
            <a:extLst>
              <a:ext uri="{FF2B5EF4-FFF2-40B4-BE49-F238E27FC236}">
                <a16:creationId xmlns:a16="http://schemas.microsoft.com/office/drawing/2014/main" id="{0A94186B-EDE2-A7FE-0081-AE24D61EFD3E}"/>
              </a:ext>
            </a:extLst>
          </p:cNvPr>
          <p:cNvSpPr>
            <a:spLocks noGrp="1"/>
          </p:cNvSpPr>
          <p:nvPr>
            <p:ph idx="1"/>
          </p:nvPr>
        </p:nvSpPr>
        <p:spPr>
          <a:xfrm>
            <a:off x="372414" y="1304600"/>
            <a:ext cx="6592265" cy="4578040"/>
          </a:xfrm>
        </p:spPr>
        <p:txBody>
          <a:bodyPr vert="horz" lIns="91440" tIns="45720" rIns="91440" bIns="45720" rtlCol="0" anchor="t">
            <a:noAutofit/>
          </a:bodyPr>
          <a:lstStyle/>
          <a:p>
            <a:pPr fontAlgn="t">
              <a:spcAft>
                <a:spcPts val="1286"/>
              </a:spcAft>
            </a:pPr>
            <a:r>
              <a:rPr lang="en-US" sz="2200" dirty="0">
                <a:latin typeface="+mn-lt"/>
              </a:rPr>
              <a:t>The Band Allocation Tool (BAT) is a tool that will be used by the NASCs and EGL sites (alongside a disabled person) to generate the outputs that determine the funding levels needed.</a:t>
            </a:r>
          </a:p>
          <a:p>
            <a:pPr>
              <a:spcAft>
                <a:spcPts val="1286"/>
              </a:spcAft>
            </a:pPr>
            <a:r>
              <a:rPr lang="en-US" sz="2200" dirty="0">
                <a:latin typeface="+mn-lt"/>
              </a:rPr>
              <a:t>The outputs from the BAT are inputted into the GPT to generate the rate that should be offered to the provider.</a:t>
            </a:r>
          </a:p>
          <a:p>
            <a:pPr>
              <a:spcAft>
                <a:spcPts val="1286"/>
              </a:spcAft>
            </a:pPr>
            <a:r>
              <a:rPr lang="en-US" sz="2200" dirty="0">
                <a:latin typeface="+mn-lt"/>
              </a:rPr>
              <a:t>Dual funded arrangements, or funding levels outside of the band structure, are called "Exceptional Rates" and will be subject to a DSS-led quality assurance process.</a:t>
            </a:r>
          </a:p>
        </p:txBody>
      </p:sp>
    </p:spTree>
    <p:extLst>
      <p:ext uri="{BB962C8B-B14F-4D97-AF65-F5344CB8AC3E}">
        <p14:creationId xmlns:p14="http://schemas.microsoft.com/office/powerpoint/2010/main" val="3425839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AC4B-D1D1-EFCB-F95D-0191FE848D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CA348C-798F-3BE2-2573-164954D0FB7C}"/>
              </a:ext>
            </a:extLst>
          </p:cNvPr>
          <p:cNvSpPr>
            <a:spLocks noGrp="1"/>
          </p:cNvSpPr>
          <p:nvPr>
            <p:ph type="title"/>
          </p:nvPr>
        </p:nvSpPr>
        <p:spPr>
          <a:xfrm>
            <a:off x="239350" y="374654"/>
            <a:ext cx="9450750" cy="648072"/>
          </a:xfrm>
        </p:spPr>
        <p:txBody>
          <a:bodyPr/>
          <a:lstStyle/>
          <a:p>
            <a:r>
              <a:rPr lang="en-US" sz="4000" dirty="0"/>
              <a:t>Setting individual day rates (continued)</a:t>
            </a:r>
            <a:endParaRPr lang="en-NZ" sz="4000" dirty="0"/>
          </a:p>
        </p:txBody>
      </p:sp>
      <p:sp>
        <p:nvSpPr>
          <p:cNvPr id="6" name="Title 1">
            <a:extLst>
              <a:ext uri="{FF2B5EF4-FFF2-40B4-BE49-F238E27FC236}">
                <a16:creationId xmlns:a16="http://schemas.microsoft.com/office/drawing/2014/main" id="{F9D34581-1AB0-833F-FE67-214D5EF895E1}"/>
              </a:ext>
            </a:extLst>
          </p:cNvPr>
          <p:cNvSpPr txBox="1">
            <a:spLocks/>
          </p:cNvSpPr>
          <p:nvPr/>
        </p:nvSpPr>
        <p:spPr>
          <a:xfrm>
            <a:off x="239350" y="3164040"/>
            <a:ext cx="2278044" cy="1065060"/>
          </a:xfrm>
          <a:prstGeom prst="rect">
            <a:avLst/>
          </a:prstGeom>
        </p:spPr>
        <p:txBody>
          <a:bodyPr vert="horz" lIns="91440" tIns="45720" rIns="91440" bIns="45720" rtlCol="0" anchor="t">
            <a:noAutofit/>
          </a:bodyPr>
          <a:lstStyle>
            <a:lvl1pPr algn="l" defTabSz="914400" rtl="0" eaLnBrk="1" latinLnBrk="0" hangingPunct="1">
              <a:spcBef>
                <a:spcPct val="0"/>
              </a:spcBef>
              <a:buNone/>
              <a:tabLst>
                <a:tab pos="3405188" algn="l"/>
              </a:tabLst>
              <a:defRPr sz="4400" b="1" i="0" kern="1200">
                <a:solidFill>
                  <a:schemeClr val="tx1"/>
                </a:solidFill>
                <a:latin typeface="+mj-lt"/>
                <a:ea typeface="Verdana" panose="020B0604030504040204" pitchFamily="34" charset="0"/>
                <a:cs typeface="Verdana" panose="020B0604030504040204" pitchFamily="34" charset="0"/>
              </a:defRPr>
            </a:lvl1pPr>
          </a:lstStyle>
          <a:p>
            <a:r>
              <a:rPr lang="en-US" sz="2850" dirty="0">
                <a:solidFill>
                  <a:schemeClr val="accent1"/>
                </a:solidFill>
                <a:ea typeface="Verdana"/>
              </a:rPr>
              <a:t>Example of service variables</a:t>
            </a:r>
            <a:endParaRPr lang="en-US" sz="2857" dirty="0">
              <a:solidFill>
                <a:schemeClr val="accent1"/>
              </a:solidFill>
              <a:ea typeface="Verdana"/>
            </a:endParaRPr>
          </a:p>
        </p:txBody>
      </p:sp>
      <p:pic>
        <p:nvPicPr>
          <p:cNvPr id="7" name="Picture 6" descr="A screenshot of a selection chart">
            <a:extLst>
              <a:ext uri="{FF2B5EF4-FFF2-40B4-BE49-F238E27FC236}">
                <a16:creationId xmlns:a16="http://schemas.microsoft.com/office/drawing/2014/main" id="{5CD39630-75A7-6662-80AB-14CD35D93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950" y="1019571"/>
            <a:ext cx="9450750" cy="5711540"/>
          </a:xfrm>
          <a:prstGeom prst="rect">
            <a:avLst/>
          </a:prstGeom>
        </p:spPr>
      </p:pic>
    </p:spTree>
    <p:extLst>
      <p:ext uri="{BB962C8B-B14F-4D97-AF65-F5344CB8AC3E}">
        <p14:creationId xmlns:p14="http://schemas.microsoft.com/office/powerpoint/2010/main" val="300332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20D8E-3501-A715-7BAF-B9D9E0B22E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C4EB22-00E2-042C-FCFB-273F23954C24}"/>
              </a:ext>
            </a:extLst>
          </p:cNvPr>
          <p:cNvSpPr>
            <a:spLocks noGrp="1"/>
          </p:cNvSpPr>
          <p:nvPr>
            <p:ph type="title"/>
          </p:nvPr>
        </p:nvSpPr>
        <p:spPr>
          <a:xfrm>
            <a:off x="334962" y="2184400"/>
            <a:ext cx="7615237" cy="3268132"/>
          </a:xfrm>
        </p:spPr>
        <p:txBody>
          <a:bodyPr anchor="ctr"/>
          <a:lstStyle/>
          <a:p>
            <a:r>
              <a:rPr lang="en-US" dirty="0"/>
              <a:t>The Pricing Model</a:t>
            </a:r>
            <a:br>
              <a:rPr lang="en-US" dirty="0"/>
            </a:br>
            <a:r>
              <a:rPr lang="en-US" dirty="0"/>
              <a:t>- The big picture</a:t>
            </a:r>
            <a:endParaRPr lang="en-NZ" i="1" dirty="0"/>
          </a:p>
        </p:txBody>
      </p:sp>
    </p:spTree>
    <p:extLst>
      <p:ext uri="{BB962C8B-B14F-4D97-AF65-F5344CB8AC3E}">
        <p14:creationId xmlns:p14="http://schemas.microsoft.com/office/powerpoint/2010/main" val="238104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65319-533F-A228-71CE-AC5F3B4ABA3B}"/>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C7484EA6-1FCD-9568-87ED-9BF127604BFB}"/>
              </a:ext>
            </a:extLst>
          </p:cNvPr>
          <p:cNvSpPr txBox="1">
            <a:spLocks noGrp="1"/>
          </p:cNvSpPr>
          <p:nvPr>
            <p:ph type="title" idx="4294967295"/>
          </p:nvPr>
        </p:nvSpPr>
        <p:spPr>
          <a:xfrm>
            <a:off x="134524" y="177577"/>
            <a:ext cx="3480046" cy="6480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spcBef>
                <a:spcPct val="0"/>
              </a:spcBef>
              <a:buNone/>
              <a:tabLst>
                <a:tab pos="2553891" algn="l"/>
              </a:tabLst>
              <a:defRPr sz="3300" b="1" i="0" kern="1200">
                <a:solidFill>
                  <a:schemeClr val="tx1">
                    <a:lumMod val="85000"/>
                    <a:lumOff val="15000"/>
                  </a:schemeClr>
                </a:solidFill>
                <a:latin typeface="+mj-lt"/>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tab pos="2553891" algn="l"/>
              </a:tabLst>
              <a:defRPr/>
            </a:pPr>
            <a:r>
              <a:rPr kumimoji="0" lang="en-NZ" sz="2200" b="1" i="0" u="none" strike="noStrike" kern="1200" cap="none" spc="0" normalizeH="0" baseline="0" noProof="0" dirty="0">
                <a:ln>
                  <a:noFill/>
                </a:ln>
                <a:solidFill>
                  <a:schemeClr val="accent1"/>
                </a:solidFill>
                <a:effectLst/>
                <a:uLnTx/>
                <a:uFillTx/>
                <a:latin typeface="+mj-lt"/>
                <a:ea typeface="Verdana"/>
                <a:cs typeface="Verdana" panose="020B0604030504040204" pitchFamily="34" charset="0"/>
              </a:rPr>
              <a:t>The pricing model and </a:t>
            </a:r>
            <a:endParaRPr kumimoji="0" lang="en-NZ" sz="2200" b="1" i="0" u="none" strike="noStrike" kern="1200" cap="none" spc="0" normalizeH="0" baseline="0" noProof="0" dirty="0">
              <a:ln>
                <a:noFill/>
              </a:ln>
              <a:solidFill>
                <a:schemeClr val="accent1"/>
              </a:solidFill>
              <a:effectLst/>
              <a:uLnTx/>
              <a:uFillTx/>
              <a:latin typeface="+mj-lt"/>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2553891" algn="l"/>
              </a:tabLst>
              <a:defRPr/>
            </a:pPr>
            <a:r>
              <a:rPr kumimoji="0" lang="en-NZ" sz="2200" b="1" i="0" u="none" strike="noStrike" kern="1200" cap="none" spc="0" normalizeH="0" baseline="0" noProof="0" dirty="0">
                <a:ln>
                  <a:noFill/>
                </a:ln>
                <a:solidFill>
                  <a:schemeClr val="accent1"/>
                </a:solidFill>
                <a:effectLst/>
                <a:uLnTx/>
                <a:uFillTx/>
                <a:latin typeface="+mj-lt"/>
                <a:ea typeface="Verdana"/>
                <a:cs typeface="Verdana" panose="020B0604030504040204" pitchFamily="34" charset="0"/>
              </a:rPr>
              <a:t>the bigger picture</a:t>
            </a:r>
            <a:endParaRPr kumimoji="0" lang="en-NZ" sz="2200" b="1" i="0" u="none" strike="noStrike" kern="1200" cap="none" spc="0" normalizeH="0" baseline="0" noProof="0" dirty="0">
              <a:ln>
                <a:noFill/>
              </a:ln>
              <a:solidFill>
                <a:schemeClr val="accent1"/>
              </a:solidFill>
              <a:effectLst/>
              <a:uLnTx/>
              <a:uFillTx/>
              <a:latin typeface="+mj-lt"/>
              <a:ea typeface="Verdana" panose="020B0604030504040204" pitchFamily="34" charset="0"/>
              <a:cs typeface="Verdana" panose="020B0604030504040204" pitchFamily="34" charset="0"/>
            </a:endParaRPr>
          </a:p>
        </p:txBody>
      </p:sp>
      <p:sp>
        <p:nvSpPr>
          <p:cNvPr id="165" name="TextBox 164">
            <a:extLst>
              <a:ext uri="{FF2B5EF4-FFF2-40B4-BE49-F238E27FC236}">
                <a16:creationId xmlns:a16="http://schemas.microsoft.com/office/drawing/2014/main" id="{8B671494-A421-262C-B306-664FCC7159A2}"/>
              </a:ext>
            </a:extLst>
          </p:cNvPr>
          <p:cNvSpPr txBox="1"/>
          <p:nvPr/>
        </p:nvSpPr>
        <p:spPr>
          <a:xfrm>
            <a:off x="199369" y="903541"/>
            <a:ext cx="3145418" cy="4093428"/>
          </a:xfrm>
          <a:prstGeom prst="rect">
            <a:avLst/>
          </a:prstGeom>
          <a:noFill/>
        </p:spPr>
        <p:txBody>
          <a:bodyPr wrap="square" lIns="91440" tIns="45720" rIns="91440" bIns="45720" rtlCol="0" anchor="t">
            <a:spAutoFit/>
          </a:bodyPr>
          <a:lstStyle/>
          <a:p>
            <a:r>
              <a:rPr lang="en-NZ" sz="1300" b="1" dirty="0"/>
              <a:t>DSS</a:t>
            </a:r>
            <a:r>
              <a:rPr lang="en-NZ" sz="1300" dirty="0">
                <a:solidFill>
                  <a:srgbClr val="FF0000"/>
                </a:solidFill>
              </a:rPr>
              <a:t> </a:t>
            </a:r>
            <a:r>
              <a:rPr lang="en-NZ" sz="1300" dirty="0"/>
              <a:t>is the Commissioner. It uses the GPT model to inform banded rates. Exceptional rates are endorsed through the DSS Review Panel. Agreed rates are included in provider contracts, along with any auditing requirements.</a:t>
            </a:r>
          </a:p>
          <a:p>
            <a:endParaRPr lang="en-NZ" sz="1300" dirty="0"/>
          </a:p>
          <a:p>
            <a:r>
              <a:rPr lang="en-NZ" sz="1300" b="1" dirty="0"/>
              <a:t>Providers</a:t>
            </a:r>
            <a:r>
              <a:rPr lang="en-NZ" sz="1300" dirty="0"/>
              <a:t> deliver care to DSS clients based on the agreed contracts and service co-ordinations from NASCs. They are responsible for supporting audits when required.</a:t>
            </a:r>
            <a:endParaRPr lang="en-NZ" sz="1300" dirty="0">
              <a:ea typeface="Roboto"/>
              <a:cs typeface="Roboto"/>
            </a:endParaRPr>
          </a:p>
          <a:p>
            <a:endParaRPr lang="en-NZ" sz="1300" dirty="0"/>
          </a:p>
          <a:p>
            <a:r>
              <a:rPr lang="en-NZ" sz="1300" b="1" dirty="0"/>
              <a:t>NASCs and EGL-sites</a:t>
            </a:r>
            <a:r>
              <a:rPr lang="en-NZ" sz="1300" dirty="0"/>
              <a:t> manage their assigned budgets and report required information to DSS. When allocating services, they use the BAT tool or apply for endorsement of an exceptional rate decision via the DSS Assurance Team and Review Panel process.</a:t>
            </a:r>
            <a:endParaRPr lang="en-NZ" sz="1300" dirty="0">
              <a:ea typeface="Roboto"/>
              <a:cs typeface="Roboto"/>
            </a:endParaRPr>
          </a:p>
        </p:txBody>
      </p:sp>
      <p:grpSp>
        <p:nvGrpSpPr>
          <p:cNvPr id="2" name="Group 1" descr="Complex diagram related too processes">
            <a:extLst>
              <a:ext uri="{FF2B5EF4-FFF2-40B4-BE49-F238E27FC236}">
                <a16:creationId xmlns:a16="http://schemas.microsoft.com/office/drawing/2014/main" id="{F79A6089-E8F2-0CB3-9B23-73715E7F742D}"/>
              </a:ext>
            </a:extLst>
          </p:cNvPr>
          <p:cNvGrpSpPr/>
          <p:nvPr/>
        </p:nvGrpSpPr>
        <p:grpSpPr>
          <a:xfrm>
            <a:off x="3922016" y="332473"/>
            <a:ext cx="7654614" cy="4916719"/>
            <a:chOff x="3922016" y="332473"/>
            <a:chExt cx="7654614" cy="4916719"/>
          </a:xfrm>
        </p:grpSpPr>
        <p:sp>
          <p:nvSpPr>
            <p:cNvPr id="84" name="Rectangle 83" descr="A diagram showing the complex connections netween services and tools related to the pricing model.">
              <a:extLst>
                <a:ext uri="{FF2B5EF4-FFF2-40B4-BE49-F238E27FC236}">
                  <a16:creationId xmlns:a16="http://schemas.microsoft.com/office/drawing/2014/main" id="{2D1D16B0-543F-7679-17C0-655567F418A7}"/>
                </a:ext>
              </a:extLst>
            </p:cNvPr>
            <p:cNvSpPr/>
            <p:nvPr/>
          </p:nvSpPr>
          <p:spPr>
            <a:xfrm>
              <a:off x="3929654" y="332473"/>
              <a:ext cx="7646976" cy="2374028"/>
            </a:xfrm>
            <a:prstGeom prst="rect">
              <a:avLst/>
            </a:prstGeom>
            <a:solidFill>
              <a:srgbClr val="F9FD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5" name="Rectangle 84" descr="A diagram showing the complex connections netween services and tools related to the pricing model.">
              <a:extLst>
                <a:ext uri="{FF2B5EF4-FFF2-40B4-BE49-F238E27FC236}">
                  <a16:creationId xmlns:a16="http://schemas.microsoft.com/office/drawing/2014/main" id="{C4C93AA2-1AC4-0B1E-3418-8525841531D1}"/>
                </a:ext>
              </a:extLst>
            </p:cNvPr>
            <p:cNvSpPr/>
            <p:nvPr/>
          </p:nvSpPr>
          <p:spPr>
            <a:xfrm>
              <a:off x="3929654" y="2700421"/>
              <a:ext cx="3853858" cy="2022474"/>
            </a:xfrm>
            <a:prstGeom prst="rect">
              <a:avLst/>
            </a:prstGeom>
            <a:solidFill>
              <a:srgbClr val="FFFF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6" name="Rectangle 85" descr="A diagram showing the complex connections netween services and tools related to the pricing model.">
              <a:extLst>
                <a:ext uri="{FF2B5EF4-FFF2-40B4-BE49-F238E27FC236}">
                  <a16:creationId xmlns:a16="http://schemas.microsoft.com/office/drawing/2014/main" id="{09920D98-3953-A700-A28B-E1389E7D4924}"/>
                </a:ext>
              </a:extLst>
            </p:cNvPr>
            <p:cNvSpPr/>
            <p:nvPr/>
          </p:nvSpPr>
          <p:spPr>
            <a:xfrm>
              <a:off x="7758221" y="2686309"/>
              <a:ext cx="3818408" cy="2043241"/>
            </a:xfrm>
            <a:prstGeom prst="rect">
              <a:avLst/>
            </a:prstGeom>
            <a:solidFill>
              <a:srgbClr val="FCFD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6" name="TextBox 45">
              <a:extLst>
                <a:ext uri="{FF2B5EF4-FFF2-40B4-BE49-F238E27FC236}">
                  <a16:creationId xmlns:a16="http://schemas.microsoft.com/office/drawing/2014/main" id="{BA47A7DD-D10E-EC4F-FBCD-BB9EA20CA282}"/>
                </a:ext>
              </a:extLst>
            </p:cNvPr>
            <p:cNvSpPr txBox="1"/>
            <p:nvPr/>
          </p:nvSpPr>
          <p:spPr>
            <a:xfrm>
              <a:off x="3922016" y="384933"/>
              <a:ext cx="1471339" cy="523220"/>
            </a:xfrm>
            <a:prstGeom prst="rect">
              <a:avLst/>
            </a:prstGeom>
            <a:noFill/>
          </p:spPr>
          <p:txBody>
            <a:bodyPr wrap="square" lIns="91440" tIns="45720" rIns="91440" bIns="45720" rtlCol="0" anchor="t">
              <a:spAutoFit/>
            </a:bodyPr>
            <a:lstStyle/>
            <a:p>
              <a:r>
                <a:rPr lang="en-NZ" sz="1400" b="1" dirty="0">
                  <a:solidFill>
                    <a:schemeClr val="accent1"/>
                  </a:solidFill>
                </a:rPr>
                <a:t>DSS "</a:t>
              </a:r>
              <a:r>
                <a:rPr lang="en-NZ" sz="1200" b="1" dirty="0">
                  <a:solidFill>
                    <a:schemeClr val="accent1"/>
                  </a:solidFill>
                </a:rPr>
                <a:t>Commissioner"</a:t>
              </a:r>
              <a:endParaRPr lang="en-NZ" sz="1200" b="1" dirty="0">
                <a:solidFill>
                  <a:schemeClr val="accent1"/>
                </a:solidFill>
                <a:ea typeface="Roboto"/>
                <a:cs typeface="Roboto"/>
              </a:endParaRPr>
            </a:p>
          </p:txBody>
        </p:sp>
        <p:sp>
          <p:nvSpPr>
            <p:cNvPr id="47" name="TextBox 46">
              <a:extLst>
                <a:ext uri="{FF2B5EF4-FFF2-40B4-BE49-F238E27FC236}">
                  <a16:creationId xmlns:a16="http://schemas.microsoft.com/office/drawing/2014/main" id="{8C87BAC2-75BC-9EA1-420C-9A1B10A766F5}"/>
                </a:ext>
              </a:extLst>
            </p:cNvPr>
            <p:cNvSpPr txBox="1"/>
            <p:nvPr/>
          </p:nvSpPr>
          <p:spPr>
            <a:xfrm>
              <a:off x="10347960" y="4360764"/>
              <a:ext cx="1228669" cy="369332"/>
            </a:xfrm>
            <a:prstGeom prst="rect">
              <a:avLst/>
            </a:prstGeom>
            <a:noFill/>
          </p:spPr>
          <p:txBody>
            <a:bodyPr wrap="square" rtlCol="0">
              <a:spAutoFit/>
            </a:bodyPr>
            <a:lstStyle/>
            <a:p>
              <a:pPr algn="r"/>
              <a:r>
                <a:rPr lang="en-NZ" b="1" dirty="0">
                  <a:solidFill>
                    <a:schemeClr val="accent1"/>
                  </a:solidFill>
                </a:rPr>
                <a:t>Providers</a:t>
              </a:r>
            </a:p>
          </p:txBody>
        </p:sp>
        <p:sp>
          <p:nvSpPr>
            <p:cNvPr id="48" name="TextBox 47">
              <a:extLst>
                <a:ext uri="{FF2B5EF4-FFF2-40B4-BE49-F238E27FC236}">
                  <a16:creationId xmlns:a16="http://schemas.microsoft.com/office/drawing/2014/main" id="{F9B20AF8-4C1E-5445-0CC4-A7C2FA39F760}"/>
                </a:ext>
              </a:extLst>
            </p:cNvPr>
            <p:cNvSpPr txBox="1"/>
            <p:nvPr/>
          </p:nvSpPr>
          <p:spPr>
            <a:xfrm>
              <a:off x="3954072" y="4390456"/>
              <a:ext cx="2611469" cy="307777"/>
            </a:xfrm>
            <a:prstGeom prst="rect">
              <a:avLst/>
            </a:prstGeom>
            <a:noFill/>
          </p:spPr>
          <p:txBody>
            <a:bodyPr wrap="square" lIns="91440" tIns="45720" rIns="91440" bIns="45720" rtlCol="0" anchor="t">
              <a:spAutoFit/>
            </a:bodyPr>
            <a:lstStyle/>
            <a:p>
              <a:r>
                <a:rPr lang="en-NZ" sz="1400" b="1" dirty="0">
                  <a:solidFill>
                    <a:schemeClr val="accent1"/>
                  </a:solidFill>
                </a:rPr>
                <a:t>NASCs and EGL-sites</a:t>
              </a:r>
              <a:endParaRPr lang="en-NZ" sz="1400" b="1" dirty="0">
                <a:solidFill>
                  <a:schemeClr val="accent1"/>
                </a:solidFill>
                <a:ea typeface="Roboto"/>
                <a:cs typeface="Roboto"/>
              </a:endParaRPr>
            </a:p>
          </p:txBody>
        </p:sp>
        <p:sp>
          <p:nvSpPr>
            <p:cNvPr id="87" name="Rectangle 86" descr="An image repesenting DSS individuals">
              <a:extLst>
                <a:ext uri="{FF2B5EF4-FFF2-40B4-BE49-F238E27FC236}">
                  <a16:creationId xmlns:a16="http://schemas.microsoft.com/office/drawing/2014/main" id="{8CFCA58E-45B9-340A-A262-FE81F23476AC}"/>
                </a:ext>
              </a:extLst>
            </p:cNvPr>
            <p:cNvSpPr/>
            <p:nvPr/>
          </p:nvSpPr>
          <p:spPr>
            <a:xfrm>
              <a:off x="6937201" y="1912080"/>
              <a:ext cx="1666573" cy="15135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42" name="Graphic 41" descr="User outline">
              <a:extLst>
                <a:ext uri="{FF2B5EF4-FFF2-40B4-BE49-F238E27FC236}">
                  <a16:creationId xmlns:a16="http://schemas.microsoft.com/office/drawing/2014/main" id="{9D56638C-171B-1471-89D1-590240CE35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1714" y="2536868"/>
              <a:ext cx="381000" cy="381000"/>
            </a:xfrm>
            <a:prstGeom prst="rect">
              <a:avLst/>
            </a:prstGeom>
          </p:spPr>
        </p:pic>
        <p:pic>
          <p:nvPicPr>
            <p:cNvPr id="43" name="Graphic 42" descr="User outline">
              <a:extLst>
                <a:ext uri="{FF2B5EF4-FFF2-40B4-BE49-F238E27FC236}">
                  <a16:creationId xmlns:a16="http://schemas.microsoft.com/office/drawing/2014/main" id="{FDE8ED34-8771-BA54-7148-1133D3541F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3639" y="2532547"/>
              <a:ext cx="381000" cy="381000"/>
            </a:xfrm>
            <a:prstGeom prst="rect">
              <a:avLst/>
            </a:prstGeom>
          </p:spPr>
        </p:pic>
        <p:pic>
          <p:nvPicPr>
            <p:cNvPr id="44" name="Graphic 43" descr="User outline">
              <a:extLst>
                <a:ext uri="{FF2B5EF4-FFF2-40B4-BE49-F238E27FC236}">
                  <a16:creationId xmlns:a16="http://schemas.microsoft.com/office/drawing/2014/main" id="{9814C7C6-7592-1C65-D1FE-2F4A10CFCD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34568" y="2532310"/>
              <a:ext cx="381000" cy="381000"/>
            </a:xfrm>
            <a:prstGeom prst="rect">
              <a:avLst/>
            </a:prstGeom>
          </p:spPr>
        </p:pic>
        <p:sp>
          <p:nvSpPr>
            <p:cNvPr id="45" name="TextBox 44">
              <a:extLst>
                <a:ext uri="{FF2B5EF4-FFF2-40B4-BE49-F238E27FC236}">
                  <a16:creationId xmlns:a16="http://schemas.microsoft.com/office/drawing/2014/main" id="{C8DA8E8B-EC36-DFD0-8B5B-A3BC3AE2000B}"/>
                </a:ext>
              </a:extLst>
            </p:cNvPr>
            <p:cNvSpPr txBox="1"/>
            <p:nvPr/>
          </p:nvSpPr>
          <p:spPr>
            <a:xfrm>
              <a:off x="6655712" y="2239223"/>
              <a:ext cx="2186973" cy="307777"/>
            </a:xfrm>
            <a:prstGeom prst="rect">
              <a:avLst/>
            </a:prstGeom>
            <a:noFill/>
          </p:spPr>
          <p:txBody>
            <a:bodyPr wrap="square" lIns="91440" tIns="45720" rIns="91440" bIns="45720" rtlCol="0" anchor="t">
              <a:spAutoFit/>
            </a:bodyPr>
            <a:lstStyle/>
            <a:p>
              <a:pPr algn="ctr"/>
              <a:r>
                <a:rPr lang="en-NZ" sz="1400" b="1" dirty="0">
                  <a:solidFill>
                    <a:schemeClr val="accent1"/>
                  </a:solidFill>
                </a:rPr>
                <a:t>Disabled person</a:t>
              </a:r>
            </a:p>
          </p:txBody>
        </p:sp>
        <p:pic>
          <p:nvPicPr>
            <p:cNvPr id="52" name="Graphic 51" descr="Document outline">
              <a:extLst>
                <a:ext uri="{FF2B5EF4-FFF2-40B4-BE49-F238E27FC236}">
                  <a16:creationId xmlns:a16="http://schemas.microsoft.com/office/drawing/2014/main" id="{CEB5DD74-5E57-1E76-A213-C2EDD826FA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57454" y="1412688"/>
              <a:ext cx="401535" cy="401535"/>
            </a:xfrm>
            <a:prstGeom prst="rect">
              <a:avLst/>
            </a:prstGeom>
          </p:spPr>
        </p:pic>
        <p:pic>
          <p:nvPicPr>
            <p:cNvPr id="54" name="Graphic 53" descr="Contract outline">
              <a:extLst>
                <a:ext uri="{FF2B5EF4-FFF2-40B4-BE49-F238E27FC236}">
                  <a16:creationId xmlns:a16="http://schemas.microsoft.com/office/drawing/2014/main" id="{13D0B747-280C-1639-A88C-3E4FD844F9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77319" y="1954756"/>
              <a:ext cx="521757" cy="521757"/>
            </a:xfrm>
            <a:prstGeom prst="rect">
              <a:avLst/>
            </a:prstGeom>
          </p:spPr>
        </p:pic>
        <p:pic>
          <p:nvPicPr>
            <p:cNvPr id="56" name="Graphic 55" descr="Contract outline">
              <a:extLst>
                <a:ext uri="{FF2B5EF4-FFF2-40B4-BE49-F238E27FC236}">
                  <a16:creationId xmlns:a16="http://schemas.microsoft.com/office/drawing/2014/main" id="{76852228-15AA-CE81-3FB8-B9482ADF83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77319" y="3535879"/>
              <a:ext cx="521757" cy="521757"/>
            </a:xfrm>
            <a:prstGeom prst="rect">
              <a:avLst/>
            </a:prstGeom>
          </p:spPr>
        </p:pic>
        <p:cxnSp>
          <p:nvCxnSpPr>
            <p:cNvPr id="58" name="Straight Arrow Connector 57" descr="A connector">
              <a:extLst>
                <a:ext uri="{FF2B5EF4-FFF2-40B4-BE49-F238E27FC236}">
                  <a16:creationId xmlns:a16="http://schemas.microsoft.com/office/drawing/2014/main" id="{88AF5197-20FA-A72F-05C1-E7E5DC196105}"/>
                </a:ext>
              </a:extLst>
            </p:cNvPr>
            <p:cNvCxnSpPr>
              <a:cxnSpLocks/>
              <a:stCxn id="52" idx="2"/>
              <a:endCxn id="45" idx="0"/>
            </p:cNvCxnSpPr>
            <p:nvPr/>
          </p:nvCxnSpPr>
          <p:spPr>
            <a:xfrm flipH="1">
              <a:off x="7749199" y="1814223"/>
              <a:ext cx="9023" cy="42500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C081C960-CD86-0B0C-A26E-87F7284CB256}"/>
                </a:ext>
              </a:extLst>
            </p:cNvPr>
            <p:cNvSpPr txBox="1"/>
            <p:nvPr/>
          </p:nvSpPr>
          <p:spPr>
            <a:xfrm>
              <a:off x="7192859" y="1211854"/>
              <a:ext cx="1132418" cy="261610"/>
            </a:xfrm>
            <a:prstGeom prst="rect">
              <a:avLst/>
            </a:prstGeom>
            <a:noFill/>
          </p:spPr>
          <p:txBody>
            <a:bodyPr wrap="square" rtlCol="0">
              <a:spAutoFit/>
            </a:bodyPr>
            <a:lstStyle/>
            <a:p>
              <a:r>
                <a:rPr lang="en-NZ" sz="1100" dirty="0"/>
                <a:t>Creates Policy</a:t>
              </a:r>
            </a:p>
          </p:txBody>
        </p:sp>
        <p:cxnSp>
          <p:nvCxnSpPr>
            <p:cNvPr id="66" name="Straight Arrow Connector 65" descr="A connector">
              <a:extLst>
                <a:ext uri="{FF2B5EF4-FFF2-40B4-BE49-F238E27FC236}">
                  <a16:creationId xmlns:a16="http://schemas.microsoft.com/office/drawing/2014/main" id="{D355EB51-A040-DA0B-C6AC-89190F8FC4B3}"/>
                </a:ext>
              </a:extLst>
            </p:cNvPr>
            <p:cNvCxnSpPr>
              <a:cxnSpLocks/>
              <a:stCxn id="54" idx="2"/>
              <a:endCxn id="56" idx="0"/>
            </p:cNvCxnSpPr>
            <p:nvPr/>
          </p:nvCxnSpPr>
          <p:spPr>
            <a:xfrm>
              <a:off x="10838198" y="2476513"/>
              <a:ext cx="0" cy="105936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69" name="Graphic 68" descr="Bar chart outline">
              <a:extLst>
                <a:ext uri="{FF2B5EF4-FFF2-40B4-BE49-F238E27FC236}">
                  <a16:creationId xmlns:a16="http://schemas.microsoft.com/office/drawing/2014/main" id="{53DA91A4-A310-61F6-8B84-52DBD1846C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5022022" y="1157370"/>
              <a:ext cx="375629" cy="375629"/>
            </a:xfrm>
            <a:prstGeom prst="rect">
              <a:avLst/>
            </a:prstGeom>
          </p:spPr>
        </p:pic>
        <p:sp>
          <p:nvSpPr>
            <p:cNvPr id="70" name="TextBox 69">
              <a:extLst>
                <a:ext uri="{FF2B5EF4-FFF2-40B4-BE49-F238E27FC236}">
                  <a16:creationId xmlns:a16="http://schemas.microsoft.com/office/drawing/2014/main" id="{A01CC1EE-021E-CDEB-9955-A1D9668E285A}"/>
                </a:ext>
              </a:extLst>
            </p:cNvPr>
            <p:cNvSpPr txBox="1"/>
            <p:nvPr/>
          </p:nvSpPr>
          <p:spPr>
            <a:xfrm>
              <a:off x="4355928" y="1691269"/>
              <a:ext cx="1030096" cy="430887"/>
            </a:xfrm>
            <a:prstGeom prst="rect">
              <a:avLst/>
            </a:prstGeom>
            <a:noFill/>
          </p:spPr>
          <p:txBody>
            <a:bodyPr wrap="square" rtlCol="0">
              <a:spAutoFit/>
            </a:bodyPr>
            <a:lstStyle/>
            <a:p>
              <a:r>
                <a:rPr lang="en-NZ" sz="1100" dirty="0"/>
                <a:t>Sets NASC Budgets</a:t>
              </a:r>
            </a:p>
          </p:txBody>
        </p:sp>
        <p:cxnSp>
          <p:nvCxnSpPr>
            <p:cNvPr id="72" name="Straight Arrow Connector 71" descr="A connector">
              <a:extLst>
                <a:ext uri="{FF2B5EF4-FFF2-40B4-BE49-F238E27FC236}">
                  <a16:creationId xmlns:a16="http://schemas.microsoft.com/office/drawing/2014/main" id="{ABA7F79A-40AC-492C-BB52-358FECB384E9}"/>
                </a:ext>
              </a:extLst>
            </p:cNvPr>
            <p:cNvCxnSpPr>
              <a:cxnSpLocks/>
              <a:endCxn id="75" idx="1"/>
            </p:cNvCxnSpPr>
            <p:nvPr/>
          </p:nvCxnSpPr>
          <p:spPr>
            <a:xfrm>
              <a:off x="7992721" y="2923276"/>
              <a:ext cx="933473" cy="635217"/>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76" name="Graphic 75" descr="User outline">
              <a:extLst>
                <a:ext uri="{FF2B5EF4-FFF2-40B4-BE49-F238E27FC236}">
                  <a16:creationId xmlns:a16="http://schemas.microsoft.com/office/drawing/2014/main" id="{7A3B74A3-EF41-44C9-A4CF-48240691CD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9461" y="3759718"/>
              <a:ext cx="381000" cy="381000"/>
            </a:xfrm>
            <a:prstGeom prst="rect">
              <a:avLst/>
            </a:prstGeom>
          </p:spPr>
        </p:pic>
        <p:cxnSp>
          <p:nvCxnSpPr>
            <p:cNvPr id="77" name="Straight Arrow Connector 76" descr="A connector">
              <a:extLst>
                <a:ext uri="{FF2B5EF4-FFF2-40B4-BE49-F238E27FC236}">
                  <a16:creationId xmlns:a16="http://schemas.microsoft.com/office/drawing/2014/main" id="{38CCCB7A-8957-CFC5-1BAF-542AEA81555E}"/>
                </a:ext>
              </a:extLst>
            </p:cNvPr>
            <p:cNvCxnSpPr>
              <a:cxnSpLocks/>
            </p:cNvCxnSpPr>
            <p:nvPr/>
          </p:nvCxnSpPr>
          <p:spPr>
            <a:xfrm flipV="1">
              <a:off x="6995712" y="2911237"/>
              <a:ext cx="631800" cy="976686"/>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E7A102EC-D146-E2FC-ECAB-011BCC71A362}"/>
                </a:ext>
              </a:extLst>
            </p:cNvPr>
            <p:cNvSpPr txBox="1"/>
            <p:nvPr/>
          </p:nvSpPr>
          <p:spPr>
            <a:xfrm>
              <a:off x="5595299" y="3840511"/>
              <a:ext cx="1583109" cy="415498"/>
            </a:xfrm>
            <a:prstGeom prst="rect">
              <a:avLst/>
            </a:prstGeom>
            <a:noFill/>
          </p:spPr>
          <p:txBody>
            <a:bodyPr wrap="square" rtlCol="0">
              <a:spAutoFit/>
            </a:bodyPr>
            <a:lstStyle/>
            <a:p>
              <a:r>
                <a:rPr lang="en-NZ" sz="1000" b="1" dirty="0"/>
                <a:t>Service Co-Ordination </a:t>
              </a:r>
              <a:br>
                <a:rPr lang="en-NZ" sz="1000" b="1" dirty="0"/>
              </a:br>
              <a:r>
                <a:rPr lang="en-NZ" sz="1000" b="1" dirty="0"/>
                <a:t>&amp; Allocation</a:t>
              </a:r>
            </a:p>
          </p:txBody>
        </p:sp>
        <p:pic>
          <p:nvPicPr>
            <p:cNvPr id="82" name="Graphic 81" descr="Server outline">
              <a:extLst>
                <a:ext uri="{FF2B5EF4-FFF2-40B4-BE49-F238E27FC236}">
                  <a16:creationId xmlns:a16="http://schemas.microsoft.com/office/drawing/2014/main" id="{DF84710F-40D6-3FE7-C8EA-756E1AA900D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32836" y="549413"/>
              <a:ext cx="425014" cy="425014"/>
            </a:xfrm>
            <a:prstGeom prst="rect">
              <a:avLst/>
            </a:prstGeom>
          </p:spPr>
        </p:pic>
        <p:sp>
          <p:nvSpPr>
            <p:cNvPr id="83" name="TextBox 82">
              <a:extLst>
                <a:ext uri="{FF2B5EF4-FFF2-40B4-BE49-F238E27FC236}">
                  <a16:creationId xmlns:a16="http://schemas.microsoft.com/office/drawing/2014/main" id="{9F5B850B-4E4C-E590-24EE-12AA55956D0B}"/>
                </a:ext>
              </a:extLst>
            </p:cNvPr>
            <p:cNvSpPr txBox="1"/>
            <p:nvPr/>
          </p:nvSpPr>
          <p:spPr>
            <a:xfrm>
              <a:off x="4903342" y="384933"/>
              <a:ext cx="1030096" cy="261610"/>
            </a:xfrm>
            <a:prstGeom prst="rect">
              <a:avLst/>
            </a:prstGeom>
            <a:noFill/>
          </p:spPr>
          <p:txBody>
            <a:bodyPr wrap="square" rtlCol="0">
              <a:spAutoFit/>
            </a:bodyPr>
            <a:lstStyle/>
            <a:p>
              <a:r>
                <a:rPr lang="en-NZ" sz="1100" dirty="0"/>
                <a:t>GPT Model</a:t>
              </a:r>
            </a:p>
          </p:txBody>
        </p:sp>
        <p:sp>
          <p:nvSpPr>
            <p:cNvPr id="92" name="TextBox 91">
              <a:extLst>
                <a:ext uri="{FF2B5EF4-FFF2-40B4-BE49-F238E27FC236}">
                  <a16:creationId xmlns:a16="http://schemas.microsoft.com/office/drawing/2014/main" id="{75FDF191-D735-DC8F-F468-39DF526DA66B}"/>
                </a:ext>
              </a:extLst>
            </p:cNvPr>
            <p:cNvSpPr txBox="1"/>
            <p:nvPr/>
          </p:nvSpPr>
          <p:spPr>
            <a:xfrm>
              <a:off x="10287764" y="1467052"/>
              <a:ext cx="1076225" cy="538609"/>
            </a:xfrm>
            <a:prstGeom prst="rect">
              <a:avLst/>
            </a:prstGeom>
            <a:noFill/>
          </p:spPr>
          <p:txBody>
            <a:bodyPr wrap="square" rtlCol="0">
              <a:spAutoFit/>
            </a:bodyPr>
            <a:lstStyle/>
            <a:p>
              <a:pPr algn="ctr"/>
              <a:r>
                <a:rPr lang="en-NZ" sz="1100" dirty="0"/>
                <a:t>Creates Contracts</a:t>
              </a:r>
              <a:br>
                <a:rPr lang="en-NZ" sz="1100" dirty="0"/>
              </a:br>
              <a:r>
                <a:rPr lang="en-NZ" sz="700" dirty="0"/>
                <a:t>(Incl Service Specs)</a:t>
              </a:r>
              <a:endParaRPr lang="en-NZ" sz="1100" dirty="0"/>
            </a:p>
          </p:txBody>
        </p:sp>
        <p:sp>
          <p:nvSpPr>
            <p:cNvPr id="93" name="TextBox 92">
              <a:extLst>
                <a:ext uri="{FF2B5EF4-FFF2-40B4-BE49-F238E27FC236}">
                  <a16:creationId xmlns:a16="http://schemas.microsoft.com/office/drawing/2014/main" id="{BD8A8753-6446-2F79-27B5-5F1FD83AFA49}"/>
                </a:ext>
              </a:extLst>
            </p:cNvPr>
            <p:cNvSpPr txBox="1"/>
            <p:nvPr/>
          </p:nvSpPr>
          <p:spPr>
            <a:xfrm>
              <a:off x="10261970" y="3980537"/>
              <a:ext cx="1152454" cy="261610"/>
            </a:xfrm>
            <a:prstGeom prst="rect">
              <a:avLst/>
            </a:prstGeom>
            <a:noFill/>
          </p:spPr>
          <p:txBody>
            <a:bodyPr wrap="square" rtlCol="0">
              <a:spAutoFit/>
            </a:bodyPr>
            <a:lstStyle/>
            <a:p>
              <a:pPr algn="ctr"/>
              <a:r>
                <a:rPr lang="en-NZ" sz="1100" dirty="0"/>
                <a:t>Signs Contract</a:t>
              </a:r>
            </a:p>
          </p:txBody>
        </p:sp>
        <p:sp>
          <p:nvSpPr>
            <p:cNvPr id="94" name="Rectangle 93" descr="An icon representing a contract">
              <a:extLst>
                <a:ext uri="{FF2B5EF4-FFF2-40B4-BE49-F238E27FC236}">
                  <a16:creationId xmlns:a16="http://schemas.microsoft.com/office/drawing/2014/main" id="{893E56F2-F07B-CC64-ED60-D4B463710C59}"/>
                </a:ext>
              </a:extLst>
            </p:cNvPr>
            <p:cNvSpPr/>
            <p:nvPr/>
          </p:nvSpPr>
          <p:spPr>
            <a:xfrm>
              <a:off x="10861804" y="2278191"/>
              <a:ext cx="107087" cy="111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01" name="Graphic 100" descr="Server outline">
              <a:extLst>
                <a:ext uri="{FF2B5EF4-FFF2-40B4-BE49-F238E27FC236}">
                  <a16:creationId xmlns:a16="http://schemas.microsoft.com/office/drawing/2014/main" id="{72275787-1455-EB1F-81F1-BD5D4C583D4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62085" y="1999875"/>
              <a:ext cx="425014" cy="425014"/>
            </a:xfrm>
            <a:prstGeom prst="rect">
              <a:avLst/>
            </a:prstGeom>
          </p:spPr>
        </p:pic>
        <p:sp>
          <p:nvSpPr>
            <p:cNvPr id="102" name="TextBox 101">
              <a:extLst>
                <a:ext uri="{FF2B5EF4-FFF2-40B4-BE49-F238E27FC236}">
                  <a16:creationId xmlns:a16="http://schemas.microsoft.com/office/drawing/2014/main" id="{D7538401-1D32-5198-10B8-F4D28B76033A}"/>
                </a:ext>
              </a:extLst>
            </p:cNvPr>
            <p:cNvSpPr txBox="1"/>
            <p:nvPr/>
          </p:nvSpPr>
          <p:spPr>
            <a:xfrm>
              <a:off x="6005656" y="1796418"/>
              <a:ext cx="1030096" cy="261610"/>
            </a:xfrm>
            <a:prstGeom prst="rect">
              <a:avLst/>
            </a:prstGeom>
            <a:noFill/>
          </p:spPr>
          <p:txBody>
            <a:bodyPr wrap="square" rtlCol="0">
              <a:spAutoFit/>
            </a:bodyPr>
            <a:lstStyle/>
            <a:p>
              <a:r>
                <a:rPr lang="en-NZ" sz="1100" dirty="0"/>
                <a:t>BAT Tool</a:t>
              </a:r>
            </a:p>
          </p:txBody>
        </p:sp>
        <p:cxnSp>
          <p:nvCxnSpPr>
            <p:cNvPr id="105" name="Straight Arrow Connector 104" descr="A connector">
              <a:extLst>
                <a:ext uri="{FF2B5EF4-FFF2-40B4-BE49-F238E27FC236}">
                  <a16:creationId xmlns:a16="http://schemas.microsoft.com/office/drawing/2014/main" id="{B0E3A2E1-D42B-70A5-143B-C241DA73E421}"/>
                </a:ext>
              </a:extLst>
            </p:cNvPr>
            <p:cNvCxnSpPr>
              <a:cxnSpLocks/>
              <a:stCxn id="101" idx="2"/>
              <a:endCxn id="81" idx="0"/>
            </p:cNvCxnSpPr>
            <p:nvPr/>
          </p:nvCxnSpPr>
          <p:spPr>
            <a:xfrm>
              <a:off x="6374592" y="2424889"/>
              <a:ext cx="12262" cy="1415622"/>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Connector: Elbow 115" descr="A connector">
              <a:extLst>
                <a:ext uri="{FF2B5EF4-FFF2-40B4-BE49-F238E27FC236}">
                  <a16:creationId xmlns:a16="http://schemas.microsoft.com/office/drawing/2014/main" id="{ABEC5526-26D8-932A-CE75-321350ABA794}"/>
                </a:ext>
              </a:extLst>
            </p:cNvPr>
            <p:cNvCxnSpPr>
              <a:cxnSpLocks/>
              <a:stCxn id="81" idx="2"/>
            </p:cNvCxnSpPr>
            <p:nvPr/>
          </p:nvCxnSpPr>
          <p:spPr>
            <a:xfrm rot="5400000" flipH="1" flipV="1">
              <a:off x="7744933" y="2560989"/>
              <a:ext cx="336941" cy="3053100"/>
            </a:xfrm>
            <a:prstGeom prst="bentConnector4">
              <a:avLst>
                <a:gd name="adj1" fmla="val -67846"/>
                <a:gd name="adj2" fmla="val 9993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descr="A connector">
              <a:extLst>
                <a:ext uri="{FF2B5EF4-FFF2-40B4-BE49-F238E27FC236}">
                  <a16:creationId xmlns:a16="http://schemas.microsoft.com/office/drawing/2014/main" id="{A8A19A3B-3A92-E136-7AAB-F9B5154A9E88}"/>
                </a:ext>
              </a:extLst>
            </p:cNvPr>
            <p:cNvCxnSpPr>
              <a:cxnSpLocks/>
              <a:stCxn id="282" idx="3"/>
              <a:endCxn id="56" idx="1"/>
            </p:cNvCxnSpPr>
            <p:nvPr/>
          </p:nvCxnSpPr>
          <p:spPr>
            <a:xfrm flipV="1">
              <a:off x="9631249" y="3796758"/>
              <a:ext cx="946070" cy="191"/>
            </a:xfrm>
            <a:prstGeom prst="straightConnector1">
              <a:avLst/>
            </a:prstGeom>
            <a:ln>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descr="A connector">
              <a:extLst>
                <a:ext uri="{FF2B5EF4-FFF2-40B4-BE49-F238E27FC236}">
                  <a16:creationId xmlns:a16="http://schemas.microsoft.com/office/drawing/2014/main" id="{10805493-2B19-4828-0831-BCB2D75E95D3}"/>
                </a:ext>
              </a:extLst>
            </p:cNvPr>
            <p:cNvCxnSpPr>
              <a:cxnSpLocks/>
              <a:stCxn id="248" idx="2"/>
            </p:cNvCxnSpPr>
            <p:nvPr/>
          </p:nvCxnSpPr>
          <p:spPr>
            <a:xfrm>
              <a:off x="6372019" y="950729"/>
              <a:ext cx="0" cy="1129716"/>
            </a:xfrm>
            <a:prstGeom prst="straightConnector1">
              <a:avLst/>
            </a:prstGeom>
            <a:ln>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5" name="Graphic 144" descr="Bar chart outline">
              <a:extLst>
                <a:ext uri="{FF2B5EF4-FFF2-40B4-BE49-F238E27FC236}">
                  <a16:creationId xmlns:a16="http://schemas.microsoft.com/office/drawing/2014/main" id="{D874F475-85DF-59D9-E9BB-60F7D29266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4103837" y="3552512"/>
              <a:ext cx="375629" cy="375629"/>
            </a:xfrm>
            <a:prstGeom prst="rect">
              <a:avLst/>
            </a:prstGeom>
          </p:spPr>
        </p:pic>
        <p:sp>
          <p:nvSpPr>
            <p:cNvPr id="146" name="TextBox 145">
              <a:extLst>
                <a:ext uri="{FF2B5EF4-FFF2-40B4-BE49-F238E27FC236}">
                  <a16:creationId xmlns:a16="http://schemas.microsoft.com/office/drawing/2014/main" id="{F2FFD64C-F4AC-46BF-F45B-CD0B29BC3ABA}"/>
                </a:ext>
              </a:extLst>
            </p:cNvPr>
            <p:cNvSpPr txBox="1"/>
            <p:nvPr/>
          </p:nvSpPr>
          <p:spPr>
            <a:xfrm>
              <a:off x="4523291" y="2895213"/>
              <a:ext cx="846907" cy="430887"/>
            </a:xfrm>
            <a:prstGeom prst="rect">
              <a:avLst/>
            </a:prstGeom>
            <a:noFill/>
          </p:spPr>
          <p:txBody>
            <a:bodyPr wrap="square" rtlCol="0">
              <a:spAutoFit/>
            </a:bodyPr>
            <a:lstStyle/>
            <a:p>
              <a:r>
                <a:rPr lang="en-NZ" sz="1100" dirty="0"/>
                <a:t>Manages Budget</a:t>
              </a:r>
            </a:p>
          </p:txBody>
        </p:sp>
        <p:cxnSp>
          <p:nvCxnSpPr>
            <p:cNvPr id="147" name="Straight Arrow Connector 146" descr="A connector">
              <a:extLst>
                <a:ext uri="{FF2B5EF4-FFF2-40B4-BE49-F238E27FC236}">
                  <a16:creationId xmlns:a16="http://schemas.microsoft.com/office/drawing/2014/main" id="{5AFC1366-05AE-A29E-F294-85216C1F6874}"/>
                </a:ext>
              </a:extLst>
            </p:cNvPr>
            <p:cNvCxnSpPr>
              <a:cxnSpLocks/>
              <a:endCxn id="146" idx="0"/>
            </p:cNvCxnSpPr>
            <p:nvPr/>
          </p:nvCxnSpPr>
          <p:spPr>
            <a:xfrm>
              <a:off x="4939787" y="2106310"/>
              <a:ext cx="6958" cy="788903"/>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7E4948F4-894F-C106-CBF2-237FF2725B55}"/>
                </a:ext>
              </a:extLst>
            </p:cNvPr>
            <p:cNvSpPr txBox="1"/>
            <p:nvPr/>
          </p:nvSpPr>
          <p:spPr>
            <a:xfrm>
              <a:off x="6804740" y="4283527"/>
              <a:ext cx="2204848" cy="253916"/>
            </a:xfrm>
            <a:prstGeom prst="rect">
              <a:avLst/>
            </a:prstGeom>
            <a:noFill/>
          </p:spPr>
          <p:txBody>
            <a:bodyPr wrap="square" rtlCol="0">
              <a:spAutoFit/>
            </a:bodyPr>
            <a:lstStyle/>
            <a:p>
              <a:r>
                <a:rPr lang="en-NZ" sz="1000" i="1" dirty="0"/>
                <a:t>Informs service required/agreed</a:t>
              </a:r>
            </a:p>
          </p:txBody>
        </p:sp>
        <p:sp>
          <p:nvSpPr>
            <p:cNvPr id="169" name="TextBox 168">
              <a:extLst>
                <a:ext uri="{FF2B5EF4-FFF2-40B4-BE49-F238E27FC236}">
                  <a16:creationId xmlns:a16="http://schemas.microsoft.com/office/drawing/2014/main" id="{E9565F8D-116D-D7B1-4EA9-847BFE078985}"/>
                </a:ext>
              </a:extLst>
            </p:cNvPr>
            <p:cNvSpPr txBox="1"/>
            <p:nvPr/>
          </p:nvSpPr>
          <p:spPr>
            <a:xfrm>
              <a:off x="7875248" y="591311"/>
              <a:ext cx="2702071" cy="215444"/>
            </a:xfrm>
            <a:prstGeom prst="rect">
              <a:avLst/>
            </a:prstGeom>
            <a:noFill/>
          </p:spPr>
          <p:txBody>
            <a:bodyPr wrap="square" lIns="91440" tIns="45720" rIns="91440" bIns="45720" rtlCol="0" anchor="t">
              <a:spAutoFit/>
            </a:bodyPr>
            <a:lstStyle/>
            <a:p>
              <a:r>
                <a:rPr lang="en-NZ" sz="800" i="1" dirty="0"/>
                <a:t>Rates agreed with Providers</a:t>
              </a:r>
            </a:p>
          </p:txBody>
        </p:sp>
        <p:sp>
          <p:nvSpPr>
            <p:cNvPr id="174" name="TextBox 173">
              <a:extLst>
                <a:ext uri="{FF2B5EF4-FFF2-40B4-BE49-F238E27FC236}">
                  <a16:creationId xmlns:a16="http://schemas.microsoft.com/office/drawing/2014/main" id="{3D65C69C-8CFC-0F80-59B1-90EAB53CB8D8}"/>
                </a:ext>
              </a:extLst>
            </p:cNvPr>
            <p:cNvSpPr txBox="1"/>
            <p:nvPr/>
          </p:nvSpPr>
          <p:spPr>
            <a:xfrm>
              <a:off x="5591418" y="607674"/>
              <a:ext cx="643456" cy="200055"/>
            </a:xfrm>
            <a:prstGeom prst="rect">
              <a:avLst/>
            </a:prstGeom>
            <a:noFill/>
          </p:spPr>
          <p:txBody>
            <a:bodyPr wrap="square" rtlCol="0">
              <a:spAutoFit/>
            </a:bodyPr>
            <a:lstStyle/>
            <a:p>
              <a:r>
                <a:rPr lang="en-NZ" sz="700" i="1" dirty="0"/>
                <a:t>Informs</a:t>
              </a:r>
            </a:p>
          </p:txBody>
        </p:sp>
        <p:pic>
          <p:nvPicPr>
            <p:cNvPr id="176" name="Graphic 175" descr="Money with solid fill">
              <a:extLst>
                <a:ext uri="{FF2B5EF4-FFF2-40B4-BE49-F238E27FC236}">
                  <a16:creationId xmlns:a16="http://schemas.microsoft.com/office/drawing/2014/main" id="{9AE5D5F5-3FDF-2779-7558-3B0B047DB9D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85632" y="1803332"/>
              <a:ext cx="294145" cy="294145"/>
            </a:xfrm>
            <a:prstGeom prst="rect">
              <a:avLst/>
            </a:prstGeom>
          </p:spPr>
        </p:pic>
        <p:sp>
          <p:nvSpPr>
            <p:cNvPr id="184" name="TextBox 183">
              <a:extLst>
                <a:ext uri="{FF2B5EF4-FFF2-40B4-BE49-F238E27FC236}">
                  <a16:creationId xmlns:a16="http://schemas.microsoft.com/office/drawing/2014/main" id="{540DFCAE-C702-1663-1CB3-40C66B7C4C69}"/>
                </a:ext>
              </a:extLst>
            </p:cNvPr>
            <p:cNvSpPr txBox="1"/>
            <p:nvPr/>
          </p:nvSpPr>
          <p:spPr>
            <a:xfrm>
              <a:off x="3929653" y="1119459"/>
              <a:ext cx="1198943" cy="430887"/>
            </a:xfrm>
            <a:prstGeom prst="rect">
              <a:avLst/>
            </a:prstGeom>
            <a:noFill/>
          </p:spPr>
          <p:txBody>
            <a:bodyPr wrap="square" rtlCol="0">
              <a:spAutoFit/>
            </a:bodyPr>
            <a:lstStyle/>
            <a:p>
              <a:r>
                <a:rPr lang="en-NZ" sz="1100" dirty="0"/>
                <a:t>Sets Monitoring Requirements</a:t>
              </a:r>
            </a:p>
          </p:txBody>
        </p:sp>
        <p:sp>
          <p:nvSpPr>
            <p:cNvPr id="188" name="TextBox 187">
              <a:extLst>
                <a:ext uri="{FF2B5EF4-FFF2-40B4-BE49-F238E27FC236}">
                  <a16:creationId xmlns:a16="http://schemas.microsoft.com/office/drawing/2014/main" id="{30092074-03E0-9ABC-5A16-FC2FB2C42196}"/>
                </a:ext>
              </a:extLst>
            </p:cNvPr>
            <p:cNvSpPr txBox="1"/>
            <p:nvPr/>
          </p:nvSpPr>
          <p:spPr>
            <a:xfrm>
              <a:off x="4017850" y="3887923"/>
              <a:ext cx="750423" cy="261610"/>
            </a:xfrm>
            <a:prstGeom prst="rect">
              <a:avLst/>
            </a:prstGeom>
            <a:noFill/>
          </p:spPr>
          <p:txBody>
            <a:bodyPr wrap="square" rtlCol="0">
              <a:spAutoFit/>
            </a:bodyPr>
            <a:lstStyle/>
            <a:p>
              <a:r>
                <a:rPr lang="en-NZ" sz="1100" dirty="0"/>
                <a:t>Reports</a:t>
              </a:r>
            </a:p>
          </p:txBody>
        </p:sp>
        <p:cxnSp>
          <p:nvCxnSpPr>
            <p:cNvPr id="189" name="Straight Arrow Connector 188" descr="A connector">
              <a:extLst>
                <a:ext uri="{FF2B5EF4-FFF2-40B4-BE49-F238E27FC236}">
                  <a16:creationId xmlns:a16="http://schemas.microsoft.com/office/drawing/2014/main" id="{3C76E81A-9FF1-C31C-25C9-DB1B501C093F}"/>
                </a:ext>
              </a:extLst>
            </p:cNvPr>
            <p:cNvCxnSpPr>
              <a:cxnSpLocks/>
            </p:cNvCxnSpPr>
            <p:nvPr/>
          </p:nvCxnSpPr>
          <p:spPr>
            <a:xfrm flipH="1">
              <a:off x="4246760" y="1522026"/>
              <a:ext cx="11783" cy="2030486"/>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1" name="Straight Arrow Connector 210" descr="A connector">
              <a:extLst>
                <a:ext uri="{FF2B5EF4-FFF2-40B4-BE49-F238E27FC236}">
                  <a16:creationId xmlns:a16="http://schemas.microsoft.com/office/drawing/2014/main" id="{4B185F01-45BB-567D-8604-1DC82BEF6636}"/>
                </a:ext>
              </a:extLst>
            </p:cNvPr>
            <p:cNvCxnSpPr>
              <a:cxnSpLocks/>
            </p:cNvCxnSpPr>
            <p:nvPr/>
          </p:nvCxnSpPr>
          <p:spPr>
            <a:xfrm>
              <a:off x="5868196" y="2449684"/>
              <a:ext cx="13528" cy="1390826"/>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12" name="Graphic 211" descr="User outline">
              <a:extLst>
                <a:ext uri="{FF2B5EF4-FFF2-40B4-BE49-F238E27FC236}">
                  <a16:creationId xmlns:a16="http://schemas.microsoft.com/office/drawing/2014/main" id="{E6154CF7-9DB1-DF6C-105E-3FDDEC18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41389" y="2185864"/>
              <a:ext cx="225812" cy="225812"/>
            </a:xfrm>
            <a:prstGeom prst="rect">
              <a:avLst/>
            </a:prstGeom>
          </p:spPr>
        </p:pic>
        <p:sp>
          <p:nvSpPr>
            <p:cNvPr id="213" name="TextBox 212">
              <a:extLst>
                <a:ext uri="{FF2B5EF4-FFF2-40B4-BE49-F238E27FC236}">
                  <a16:creationId xmlns:a16="http://schemas.microsoft.com/office/drawing/2014/main" id="{AC288C7B-1E7F-7D5F-141E-E8897BEC5C09}"/>
                </a:ext>
              </a:extLst>
            </p:cNvPr>
            <p:cNvSpPr txBox="1"/>
            <p:nvPr/>
          </p:nvSpPr>
          <p:spPr>
            <a:xfrm>
              <a:off x="5506321" y="2050956"/>
              <a:ext cx="702362" cy="215444"/>
            </a:xfrm>
            <a:prstGeom prst="rect">
              <a:avLst/>
            </a:prstGeom>
            <a:noFill/>
          </p:spPr>
          <p:txBody>
            <a:bodyPr wrap="square" rtlCol="0">
              <a:spAutoFit/>
            </a:bodyPr>
            <a:lstStyle/>
            <a:p>
              <a:pPr algn="ctr"/>
              <a:r>
                <a:rPr lang="en-NZ" sz="800" b="1" dirty="0"/>
                <a:t>DSS Panel</a:t>
              </a:r>
            </a:p>
          </p:txBody>
        </p:sp>
        <p:pic>
          <p:nvPicPr>
            <p:cNvPr id="214" name="Graphic 213" descr="User outline">
              <a:extLst>
                <a:ext uri="{FF2B5EF4-FFF2-40B4-BE49-F238E27FC236}">
                  <a16:creationId xmlns:a16="http://schemas.microsoft.com/office/drawing/2014/main" id="{A953C10B-4C06-15D6-B664-A27F1E187C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7106" y="2182986"/>
              <a:ext cx="225812" cy="225812"/>
            </a:xfrm>
            <a:prstGeom prst="rect">
              <a:avLst/>
            </a:prstGeom>
          </p:spPr>
        </p:pic>
        <p:pic>
          <p:nvPicPr>
            <p:cNvPr id="215" name="Graphic 214" descr="User outline">
              <a:extLst>
                <a:ext uri="{FF2B5EF4-FFF2-40B4-BE49-F238E27FC236}">
                  <a16:creationId xmlns:a16="http://schemas.microsoft.com/office/drawing/2014/main" id="{B10E18EE-7E27-AB7D-725C-1C9ED814A1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0257" y="2182986"/>
              <a:ext cx="225812" cy="225812"/>
            </a:xfrm>
            <a:prstGeom prst="rect">
              <a:avLst/>
            </a:prstGeom>
          </p:spPr>
        </p:pic>
        <p:sp>
          <p:nvSpPr>
            <p:cNvPr id="216" name="TextBox 215">
              <a:extLst>
                <a:ext uri="{FF2B5EF4-FFF2-40B4-BE49-F238E27FC236}">
                  <a16:creationId xmlns:a16="http://schemas.microsoft.com/office/drawing/2014/main" id="{F58544B5-7B31-E295-0A9C-50C34BA02093}"/>
                </a:ext>
              </a:extLst>
            </p:cNvPr>
            <p:cNvSpPr txBox="1"/>
            <p:nvPr/>
          </p:nvSpPr>
          <p:spPr>
            <a:xfrm>
              <a:off x="5646620" y="2683431"/>
              <a:ext cx="292388" cy="970617"/>
            </a:xfrm>
            <a:prstGeom prst="rect">
              <a:avLst/>
            </a:prstGeom>
            <a:noFill/>
          </p:spPr>
          <p:txBody>
            <a:bodyPr vert="vert270" wrap="square" rtlCol="0">
              <a:spAutoFit/>
            </a:bodyPr>
            <a:lstStyle/>
            <a:p>
              <a:r>
                <a:rPr lang="en-NZ" sz="700" dirty="0"/>
                <a:t>Exceptional Rates</a:t>
              </a:r>
            </a:p>
          </p:txBody>
        </p:sp>
        <p:sp>
          <p:nvSpPr>
            <p:cNvPr id="217" name="TextBox 216">
              <a:extLst>
                <a:ext uri="{FF2B5EF4-FFF2-40B4-BE49-F238E27FC236}">
                  <a16:creationId xmlns:a16="http://schemas.microsoft.com/office/drawing/2014/main" id="{9937D82E-59C7-E67B-CCD6-4B308D1E2BFA}"/>
                </a:ext>
              </a:extLst>
            </p:cNvPr>
            <p:cNvSpPr txBox="1"/>
            <p:nvPr/>
          </p:nvSpPr>
          <p:spPr>
            <a:xfrm>
              <a:off x="6161668" y="2688682"/>
              <a:ext cx="292388" cy="970617"/>
            </a:xfrm>
            <a:prstGeom prst="rect">
              <a:avLst/>
            </a:prstGeom>
            <a:noFill/>
          </p:spPr>
          <p:txBody>
            <a:bodyPr vert="vert270" wrap="square" rtlCol="0">
              <a:spAutoFit/>
            </a:bodyPr>
            <a:lstStyle/>
            <a:p>
              <a:r>
                <a:rPr lang="en-NZ" sz="700" dirty="0"/>
                <a:t>Banded Rates</a:t>
              </a:r>
            </a:p>
          </p:txBody>
        </p:sp>
        <p:cxnSp>
          <p:nvCxnSpPr>
            <p:cNvPr id="219" name="Connector: Elbow 218" descr="A connector">
              <a:extLst>
                <a:ext uri="{FF2B5EF4-FFF2-40B4-BE49-F238E27FC236}">
                  <a16:creationId xmlns:a16="http://schemas.microsoft.com/office/drawing/2014/main" id="{1456C448-D1E7-3BC0-4A3B-FC032C11B5FE}"/>
                </a:ext>
              </a:extLst>
            </p:cNvPr>
            <p:cNvCxnSpPr>
              <a:cxnSpLocks/>
              <a:endCxn id="92" idx="0"/>
            </p:cNvCxnSpPr>
            <p:nvPr/>
          </p:nvCxnSpPr>
          <p:spPr>
            <a:xfrm>
              <a:off x="6479463" y="764040"/>
              <a:ext cx="4346414" cy="70301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8" name="Graphic 237" descr="Checklist outline">
              <a:extLst>
                <a:ext uri="{FF2B5EF4-FFF2-40B4-BE49-F238E27FC236}">
                  <a16:creationId xmlns:a16="http://schemas.microsoft.com/office/drawing/2014/main" id="{20A55458-49F3-ACA6-0171-5D904D4B11D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226708" y="1860141"/>
              <a:ext cx="426489" cy="426489"/>
            </a:xfrm>
            <a:prstGeom prst="rect">
              <a:avLst/>
            </a:prstGeom>
          </p:spPr>
        </p:pic>
        <p:sp>
          <p:nvSpPr>
            <p:cNvPr id="239" name="TextBox 238">
              <a:extLst>
                <a:ext uri="{FF2B5EF4-FFF2-40B4-BE49-F238E27FC236}">
                  <a16:creationId xmlns:a16="http://schemas.microsoft.com/office/drawing/2014/main" id="{3AFCC6AD-31BF-D7F5-9535-3946C08287A9}"/>
                </a:ext>
              </a:extLst>
            </p:cNvPr>
            <p:cNvSpPr txBox="1"/>
            <p:nvPr/>
          </p:nvSpPr>
          <p:spPr>
            <a:xfrm>
              <a:off x="8926194" y="1473464"/>
              <a:ext cx="1030096" cy="430887"/>
            </a:xfrm>
            <a:prstGeom prst="rect">
              <a:avLst/>
            </a:prstGeom>
            <a:noFill/>
          </p:spPr>
          <p:txBody>
            <a:bodyPr wrap="square" rtlCol="0">
              <a:spAutoFit/>
            </a:bodyPr>
            <a:lstStyle/>
            <a:p>
              <a:pPr algn="ctr"/>
              <a:r>
                <a:rPr lang="en-NZ" sz="1100" dirty="0"/>
                <a:t>Audits Services</a:t>
              </a:r>
            </a:p>
          </p:txBody>
        </p:sp>
        <p:cxnSp>
          <p:nvCxnSpPr>
            <p:cNvPr id="240" name="Straight Arrow Connector 239" descr="A connector">
              <a:extLst>
                <a:ext uri="{FF2B5EF4-FFF2-40B4-BE49-F238E27FC236}">
                  <a16:creationId xmlns:a16="http://schemas.microsoft.com/office/drawing/2014/main" id="{3F55C709-314B-B549-259C-8D0CD1F3090A}"/>
                </a:ext>
              </a:extLst>
            </p:cNvPr>
            <p:cNvCxnSpPr>
              <a:cxnSpLocks/>
              <a:stCxn id="238" idx="2"/>
              <a:endCxn id="75" idx="0"/>
            </p:cNvCxnSpPr>
            <p:nvPr/>
          </p:nvCxnSpPr>
          <p:spPr>
            <a:xfrm>
              <a:off x="9439953" y="2286630"/>
              <a:ext cx="1289" cy="1141058"/>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33533C71-E99C-B653-CAE2-0E9A8998DAA1}"/>
                </a:ext>
              </a:extLst>
            </p:cNvPr>
            <p:cNvSpPr txBox="1"/>
            <p:nvPr/>
          </p:nvSpPr>
          <p:spPr>
            <a:xfrm>
              <a:off x="8926194" y="3427688"/>
              <a:ext cx="1030096" cy="261610"/>
            </a:xfrm>
            <a:prstGeom prst="rect">
              <a:avLst/>
            </a:prstGeom>
            <a:noFill/>
          </p:spPr>
          <p:txBody>
            <a:bodyPr wrap="square" rtlCol="0">
              <a:spAutoFit/>
            </a:bodyPr>
            <a:lstStyle/>
            <a:p>
              <a:pPr algn="ctr"/>
              <a:r>
                <a:rPr lang="en-NZ" sz="1100" dirty="0"/>
                <a:t>Delivers Care</a:t>
              </a:r>
            </a:p>
          </p:txBody>
        </p:sp>
        <p:sp>
          <p:nvSpPr>
            <p:cNvPr id="245" name="TextBox 244" descr="A connector">
              <a:extLst>
                <a:ext uri="{FF2B5EF4-FFF2-40B4-BE49-F238E27FC236}">
                  <a16:creationId xmlns:a16="http://schemas.microsoft.com/office/drawing/2014/main" id="{5D711403-D779-72D1-8D1A-8289813E1BF0}"/>
                </a:ext>
              </a:extLst>
            </p:cNvPr>
            <p:cNvSpPr txBox="1"/>
            <p:nvPr/>
          </p:nvSpPr>
          <p:spPr>
            <a:xfrm>
              <a:off x="9223331" y="2449074"/>
              <a:ext cx="292388" cy="970617"/>
            </a:xfrm>
            <a:prstGeom prst="rect">
              <a:avLst/>
            </a:prstGeom>
            <a:noFill/>
          </p:spPr>
          <p:txBody>
            <a:bodyPr vert="vert270" wrap="square" rtlCol="0">
              <a:spAutoFit/>
            </a:bodyPr>
            <a:lstStyle/>
            <a:p>
              <a:endParaRPr lang="en-NZ" sz="700" dirty="0"/>
            </a:p>
          </p:txBody>
        </p:sp>
        <p:pic>
          <p:nvPicPr>
            <p:cNvPr id="248" name="Graphic 247" descr="Calculator outline">
              <a:extLst>
                <a:ext uri="{FF2B5EF4-FFF2-40B4-BE49-F238E27FC236}">
                  <a16:creationId xmlns:a16="http://schemas.microsoft.com/office/drawing/2014/main" id="{52A33360-E22D-7938-A4FD-2CBE8E71B51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78027" y="562746"/>
              <a:ext cx="387983" cy="387983"/>
            </a:xfrm>
            <a:prstGeom prst="rect">
              <a:avLst/>
            </a:prstGeom>
          </p:spPr>
        </p:pic>
        <p:cxnSp>
          <p:nvCxnSpPr>
            <p:cNvPr id="253" name="Connector: Elbow 252" descr="A connector">
              <a:extLst>
                <a:ext uri="{FF2B5EF4-FFF2-40B4-BE49-F238E27FC236}">
                  <a16:creationId xmlns:a16="http://schemas.microsoft.com/office/drawing/2014/main" id="{CAE40D69-E67A-AFB2-336D-2836B916F7F9}"/>
                </a:ext>
              </a:extLst>
            </p:cNvPr>
            <p:cNvCxnSpPr>
              <a:cxnSpLocks/>
              <a:stCxn id="82" idx="3"/>
            </p:cNvCxnSpPr>
            <p:nvPr/>
          </p:nvCxnSpPr>
          <p:spPr>
            <a:xfrm flipV="1">
              <a:off x="5557850" y="761366"/>
              <a:ext cx="700714" cy="554"/>
            </a:xfrm>
            <a:prstGeom prst="bentConnector3">
              <a:avLst>
                <a:gd name="adj1" fmla="val 50000"/>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58" name="TextBox 257">
              <a:extLst>
                <a:ext uri="{FF2B5EF4-FFF2-40B4-BE49-F238E27FC236}">
                  <a16:creationId xmlns:a16="http://schemas.microsoft.com/office/drawing/2014/main" id="{C3E35904-755B-D0D5-D247-3D7D45931DED}"/>
                </a:ext>
              </a:extLst>
            </p:cNvPr>
            <p:cNvSpPr txBox="1"/>
            <p:nvPr/>
          </p:nvSpPr>
          <p:spPr>
            <a:xfrm>
              <a:off x="5911461" y="873744"/>
              <a:ext cx="921113" cy="338554"/>
            </a:xfrm>
            <a:prstGeom prst="rect">
              <a:avLst/>
            </a:prstGeom>
            <a:noFill/>
          </p:spPr>
          <p:txBody>
            <a:bodyPr wrap="square" lIns="91440" tIns="45720" rIns="91440" bIns="45720" rtlCol="0" anchor="t">
              <a:spAutoFit/>
            </a:bodyPr>
            <a:lstStyle/>
            <a:p>
              <a:pPr algn="ctr"/>
              <a:r>
                <a:rPr lang="en-NZ" sz="800" b="1" dirty="0"/>
                <a:t>DSS Calculates Band Rates</a:t>
              </a:r>
            </a:p>
          </p:txBody>
        </p:sp>
        <p:sp>
          <p:nvSpPr>
            <p:cNvPr id="259" name="TextBox 258">
              <a:extLst>
                <a:ext uri="{FF2B5EF4-FFF2-40B4-BE49-F238E27FC236}">
                  <a16:creationId xmlns:a16="http://schemas.microsoft.com/office/drawing/2014/main" id="{AB932DF9-45FC-7901-D630-96B09D38D9A1}"/>
                </a:ext>
              </a:extLst>
            </p:cNvPr>
            <p:cNvSpPr txBox="1"/>
            <p:nvPr/>
          </p:nvSpPr>
          <p:spPr>
            <a:xfrm>
              <a:off x="6118931" y="1421999"/>
              <a:ext cx="643456" cy="200055"/>
            </a:xfrm>
            <a:prstGeom prst="rect">
              <a:avLst/>
            </a:prstGeom>
            <a:noFill/>
          </p:spPr>
          <p:txBody>
            <a:bodyPr wrap="square" rtlCol="0">
              <a:spAutoFit/>
            </a:bodyPr>
            <a:lstStyle/>
            <a:p>
              <a:r>
                <a:rPr lang="en-NZ" sz="700" i="1" dirty="0"/>
                <a:t>Informs</a:t>
              </a:r>
            </a:p>
          </p:txBody>
        </p:sp>
        <p:pic>
          <p:nvPicPr>
            <p:cNvPr id="282" name="Graphic 281" descr="Open hand outline">
              <a:extLst>
                <a:ext uri="{FF2B5EF4-FFF2-40B4-BE49-F238E27FC236}">
                  <a16:creationId xmlns:a16="http://schemas.microsoft.com/office/drawing/2014/main" id="{22230AB6-1DEB-59D5-0DD2-2BEA4DB89F8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221390" y="3592019"/>
              <a:ext cx="409859" cy="409859"/>
            </a:xfrm>
            <a:prstGeom prst="rect">
              <a:avLst/>
            </a:prstGeom>
          </p:spPr>
        </p:pic>
        <p:sp>
          <p:nvSpPr>
            <p:cNvPr id="3" name="Rectangle 2" descr="Manage Payments">
              <a:extLst>
                <a:ext uri="{FF2B5EF4-FFF2-40B4-BE49-F238E27FC236}">
                  <a16:creationId xmlns:a16="http://schemas.microsoft.com/office/drawing/2014/main" id="{530C986E-17F8-A2DD-1B32-1554B5F417A3}"/>
                </a:ext>
              </a:extLst>
            </p:cNvPr>
            <p:cNvSpPr/>
            <p:nvPr/>
          </p:nvSpPr>
          <p:spPr>
            <a:xfrm>
              <a:off x="7758219" y="4722895"/>
              <a:ext cx="3818409" cy="526297"/>
            </a:xfrm>
            <a:prstGeom prst="rect">
              <a:avLst/>
            </a:prstGeom>
            <a:solidFill>
              <a:srgbClr val="FBFB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 name="TextBox 3">
              <a:extLst>
                <a:ext uri="{FF2B5EF4-FFF2-40B4-BE49-F238E27FC236}">
                  <a16:creationId xmlns:a16="http://schemas.microsoft.com/office/drawing/2014/main" id="{E5DC3427-ED30-77F4-8877-DAAAA80745BC}"/>
                </a:ext>
              </a:extLst>
            </p:cNvPr>
            <p:cNvSpPr txBox="1"/>
            <p:nvPr/>
          </p:nvSpPr>
          <p:spPr>
            <a:xfrm>
              <a:off x="7914221" y="4724433"/>
              <a:ext cx="1928356" cy="523220"/>
            </a:xfrm>
            <a:prstGeom prst="rect">
              <a:avLst/>
            </a:prstGeom>
            <a:noFill/>
          </p:spPr>
          <p:txBody>
            <a:bodyPr wrap="square" lIns="91440" tIns="45720" rIns="91440" bIns="45720" rtlCol="0" anchor="t">
              <a:spAutoFit/>
            </a:bodyPr>
            <a:lstStyle/>
            <a:p>
              <a:r>
                <a:rPr lang="en-NZ" sz="1400" b="1" dirty="0">
                  <a:solidFill>
                    <a:schemeClr val="accent1"/>
                  </a:solidFill>
                  <a:ea typeface="Roboto"/>
                  <a:cs typeface="Roboto"/>
                </a:rPr>
                <a:t>Sector </a:t>
              </a:r>
              <a:br>
                <a:rPr lang="en-NZ" sz="1400" b="1" dirty="0">
                  <a:solidFill>
                    <a:schemeClr val="accent1"/>
                  </a:solidFill>
                  <a:ea typeface="Roboto"/>
                  <a:cs typeface="Roboto"/>
                </a:rPr>
              </a:br>
              <a:r>
                <a:rPr lang="en-NZ" sz="1400" b="1" dirty="0">
                  <a:solidFill>
                    <a:schemeClr val="accent1"/>
                  </a:solidFill>
                  <a:ea typeface="Roboto"/>
                  <a:cs typeface="Roboto"/>
                </a:rPr>
                <a:t>Operations</a:t>
              </a:r>
            </a:p>
          </p:txBody>
        </p:sp>
        <p:sp>
          <p:nvSpPr>
            <p:cNvPr id="16" name="TextBox 15">
              <a:extLst>
                <a:ext uri="{FF2B5EF4-FFF2-40B4-BE49-F238E27FC236}">
                  <a16:creationId xmlns:a16="http://schemas.microsoft.com/office/drawing/2014/main" id="{3285ECFC-8E5A-F047-E90B-AC57D30E9AEC}"/>
                </a:ext>
              </a:extLst>
            </p:cNvPr>
            <p:cNvSpPr txBox="1"/>
            <p:nvPr/>
          </p:nvSpPr>
          <p:spPr>
            <a:xfrm>
              <a:off x="9449179" y="4801208"/>
              <a:ext cx="1030096" cy="430887"/>
            </a:xfrm>
            <a:prstGeom prst="rect">
              <a:avLst/>
            </a:prstGeom>
            <a:noFill/>
          </p:spPr>
          <p:txBody>
            <a:bodyPr wrap="square" rtlCol="0">
              <a:spAutoFit/>
            </a:bodyPr>
            <a:lstStyle/>
            <a:p>
              <a:pPr algn="ctr"/>
              <a:r>
                <a:rPr lang="en-NZ" sz="1100" dirty="0"/>
                <a:t>Manages Payments</a:t>
              </a:r>
            </a:p>
          </p:txBody>
        </p:sp>
        <p:pic>
          <p:nvPicPr>
            <p:cNvPr id="19" name="Graphic 18" descr="Transfer1 outline">
              <a:extLst>
                <a:ext uri="{FF2B5EF4-FFF2-40B4-BE49-F238E27FC236}">
                  <a16:creationId xmlns:a16="http://schemas.microsoft.com/office/drawing/2014/main" id="{D2B7AA80-568D-9876-9FEC-6DD1F6A16B7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325636" y="4828605"/>
              <a:ext cx="359467" cy="359467"/>
            </a:xfrm>
            <a:prstGeom prst="rect">
              <a:avLst/>
            </a:prstGeom>
          </p:spPr>
        </p:pic>
        <p:cxnSp>
          <p:nvCxnSpPr>
            <p:cNvPr id="20" name="Connector: Elbow 19" descr="A connector">
              <a:extLst>
                <a:ext uri="{FF2B5EF4-FFF2-40B4-BE49-F238E27FC236}">
                  <a16:creationId xmlns:a16="http://schemas.microsoft.com/office/drawing/2014/main" id="{E4966ED3-1EAD-AF45-D570-B8847094E98D}"/>
                </a:ext>
              </a:extLst>
            </p:cNvPr>
            <p:cNvCxnSpPr>
              <a:cxnSpLocks/>
            </p:cNvCxnSpPr>
            <p:nvPr/>
          </p:nvCxnSpPr>
          <p:spPr>
            <a:xfrm rot="16200000" flipH="1">
              <a:off x="9313580" y="4121210"/>
              <a:ext cx="952040" cy="547759"/>
            </a:xfrm>
            <a:prstGeom prst="bentConnector3">
              <a:avLst>
                <a:gd name="adj1" fmla="val 5000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6401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50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5">
                                            <p:txEl>
                                              <p:pRg st="2" end="2"/>
                                            </p:txEl>
                                          </p:spTgt>
                                        </p:tgtEl>
                                        <p:attrNameLst>
                                          <p:attrName>style.visibility</p:attrName>
                                        </p:attrNameLst>
                                      </p:cBhvr>
                                      <p:to>
                                        <p:strVal val="visible"/>
                                      </p:to>
                                    </p:set>
                                    <p:animEffect transition="in" filter="fade">
                                      <p:cBhvr>
                                        <p:cTn id="12" dur="500"/>
                                        <p:tgtEl>
                                          <p:spTgt spid="1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5">
                                            <p:txEl>
                                              <p:pRg st="4" end="4"/>
                                            </p:txEl>
                                          </p:spTgt>
                                        </p:tgtEl>
                                        <p:attrNameLst>
                                          <p:attrName>style.visibility</p:attrName>
                                        </p:attrNameLst>
                                      </p:cBhvr>
                                      <p:to>
                                        <p:strVal val="visible"/>
                                      </p:to>
                                    </p:set>
                                    <p:animEffect transition="in" filter="fade">
                                      <p:cBhvr>
                                        <p:cTn id="17" dur="500"/>
                                        <p:tgtEl>
                                          <p:spTgt spid="1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D9D140B-9E1A-3683-5F98-737D3BBB78F9}"/>
              </a:ext>
            </a:extLst>
          </p:cNvPr>
          <p:cNvSpPr>
            <a:spLocks noGrp="1"/>
          </p:cNvSpPr>
          <p:nvPr>
            <p:ph type="title"/>
          </p:nvPr>
        </p:nvSpPr>
        <p:spPr>
          <a:xfrm>
            <a:off x="231286" y="392195"/>
            <a:ext cx="4484125" cy="415238"/>
          </a:xfrm>
        </p:spPr>
        <p:txBody>
          <a:bodyPr lIns="91440" tIns="45720" rIns="91440" bIns="45720" anchor="t"/>
          <a:lstStyle/>
          <a:p>
            <a:r>
              <a:rPr lang="en-NZ" sz="2200" dirty="0">
                <a:solidFill>
                  <a:schemeClr val="accent1"/>
                </a:solidFill>
                <a:ea typeface="Verdana"/>
              </a:rPr>
              <a:t>What's changing in </a:t>
            </a:r>
            <a:br>
              <a:rPr lang="en-NZ" sz="2200" dirty="0">
                <a:ea typeface="Verdana"/>
              </a:rPr>
            </a:br>
            <a:r>
              <a:rPr lang="en-NZ" sz="2200" dirty="0">
                <a:solidFill>
                  <a:schemeClr val="accent1"/>
                </a:solidFill>
                <a:ea typeface="Verdana"/>
              </a:rPr>
              <a:t>the system from 1 December?</a:t>
            </a:r>
            <a:endParaRPr lang="en-US" sz="2200" dirty="0">
              <a:solidFill>
                <a:schemeClr val="accent1"/>
              </a:solidFill>
            </a:endParaRPr>
          </a:p>
        </p:txBody>
      </p:sp>
      <p:sp>
        <p:nvSpPr>
          <p:cNvPr id="187" name="TextBox 186">
            <a:extLst>
              <a:ext uri="{FF2B5EF4-FFF2-40B4-BE49-F238E27FC236}">
                <a16:creationId xmlns:a16="http://schemas.microsoft.com/office/drawing/2014/main" id="{9CEEC275-0AA0-B14F-4952-42EFB69E52D5}"/>
              </a:ext>
            </a:extLst>
          </p:cNvPr>
          <p:cNvSpPr txBox="1"/>
          <p:nvPr/>
        </p:nvSpPr>
        <p:spPr>
          <a:xfrm>
            <a:off x="228598" y="1567697"/>
            <a:ext cx="3840894" cy="3093154"/>
          </a:xfrm>
          <a:prstGeom prst="rect">
            <a:avLst/>
          </a:prstGeom>
          <a:noFill/>
        </p:spPr>
        <p:txBody>
          <a:bodyPr wrap="square" lIns="91440" tIns="45720" rIns="91440" bIns="45720" rtlCol="0" anchor="t">
            <a:spAutoFit/>
          </a:bodyPr>
          <a:lstStyle/>
          <a:p>
            <a:r>
              <a:rPr lang="en-NZ" sz="1300" b="1" dirty="0">
                <a:ea typeface="Roboto"/>
                <a:cs typeface="Roboto"/>
              </a:rPr>
              <a:t>The CGH Pricing Model programme delivers:</a:t>
            </a:r>
          </a:p>
          <a:p>
            <a:endParaRPr lang="en-NZ" sz="1300" b="1" dirty="0">
              <a:ea typeface="Roboto"/>
              <a:cs typeface="Roboto"/>
            </a:endParaRPr>
          </a:p>
          <a:p>
            <a:pPr marL="285750" indent="-285750">
              <a:buFont typeface="Arial"/>
              <a:buChar char="•"/>
            </a:pPr>
            <a:r>
              <a:rPr lang="en-NZ" sz="1200" dirty="0">
                <a:ea typeface="Roboto"/>
                <a:cs typeface="Roboto"/>
              </a:rPr>
              <a:t>A credible pricing model for CGH services</a:t>
            </a:r>
          </a:p>
          <a:p>
            <a:pPr marL="285750" indent="-285750">
              <a:buFont typeface="Arial"/>
              <a:buChar char="•"/>
            </a:pPr>
            <a:r>
              <a:rPr lang="en-NZ" sz="1200" dirty="0">
                <a:ea typeface="Roboto"/>
                <a:cs typeface="Roboto"/>
              </a:rPr>
              <a:t>Supporting operational policies</a:t>
            </a:r>
          </a:p>
          <a:p>
            <a:pPr marL="285750" indent="-285750">
              <a:buFont typeface="Arial"/>
              <a:buChar char="•"/>
            </a:pPr>
            <a:r>
              <a:rPr lang="en-NZ" sz="1200" dirty="0">
                <a:ea typeface="Roboto"/>
                <a:cs typeface="Roboto"/>
              </a:rPr>
              <a:t>A new contracting arrangement with CGH providers with an updated funding schedule</a:t>
            </a:r>
          </a:p>
          <a:p>
            <a:pPr marL="285750" indent="-285750">
              <a:buFont typeface="Arial"/>
              <a:buChar char="•"/>
            </a:pPr>
            <a:r>
              <a:rPr lang="en-NZ" sz="1200" dirty="0">
                <a:ea typeface="Roboto"/>
                <a:cs typeface="Roboto"/>
              </a:rPr>
              <a:t>Updates to Socrates</a:t>
            </a:r>
          </a:p>
          <a:p>
            <a:pPr marL="285750" indent="-285750">
              <a:buFont typeface="Arial"/>
              <a:buChar char="•"/>
            </a:pPr>
            <a:r>
              <a:rPr lang="en-NZ" sz="1200" dirty="0">
                <a:ea typeface="Roboto"/>
                <a:cs typeface="Roboto"/>
              </a:rPr>
              <a:t>Updated payment schedule</a:t>
            </a:r>
            <a:endParaRPr lang="en-NZ" dirty="0"/>
          </a:p>
          <a:p>
            <a:pPr marL="285750" indent="-285750">
              <a:buFont typeface="Arial"/>
              <a:buChar char="•"/>
            </a:pPr>
            <a:r>
              <a:rPr lang="en-NZ" sz="1200" dirty="0">
                <a:ea typeface="Roboto"/>
                <a:cs typeface="Roboto"/>
              </a:rPr>
              <a:t>A funding allocation tool and process to support consistent pricing nationally</a:t>
            </a:r>
          </a:p>
          <a:p>
            <a:pPr marL="285750" indent="-285750">
              <a:buFont typeface="Arial"/>
              <a:buChar char="•"/>
            </a:pPr>
            <a:r>
              <a:rPr lang="en-NZ" sz="1200" dirty="0">
                <a:ea typeface="Roboto"/>
                <a:cs typeface="Roboto"/>
              </a:rPr>
              <a:t>Updated data requirements for providers and NASCs</a:t>
            </a:r>
          </a:p>
          <a:p>
            <a:pPr marL="285750" indent="-285750">
              <a:buFont typeface="Arial"/>
              <a:buChar char="•"/>
            </a:pPr>
            <a:r>
              <a:rPr lang="en-NZ" sz="1200" dirty="0">
                <a:ea typeface="Roboto"/>
                <a:cs typeface="Roboto"/>
              </a:rPr>
              <a:t>Scripting of all existing rates to new rates by 1 December</a:t>
            </a:r>
          </a:p>
          <a:p>
            <a:pPr marL="285750" indent="-285750">
              <a:buFont typeface="Arial"/>
              <a:buChar char="•"/>
            </a:pPr>
            <a:r>
              <a:rPr lang="en-NZ" sz="1200" dirty="0">
                <a:ea typeface="Roboto"/>
                <a:cs typeface="Roboto"/>
              </a:rPr>
              <a:t>Ongoing monitoring and reporting</a:t>
            </a:r>
          </a:p>
          <a:p>
            <a:endParaRPr lang="en-NZ" sz="1300" dirty="0">
              <a:ea typeface="Roboto"/>
              <a:cs typeface="Roboto"/>
            </a:endParaRPr>
          </a:p>
        </p:txBody>
      </p:sp>
      <p:grpSp>
        <p:nvGrpSpPr>
          <p:cNvPr id="2" name="Group 1" descr="Complex diagram related to what is changing from 1 December">
            <a:extLst>
              <a:ext uri="{FF2B5EF4-FFF2-40B4-BE49-F238E27FC236}">
                <a16:creationId xmlns:a16="http://schemas.microsoft.com/office/drawing/2014/main" id="{83B61993-5747-7E9F-BDEE-46E12379F8F4}"/>
              </a:ext>
            </a:extLst>
          </p:cNvPr>
          <p:cNvGrpSpPr/>
          <p:nvPr/>
        </p:nvGrpSpPr>
        <p:grpSpPr>
          <a:xfrm>
            <a:off x="4138081" y="254598"/>
            <a:ext cx="7763104" cy="5449122"/>
            <a:chOff x="4138081" y="254598"/>
            <a:chExt cx="7763104" cy="5449122"/>
          </a:xfrm>
        </p:grpSpPr>
        <p:sp>
          <p:nvSpPr>
            <p:cNvPr id="13" name="Rectangle 12" descr="Complex diagram">
              <a:extLst>
                <a:ext uri="{FF2B5EF4-FFF2-40B4-BE49-F238E27FC236}">
                  <a16:creationId xmlns:a16="http://schemas.microsoft.com/office/drawing/2014/main" id="{B81ABCE5-EF8A-834D-120F-C48AB8C2699C}"/>
                </a:ext>
              </a:extLst>
            </p:cNvPr>
            <p:cNvSpPr/>
            <p:nvPr/>
          </p:nvSpPr>
          <p:spPr>
            <a:xfrm>
              <a:off x="4254209" y="330959"/>
              <a:ext cx="7646976" cy="2374028"/>
            </a:xfrm>
            <a:prstGeom prst="rect">
              <a:avLst/>
            </a:prstGeom>
            <a:solidFill>
              <a:srgbClr val="F9FD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descr="Complex diagram">
              <a:extLst>
                <a:ext uri="{FF2B5EF4-FFF2-40B4-BE49-F238E27FC236}">
                  <a16:creationId xmlns:a16="http://schemas.microsoft.com/office/drawing/2014/main" id="{A5CCF1EA-E55D-16C0-CBE2-B24F13332735}"/>
                </a:ext>
              </a:extLst>
            </p:cNvPr>
            <p:cNvSpPr/>
            <p:nvPr/>
          </p:nvSpPr>
          <p:spPr>
            <a:xfrm>
              <a:off x="4254208" y="2709309"/>
              <a:ext cx="3860913" cy="2056022"/>
            </a:xfrm>
            <a:prstGeom prst="rect">
              <a:avLst/>
            </a:prstGeom>
            <a:solidFill>
              <a:srgbClr val="FFFF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 name="Rectangle 14" descr="Complex diagram">
              <a:extLst>
                <a:ext uri="{FF2B5EF4-FFF2-40B4-BE49-F238E27FC236}">
                  <a16:creationId xmlns:a16="http://schemas.microsoft.com/office/drawing/2014/main" id="{395164DF-29C8-7CBE-7406-DE688B23D121}"/>
                </a:ext>
              </a:extLst>
            </p:cNvPr>
            <p:cNvSpPr/>
            <p:nvPr/>
          </p:nvSpPr>
          <p:spPr>
            <a:xfrm>
              <a:off x="8111820" y="2692502"/>
              <a:ext cx="3789363" cy="2066459"/>
            </a:xfrm>
            <a:prstGeom prst="rect">
              <a:avLst/>
            </a:prstGeom>
            <a:solidFill>
              <a:srgbClr val="FCFD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7" name="TextBox 16">
              <a:extLst>
                <a:ext uri="{FF2B5EF4-FFF2-40B4-BE49-F238E27FC236}">
                  <a16:creationId xmlns:a16="http://schemas.microsoft.com/office/drawing/2014/main" id="{0166F715-1E18-B8C8-709C-340C6A57696B}"/>
                </a:ext>
              </a:extLst>
            </p:cNvPr>
            <p:cNvSpPr txBox="1"/>
            <p:nvPr/>
          </p:nvSpPr>
          <p:spPr>
            <a:xfrm>
              <a:off x="10672515" y="4347155"/>
              <a:ext cx="1228669" cy="369332"/>
            </a:xfrm>
            <a:prstGeom prst="rect">
              <a:avLst/>
            </a:prstGeom>
            <a:noFill/>
          </p:spPr>
          <p:txBody>
            <a:bodyPr wrap="square" rtlCol="0">
              <a:spAutoFit/>
            </a:bodyPr>
            <a:lstStyle/>
            <a:p>
              <a:pPr algn="r"/>
              <a:r>
                <a:rPr lang="en-NZ" b="1" dirty="0">
                  <a:solidFill>
                    <a:schemeClr val="accent1"/>
                  </a:solidFill>
                </a:rPr>
                <a:t>Providers</a:t>
              </a:r>
            </a:p>
          </p:txBody>
        </p:sp>
        <p:sp>
          <p:nvSpPr>
            <p:cNvPr id="18" name="Rectangle 17" descr="DSS clients">
              <a:extLst>
                <a:ext uri="{FF2B5EF4-FFF2-40B4-BE49-F238E27FC236}">
                  <a16:creationId xmlns:a16="http://schemas.microsoft.com/office/drawing/2014/main" id="{8DA52BCC-7C41-0342-BA57-3A2F5A4C3650}"/>
                </a:ext>
              </a:extLst>
            </p:cNvPr>
            <p:cNvSpPr/>
            <p:nvPr/>
          </p:nvSpPr>
          <p:spPr>
            <a:xfrm>
              <a:off x="7255708" y="1922661"/>
              <a:ext cx="1666573" cy="15135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9" name="Graphic 18" descr="User outline">
              <a:extLst>
                <a:ext uri="{FF2B5EF4-FFF2-40B4-BE49-F238E27FC236}">
                  <a16:creationId xmlns:a16="http://schemas.microsoft.com/office/drawing/2014/main" id="{C3BC5AC8-5A2C-D455-795F-E66081BB5E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6269" y="2523259"/>
              <a:ext cx="381000" cy="381000"/>
            </a:xfrm>
            <a:prstGeom prst="rect">
              <a:avLst/>
            </a:prstGeom>
          </p:spPr>
        </p:pic>
        <p:pic>
          <p:nvPicPr>
            <p:cNvPr id="21" name="Graphic 20" descr="User outline">
              <a:extLst>
                <a:ext uri="{FF2B5EF4-FFF2-40B4-BE49-F238E27FC236}">
                  <a16:creationId xmlns:a16="http://schemas.microsoft.com/office/drawing/2014/main" id="{514A45AC-DA35-D87A-D57D-0288D60B9B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8194" y="2518938"/>
              <a:ext cx="381000" cy="381000"/>
            </a:xfrm>
            <a:prstGeom prst="rect">
              <a:avLst/>
            </a:prstGeom>
          </p:spPr>
        </p:pic>
        <p:pic>
          <p:nvPicPr>
            <p:cNvPr id="23" name="Graphic 22" descr="User outline">
              <a:extLst>
                <a:ext uri="{FF2B5EF4-FFF2-40B4-BE49-F238E27FC236}">
                  <a16:creationId xmlns:a16="http://schemas.microsoft.com/office/drawing/2014/main" id="{D485AE1B-ECED-9A23-93F5-8AFC226F57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9123" y="2518701"/>
              <a:ext cx="381000" cy="381000"/>
            </a:xfrm>
            <a:prstGeom prst="rect">
              <a:avLst/>
            </a:prstGeom>
          </p:spPr>
        </p:pic>
        <p:sp>
          <p:nvSpPr>
            <p:cNvPr id="25" name="TextBox 24">
              <a:extLst>
                <a:ext uri="{FF2B5EF4-FFF2-40B4-BE49-F238E27FC236}">
                  <a16:creationId xmlns:a16="http://schemas.microsoft.com/office/drawing/2014/main" id="{5E03E6B3-AEF9-06CA-30B4-AC0B7DC0CF2C}"/>
                </a:ext>
              </a:extLst>
            </p:cNvPr>
            <p:cNvSpPr txBox="1"/>
            <p:nvPr/>
          </p:nvSpPr>
          <p:spPr>
            <a:xfrm>
              <a:off x="7047323" y="2231710"/>
              <a:ext cx="2065053" cy="369332"/>
            </a:xfrm>
            <a:prstGeom prst="rect">
              <a:avLst/>
            </a:prstGeom>
            <a:noFill/>
          </p:spPr>
          <p:txBody>
            <a:bodyPr wrap="square" lIns="91440" tIns="45720" rIns="91440" bIns="45720" rtlCol="0" anchor="t">
              <a:spAutoFit/>
            </a:bodyPr>
            <a:lstStyle/>
            <a:p>
              <a:pPr algn="ctr"/>
              <a:r>
                <a:rPr lang="en-NZ" b="1" dirty="0">
                  <a:solidFill>
                    <a:schemeClr val="accent1"/>
                  </a:solidFill>
                </a:rPr>
                <a:t>Disabled person</a:t>
              </a:r>
              <a:endParaRPr lang="en-US" dirty="0">
                <a:solidFill>
                  <a:schemeClr val="accent1"/>
                </a:solidFill>
              </a:endParaRPr>
            </a:p>
          </p:txBody>
        </p:sp>
        <p:pic>
          <p:nvPicPr>
            <p:cNvPr id="27" name="Graphic 26" descr="Document outline">
              <a:extLst>
                <a:ext uri="{FF2B5EF4-FFF2-40B4-BE49-F238E27FC236}">
                  <a16:creationId xmlns:a16="http://schemas.microsoft.com/office/drawing/2014/main" id="{E43B0A4E-1BB3-5521-0B85-596AB044F6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2009" y="1399079"/>
              <a:ext cx="401535" cy="401535"/>
            </a:xfrm>
            <a:prstGeom prst="rect">
              <a:avLst/>
            </a:prstGeom>
          </p:spPr>
        </p:pic>
        <p:pic>
          <p:nvPicPr>
            <p:cNvPr id="29" name="Graphic 28" descr="Contract outline">
              <a:extLst>
                <a:ext uri="{FF2B5EF4-FFF2-40B4-BE49-F238E27FC236}">
                  <a16:creationId xmlns:a16="http://schemas.microsoft.com/office/drawing/2014/main" id="{EB8EA2A9-460C-6808-2727-CAA74362BA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1874" y="1941147"/>
              <a:ext cx="521757" cy="521757"/>
            </a:xfrm>
            <a:prstGeom prst="rect">
              <a:avLst/>
            </a:prstGeom>
          </p:spPr>
        </p:pic>
        <p:pic>
          <p:nvPicPr>
            <p:cNvPr id="31" name="Graphic 30" descr="Contract outline">
              <a:extLst>
                <a:ext uri="{FF2B5EF4-FFF2-40B4-BE49-F238E27FC236}">
                  <a16:creationId xmlns:a16="http://schemas.microsoft.com/office/drawing/2014/main" id="{ECC617EC-A3EB-2C45-717B-09DA2F9BFE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1874" y="3522270"/>
              <a:ext cx="521757" cy="521757"/>
            </a:xfrm>
            <a:prstGeom prst="rect">
              <a:avLst/>
            </a:prstGeom>
          </p:spPr>
        </p:pic>
        <p:cxnSp>
          <p:nvCxnSpPr>
            <p:cNvPr id="33" name="Straight Arrow Connector 32" descr="A connector">
              <a:extLst>
                <a:ext uri="{FF2B5EF4-FFF2-40B4-BE49-F238E27FC236}">
                  <a16:creationId xmlns:a16="http://schemas.microsoft.com/office/drawing/2014/main" id="{74CB76DC-7B5E-C26B-2356-4C8003FB228F}"/>
                </a:ext>
              </a:extLst>
            </p:cNvPr>
            <p:cNvCxnSpPr>
              <a:cxnSpLocks/>
            </p:cNvCxnSpPr>
            <p:nvPr/>
          </p:nvCxnSpPr>
          <p:spPr>
            <a:xfrm>
              <a:off x="8082777" y="1800614"/>
              <a:ext cx="6217" cy="431096"/>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3E0CCF4-A54D-A2C0-6821-0CF66383B64B}"/>
                </a:ext>
              </a:extLst>
            </p:cNvPr>
            <p:cNvSpPr txBox="1"/>
            <p:nvPr/>
          </p:nvSpPr>
          <p:spPr>
            <a:xfrm>
              <a:off x="7517414" y="1198245"/>
              <a:ext cx="1132418" cy="261610"/>
            </a:xfrm>
            <a:prstGeom prst="rect">
              <a:avLst/>
            </a:prstGeom>
            <a:noFill/>
          </p:spPr>
          <p:txBody>
            <a:bodyPr wrap="square" rtlCol="0">
              <a:spAutoFit/>
            </a:bodyPr>
            <a:lstStyle/>
            <a:p>
              <a:r>
                <a:rPr lang="en-NZ" sz="1100" dirty="0"/>
                <a:t>Creates Policy</a:t>
              </a:r>
            </a:p>
          </p:txBody>
        </p:sp>
        <p:cxnSp>
          <p:nvCxnSpPr>
            <p:cNvPr id="37" name="Straight Arrow Connector 36" descr="A connector">
              <a:extLst>
                <a:ext uri="{FF2B5EF4-FFF2-40B4-BE49-F238E27FC236}">
                  <a16:creationId xmlns:a16="http://schemas.microsoft.com/office/drawing/2014/main" id="{C5ACBF95-2B02-10BF-3B85-472E3EAF70A2}"/>
                </a:ext>
              </a:extLst>
            </p:cNvPr>
            <p:cNvCxnSpPr>
              <a:cxnSpLocks/>
            </p:cNvCxnSpPr>
            <p:nvPr/>
          </p:nvCxnSpPr>
          <p:spPr>
            <a:xfrm>
              <a:off x="11162753" y="2462904"/>
              <a:ext cx="0" cy="105936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39" name="Graphic 38" descr="Bar chart outline">
              <a:extLst>
                <a:ext uri="{FF2B5EF4-FFF2-40B4-BE49-F238E27FC236}">
                  <a16:creationId xmlns:a16="http://schemas.microsoft.com/office/drawing/2014/main" id="{396EAD9F-D19C-0C17-B08A-1B07DA9A32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5346577" y="1143761"/>
              <a:ext cx="375629" cy="375629"/>
            </a:xfrm>
            <a:prstGeom prst="rect">
              <a:avLst/>
            </a:prstGeom>
          </p:spPr>
        </p:pic>
        <p:sp>
          <p:nvSpPr>
            <p:cNvPr id="41" name="TextBox 40">
              <a:extLst>
                <a:ext uri="{FF2B5EF4-FFF2-40B4-BE49-F238E27FC236}">
                  <a16:creationId xmlns:a16="http://schemas.microsoft.com/office/drawing/2014/main" id="{60C0FEC1-8B89-6ABA-F3FB-45D6AE90D318}"/>
                </a:ext>
              </a:extLst>
            </p:cNvPr>
            <p:cNvSpPr txBox="1"/>
            <p:nvPr/>
          </p:nvSpPr>
          <p:spPr>
            <a:xfrm>
              <a:off x="4680483" y="1677660"/>
              <a:ext cx="1030096" cy="430887"/>
            </a:xfrm>
            <a:prstGeom prst="rect">
              <a:avLst/>
            </a:prstGeom>
            <a:noFill/>
          </p:spPr>
          <p:txBody>
            <a:bodyPr wrap="square" rtlCol="0">
              <a:spAutoFit/>
            </a:bodyPr>
            <a:lstStyle/>
            <a:p>
              <a:r>
                <a:rPr lang="en-NZ" sz="1100" dirty="0"/>
                <a:t>Sets NASC Budgets</a:t>
              </a:r>
            </a:p>
          </p:txBody>
        </p:sp>
        <p:cxnSp>
          <p:nvCxnSpPr>
            <p:cNvPr id="43" name="Straight Arrow Connector 42" descr="A connector">
              <a:extLst>
                <a:ext uri="{FF2B5EF4-FFF2-40B4-BE49-F238E27FC236}">
                  <a16:creationId xmlns:a16="http://schemas.microsoft.com/office/drawing/2014/main" id="{E703794E-BBB6-D9CB-E548-99329B828A9B}"/>
                </a:ext>
              </a:extLst>
            </p:cNvPr>
            <p:cNvCxnSpPr>
              <a:cxnSpLocks/>
            </p:cNvCxnSpPr>
            <p:nvPr/>
          </p:nvCxnSpPr>
          <p:spPr>
            <a:xfrm>
              <a:off x="8317276" y="2909667"/>
              <a:ext cx="933473" cy="635217"/>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5" name="Graphic 44" descr="User outline">
              <a:extLst>
                <a:ext uri="{FF2B5EF4-FFF2-40B4-BE49-F238E27FC236}">
                  <a16:creationId xmlns:a16="http://schemas.microsoft.com/office/drawing/2014/main" id="{327C86BC-EBFE-6A81-C0B8-EF6F816AEF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4016" y="3746109"/>
              <a:ext cx="381000" cy="381000"/>
            </a:xfrm>
            <a:prstGeom prst="rect">
              <a:avLst/>
            </a:prstGeom>
          </p:spPr>
        </p:pic>
        <p:cxnSp>
          <p:nvCxnSpPr>
            <p:cNvPr id="47" name="Straight Arrow Connector 46" descr="A connector">
              <a:extLst>
                <a:ext uri="{FF2B5EF4-FFF2-40B4-BE49-F238E27FC236}">
                  <a16:creationId xmlns:a16="http://schemas.microsoft.com/office/drawing/2014/main" id="{11FF1770-B999-40E5-7BB2-93155CF9E876}"/>
                </a:ext>
              </a:extLst>
            </p:cNvPr>
            <p:cNvCxnSpPr>
              <a:cxnSpLocks/>
            </p:cNvCxnSpPr>
            <p:nvPr/>
          </p:nvCxnSpPr>
          <p:spPr>
            <a:xfrm flipV="1">
              <a:off x="7320267" y="2897628"/>
              <a:ext cx="631800" cy="976686"/>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98C15D1-BC93-4711-E283-174052CDF13D}"/>
                </a:ext>
              </a:extLst>
            </p:cNvPr>
            <p:cNvSpPr txBox="1"/>
            <p:nvPr/>
          </p:nvSpPr>
          <p:spPr>
            <a:xfrm>
              <a:off x="5919854" y="3826902"/>
              <a:ext cx="1583109" cy="415498"/>
            </a:xfrm>
            <a:prstGeom prst="rect">
              <a:avLst/>
            </a:prstGeom>
            <a:noFill/>
          </p:spPr>
          <p:txBody>
            <a:bodyPr wrap="square" rtlCol="0">
              <a:spAutoFit/>
            </a:bodyPr>
            <a:lstStyle/>
            <a:p>
              <a:r>
                <a:rPr lang="en-NZ" sz="1000" b="1" dirty="0"/>
                <a:t>Service Co-Ordination </a:t>
              </a:r>
              <a:br>
                <a:rPr lang="en-NZ" sz="1000" b="1" dirty="0"/>
              </a:br>
              <a:r>
                <a:rPr lang="en-NZ" sz="1000" b="1" dirty="0"/>
                <a:t>&amp; Allocation</a:t>
              </a:r>
            </a:p>
          </p:txBody>
        </p:sp>
        <p:pic>
          <p:nvPicPr>
            <p:cNvPr id="51" name="Graphic 50" descr="Server outline">
              <a:extLst>
                <a:ext uri="{FF2B5EF4-FFF2-40B4-BE49-F238E27FC236}">
                  <a16:creationId xmlns:a16="http://schemas.microsoft.com/office/drawing/2014/main" id="{763189B9-7367-D9E9-25E6-2EAF0FF51D4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57391" y="535804"/>
              <a:ext cx="425014" cy="425014"/>
            </a:xfrm>
            <a:prstGeom prst="rect">
              <a:avLst/>
            </a:prstGeom>
          </p:spPr>
        </p:pic>
        <p:sp>
          <p:nvSpPr>
            <p:cNvPr id="53" name="TextBox 52">
              <a:extLst>
                <a:ext uri="{FF2B5EF4-FFF2-40B4-BE49-F238E27FC236}">
                  <a16:creationId xmlns:a16="http://schemas.microsoft.com/office/drawing/2014/main" id="{708D0E7C-82BB-806E-3F70-7B279C5AA134}"/>
                </a:ext>
              </a:extLst>
            </p:cNvPr>
            <p:cNvSpPr txBox="1"/>
            <p:nvPr/>
          </p:nvSpPr>
          <p:spPr>
            <a:xfrm>
              <a:off x="5227897" y="371324"/>
              <a:ext cx="1030096" cy="261610"/>
            </a:xfrm>
            <a:prstGeom prst="rect">
              <a:avLst/>
            </a:prstGeom>
            <a:noFill/>
          </p:spPr>
          <p:txBody>
            <a:bodyPr wrap="square" rtlCol="0">
              <a:spAutoFit/>
            </a:bodyPr>
            <a:lstStyle/>
            <a:p>
              <a:r>
                <a:rPr lang="en-NZ" sz="1100" dirty="0"/>
                <a:t>GPT Model</a:t>
              </a:r>
            </a:p>
          </p:txBody>
        </p:sp>
        <p:sp>
          <p:nvSpPr>
            <p:cNvPr id="55" name="TextBox 54">
              <a:extLst>
                <a:ext uri="{FF2B5EF4-FFF2-40B4-BE49-F238E27FC236}">
                  <a16:creationId xmlns:a16="http://schemas.microsoft.com/office/drawing/2014/main" id="{3ED38572-5B20-80DC-6FE8-4A86E6816478}"/>
                </a:ext>
              </a:extLst>
            </p:cNvPr>
            <p:cNvSpPr txBox="1"/>
            <p:nvPr/>
          </p:nvSpPr>
          <p:spPr>
            <a:xfrm>
              <a:off x="10612319" y="1453443"/>
              <a:ext cx="1076225" cy="538609"/>
            </a:xfrm>
            <a:prstGeom prst="rect">
              <a:avLst/>
            </a:prstGeom>
            <a:noFill/>
          </p:spPr>
          <p:txBody>
            <a:bodyPr wrap="square" rtlCol="0">
              <a:spAutoFit/>
            </a:bodyPr>
            <a:lstStyle/>
            <a:p>
              <a:pPr algn="ctr"/>
              <a:r>
                <a:rPr lang="en-NZ" sz="1100" dirty="0"/>
                <a:t>Creates Contracts</a:t>
              </a:r>
              <a:br>
                <a:rPr lang="en-NZ" sz="1100" dirty="0"/>
              </a:br>
              <a:r>
                <a:rPr lang="en-NZ" sz="700" dirty="0"/>
                <a:t>(Incl Service Specs)</a:t>
              </a:r>
              <a:endParaRPr lang="en-NZ" sz="1100" dirty="0"/>
            </a:p>
          </p:txBody>
        </p:sp>
        <p:sp>
          <p:nvSpPr>
            <p:cNvPr id="57" name="TextBox 56">
              <a:extLst>
                <a:ext uri="{FF2B5EF4-FFF2-40B4-BE49-F238E27FC236}">
                  <a16:creationId xmlns:a16="http://schemas.microsoft.com/office/drawing/2014/main" id="{E9AEC57A-1690-48F1-39F7-1C977ACFDC01}"/>
                </a:ext>
              </a:extLst>
            </p:cNvPr>
            <p:cNvSpPr txBox="1"/>
            <p:nvPr/>
          </p:nvSpPr>
          <p:spPr>
            <a:xfrm>
              <a:off x="10586525" y="3966928"/>
              <a:ext cx="1152454" cy="261610"/>
            </a:xfrm>
            <a:prstGeom prst="rect">
              <a:avLst/>
            </a:prstGeom>
            <a:noFill/>
          </p:spPr>
          <p:txBody>
            <a:bodyPr wrap="square" rtlCol="0">
              <a:spAutoFit/>
            </a:bodyPr>
            <a:lstStyle/>
            <a:p>
              <a:pPr algn="ctr"/>
              <a:r>
                <a:rPr lang="en-NZ" sz="1100" dirty="0"/>
                <a:t>Signs Contract</a:t>
              </a:r>
            </a:p>
          </p:txBody>
        </p:sp>
        <p:sp>
          <p:nvSpPr>
            <p:cNvPr id="59" name="Rectangle 58" descr="An icon for a contract document">
              <a:extLst>
                <a:ext uri="{FF2B5EF4-FFF2-40B4-BE49-F238E27FC236}">
                  <a16:creationId xmlns:a16="http://schemas.microsoft.com/office/drawing/2014/main" id="{0E1C7A4F-6687-02D2-DE46-ADCF7018368B}"/>
                </a:ext>
              </a:extLst>
            </p:cNvPr>
            <p:cNvSpPr/>
            <p:nvPr/>
          </p:nvSpPr>
          <p:spPr>
            <a:xfrm>
              <a:off x="11186359" y="2264582"/>
              <a:ext cx="107087" cy="111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61" name="Graphic 60" descr="Server outline">
              <a:extLst>
                <a:ext uri="{FF2B5EF4-FFF2-40B4-BE49-F238E27FC236}">
                  <a16:creationId xmlns:a16="http://schemas.microsoft.com/office/drawing/2014/main" id="{93E61589-0397-0172-BD64-D5D728E1C36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86640" y="1986266"/>
              <a:ext cx="425014" cy="425014"/>
            </a:xfrm>
            <a:prstGeom prst="rect">
              <a:avLst/>
            </a:prstGeom>
          </p:spPr>
        </p:pic>
        <p:sp>
          <p:nvSpPr>
            <p:cNvPr id="63" name="TextBox 62">
              <a:extLst>
                <a:ext uri="{FF2B5EF4-FFF2-40B4-BE49-F238E27FC236}">
                  <a16:creationId xmlns:a16="http://schemas.microsoft.com/office/drawing/2014/main" id="{B4673152-767C-A73D-5F93-47C626CD9C53}"/>
                </a:ext>
              </a:extLst>
            </p:cNvPr>
            <p:cNvSpPr txBox="1"/>
            <p:nvPr/>
          </p:nvSpPr>
          <p:spPr>
            <a:xfrm>
              <a:off x="6330211" y="1782809"/>
              <a:ext cx="1030096" cy="261610"/>
            </a:xfrm>
            <a:prstGeom prst="rect">
              <a:avLst/>
            </a:prstGeom>
            <a:noFill/>
          </p:spPr>
          <p:txBody>
            <a:bodyPr wrap="square" rtlCol="0">
              <a:spAutoFit/>
            </a:bodyPr>
            <a:lstStyle/>
            <a:p>
              <a:r>
                <a:rPr lang="en-NZ" sz="1100" dirty="0"/>
                <a:t>BAT Tool</a:t>
              </a:r>
            </a:p>
          </p:txBody>
        </p:sp>
        <p:cxnSp>
          <p:nvCxnSpPr>
            <p:cNvPr id="65" name="Straight Arrow Connector 64" descr="A connector">
              <a:extLst>
                <a:ext uri="{FF2B5EF4-FFF2-40B4-BE49-F238E27FC236}">
                  <a16:creationId xmlns:a16="http://schemas.microsoft.com/office/drawing/2014/main" id="{44957341-CEA4-14AC-AFB6-E9D9F3FB7276}"/>
                </a:ext>
              </a:extLst>
            </p:cNvPr>
            <p:cNvCxnSpPr>
              <a:cxnSpLocks/>
            </p:cNvCxnSpPr>
            <p:nvPr/>
          </p:nvCxnSpPr>
          <p:spPr>
            <a:xfrm>
              <a:off x="6699147" y="2411280"/>
              <a:ext cx="12262" cy="1415622"/>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nector: Elbow 66" descr="A connector">
              <a:extLst>
                <a:ext uri="{FF2B5EF4-FFF2-40B4-BE49-F238E27FC236}">
                  <a16:creationId xmlns:a16="http://schemas.microsoft.com/office/drawing/2014/main" id="{7D1B92FF-9BD3-67CE-E1BC-D7E49C264071}"/>
                </a:ext>
              </a:extLst>
            </p:cNvPr>
            <p:cNvCxnSpPr>
              <a:cxnSpLocks/>
            </p:cNvCxnSpPr>
            <p:nvPr/>
          </p:nvCxnSpPr>
          <p:spPr>
            <a:xfrm rot="5400000" flipH="1" flipV="1">
              <a:off x="8069488" y="2547380"/>
              <a:ext cx="336941" cy="3053100"/>
            </a:xfrm>
            <a:prstGeom prst="bentConnector4">
              <a:avLst>
                <a:gd name="adj1" fmla="val -67846"/>
                <a:gd name="adj2" fmla="val 9993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descr="A connector">
              <a:extLst>
                <a:ext uri="{FF2B5EF4-FFF2-40B4-BE49-F238E27FC236}">
                  <a16:creationId xmlns:a16="http://schemas.microsoft.com/office/drawing/2014/main" id="{4A34A5FC-51C5-5CD8-D378-C04523BA763D}"/>
                </a:ext>
              </a:extLst>
            </p:cNvPr>
            <p:cNvCxnSpPr>
              <a:cxnSpLocks/>
            </p:cNvCxnSpPr>
            <p:nvPr/>
          </p:nvCxnSpPr>
          <p:spPr>
            <a:xfrm flipV="1">
              <a:off x="9955804" y="3783149"/>
              <a:ext cx="946070" cy="191"/>
            </a:xfrm>
            <a:prstGeom prst="straightConnector1">
              <a:avLst/>
            </a:prstGeom>
            <a:ln>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descr="A connector">
              <a:extLst>
                <a:ext uri="{FF2B5EF4-FFF2-40B4-BE49-F238E27FC236}">
                  <a16:creationId xmlns:a16="http://schemas.microsoft.com/office/drawing/2014/main" id="{DA0D5212-8CDE-678A-C6A0-C86F39906131}"/>
                </a:ext>
              </a:extLst>
            </p:cNvPr>
            <p:cNvCxnSpPr>
              <a:cxnSpLocks/>
            </p:cNvCxnSpPr>
            <p:nvPr/>
          </p:nvCxnSpPr>
          <p:spPr>
            <a:xfrm>
              <a:off x="6696574" y="937120"/>
              <a:ext cx="0" cy="1129716"/>
            </a:xfrm>
            <a:prstGeom prst="straightConnector1">
              <a:avLst/>
            </a:prstGeom>
            <a:ln>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3" name="Graphic 72" descr="Bar chart outline">
              <a:extLst>
                <a:ext uri="{FF2B5EF4-FFF2-40B4-BE49-F238E27FC236}">
                  <a16:creationId xmlns:a16="http://schemas.microsoft.com/office/drawing/2014/main" id="{19BD5B76-248B-ECC4-8D21-2C615C989F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4428392" y="3538903"/>
              <a:ext cx="375629" cy="375629"/>
            </a:xfrm>
            <a:prstGeom prst="rect">
              <a:avLst/>
            </a:prstGeom>
          </p:spPr>
        </p:pic>
        <p:sp>
          <p:nvSpPr>
            <p:cNvPr id="75" name="TextBox 74">
              <a:extLst>
                <a:ext uri="{FF2B5EF4-FFF2-40B4-BE49-F238E27FC236}">
                  <a16:creationId xmlns:a16="http://schemas.microsoft.com/office/drawing/2014/main" id="{88271048-82C4-3DCA-EB86-797796780AFF}"/>
                </a:ext>
              </a:extLst>
            </p:cNvPr>
            <p:cNvSpPr txBox="1"/>
            <p:nvPr/>
          </p:nvSpPr>
          <p:spPr>
            <a:xfrm>
              <a:off x="4847846" y="2881604"/>
              <a:ext cx="846907" cy="430887"/>
            </a:xfrm>
            <a:prstGeom prst="rect">
              <a:avLst/>
            </a:prstGeom>
            <a:noFill/>
          </p:spPr>
          <p:txBody>
            <a:bodyPr wrap="square" rtlCol="0">
              <a:spAutoFit/>
            </a:bodyPr>
            <a:lstStyle/>
            <a:p>
              <a:r>
                <a:rPr lang="en-NZ" sz="1100" dirty="0"/>
                <a:t>Manages Budget</a:t>
              </a:r>
            </a:p>
          </p:txBody>
        </p:sp>
        <p:cxnSp>
          <p:nvCxnSpPr>
            <p:cNvPr id="77" name="Straight Arrow Connector 76" descr="A connector">
              <a:extLst>
                <a:ext uri="{FF2B5EF4-FFF2-40B4-BE49-F238E27FC236}">
                  <a16:creationId xmlns:a16="http://schemas.microsoft.com/office/drawing/2014/main" id="{FB4FF31D-22D3-B896-D5C7-3FC59FE7756C}"/>
                </a:ext>
              </a:extLst>
            </p:cNvPr>
            <p:cNvCxnSpPr>
              <a:cxnSpLocks/>
            </p:cNvCxnSpPr>
            <p:nvPr/>
          </p:nvCxnSpPr>
          <p:spPr>
            <a:xfrm>
              <a:off x="5264342" y="2092701"/>
              <a:ext cx="6958" cy="788903"/>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9684D9FF-AF96-760A-49A9-F8C72B5329CF}"/>
                </a:ext>
              </a:extLst>
            </p:cNvPr>
            <p:cNvSpPr txBox="1"/>
            <p:nvPr/>
          </p:nvSpPr>
          <p:spPr>
            <a:xfrm>
              <a:off x="7129295" y="4269918"/>
              <a:ext cx="2204848" cy="253916"/>
            </a:xfrm>
            <a:prstGeom prst="rect">
              <a:avLst/>
            </a:prstGeom>
            <a:noFill/>
          </p:spPr>
          <p:txBody>
            <a:bodyPr wrap="square" rtlCol="0">
              <a:spAutoFit/>
            </a:bodyPr>
            <a:lstStyle/>
            <a:p>
              <a:r>
                <a:rPr lang="en-NZ" sz="1000" i="1" dirty="0"/>
                <a:t>Informs service required/agreed</a:t>
              </a:r>
            </a:p>
          </p:txBody>
        </p:sp>
        <p:sp>
          <p:nvSpPr>
            <p:cNvPr id="81" name="TextBox 80">
              <a:extLst>
                <a:ext uri="{FF2B5EF4-FFF2-40B4-BE49-F238E27FC236}">
                  <a16:creationId xmlns:a16="http://schemas.microsoft.com/office/drawing/2014/main" id="{AF3BF7AF-CE4D-D34D-E0E0-C91C9B6D6611}"/>
                </a:ext>
              </a:extLst>
            </p:cNvPr>
            <p:cNvSpPr txBox="1"/>
            <p:nvPr/>
          </p:nvSpPr>
          <p:spPr>
            <a:xfrm>
              <a:off x="8352000" y="540000"/>
              <a:ext cx="3234261" cy="215444"/>
            </a:xfrm>
            <a:prstGeom prst="rect">
              <a:avLst/>
            </a:prstGeom>
            <a:noFill/>
          </p:spPr>
          <p:txBody>
            <a:bodyPr wrap="square" lIns="91440" tIns="45720" rIns="91440" bIns="45720" rtlCol="0" anchor="t">
              <a:spAutoFit/>
            </a:bodyPr>
            <a:lstStyle/>
            <a:p>
              <a:r>
                <a:rPr lang="en-NZ" sz="800" i="1" dirty="0"/>
                <a:t>Prices agreed with Providers via Procurement Process and panel</a:t>
              </a:r>
            </a:p>
          </p:txBody>
        </p:sp>
        <p:sp>
          <p:nvSpPr>
            <p:cNvPr id="83" name="TextBox 82">
              <a:extLst>
                <a:ext uri="{FF2B5EF4-FFF2-40B4-BE49-F238E27FC236}">
                  <a16:creationId xmlns:a16="http://schemas.microsoft.com/office/drawing/2014/main" id="{405A1A07-82AC-9282-56A1-4BC952FDCA1F}"/>
                </a:ext>
              </a:extLst>
            </p:cNvPr>
            <p:cNvSpPr txBox="1"/>
            <p:nvPr/>
          </p:nvSpPr>
          <p:spPr>
            <a:xfrm>
              <a:off x="5915973" y="594065"/>
              <a:ext cx="643456" cy="200055"/>
            </a:xfrm>
            <a:prstGeom prst="rect">
              <a:avLst/>
            </a:prstGeom>
            <a:noFill/>
          </p:spPr>
          <p:txBody>
            <a:bodyPr wrap="square" rtlCol="0">
              <a:spAutoFit/>
            </a:bodyPr>
            <a:lstStyle/>
            <a:p>
              <a:r>
                <a:rPr lang="en-NZ" sz="700" i="1" dirty="0"/>
                <a:t>Informs</a:t>
              </a:r>
            </a:p>
          </p:txBody>
        </p:sp>
        <p:pic>
          <p:nvPicPr>
            <p:cNvPr id="85" name="Graphic 84" descr="Money with solid fill">
              <a:extLst>
                <a:ext uri="{FF2B5EF4-FFF2-40B4-BE49-F238E27FC236}">
                  <a16:creationId xmlns:a16="http://schemas.microsoft.com/office/drawing/2014/main" id="{3F48866C-F21C-1730-D1C0-C5F12518022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10187" y="1789723"/>
              <a:ext cx="294145" cy="294145"/>
            </a:xfrm>
            <a:prstGeom prst="rect">
              <a:avLst/>
            </a:prstGeom>
          </p:spPr>
        </p:pic>
        <p:sp>
          <p:nvSpPr>
            <p:cNvPr id="87" name="TextBox 86">
              <a:extLst>
                <a:ext uri="{FF2B5EF4-FFF2-40B4-BE49-F238E27FC236}">
                  <a16:creationId xmlns:a16="http://schemas.microsoft.com/office/drawing/2014/main" id="{5AE057A1-936C-A71B-C649-A8EF27EBA43B}"/>
                </a:ext>
              </a:extLst>
            </p:cNvPr>
            <p:cNvSpPr txBox="1"/>
            <p:nvPr/>
          </p:nvSpPr>
          <p:spPr>
            <a:xfrm>
              <a:off x="4254208" y="1105850"/>
              <a:ext cx="1198943" cy="430887"/>
            </a:xfrm>
            <a:prstGeom prst="rect">
              <a:avLst/>
            </a:prstGeom>
            <a:noFill/>
          </p:spPr>
          <p:txBody>
            <a:bodyPr wrap="square" rtlCol="0">
              <a:spAutoFit/>
            </a:bodyPr>
            <a:lstStyle/>
            <a:p>
              <a:r>
                <a:rPr lang="en-NZ" sz="1100" dirty="0"/>
                <a:t>Sets Monitoring Requirements</a:t>
              </a:r>
            </a:p>
          </p:txBody>
        </p:sp>
        <p:sp>
          <p:nvSpPr>
            <p:cNvPr id="89" name="TextBox 88">
              <a:extLst>
                <a:ext uri="{FF2B5EF4-FFF2-40B4-BE49-F238E27FC236}">
                  <a16:creationId xmlns:a16="http://schemas.microsoft.com/office/drawing/2014/main" id="{C846D977-2D26-929B-3F0B-5CAA9D4C645F}"/>
                </a:ext>
              </a:extLst>
            </p:cNvPr>
            <p:cNvSpPr txBox="1"/>
            <p:nvPr/>
          </p:nvSpPr>
          <p:spPr>
            <a:xfrm>
              <a:off x="4342405" y="3874314"/>
              <a:ext cx="750423" cy="261610"/>
            </a:xfrm>
            <a:prstGeom prst="rect">
              <a:avLst/>
            </a:prstGeom>
            <a:noFill/>
          </p:spPr>
          <p:txBody>
            <a:bodyPr wrap="square" rtlCol="0">
              <a:spAutoFit/>
            </a:bodyPr>
            <a:lstStyle/>
            <a:p>
              <a:r>
                <a:rPr lang="en-NZ" sz="1100" dirty="0"/>
                <a:t>Reports</a:t>
              </a:r>
            </a:p>
          </p:txBody>
        </p:sp>
        <p:cxnSp>
          <p:nvCxnSpPr>
            <p:cNvPr id="91" name="Straight Arrow Connector 90" descr="A connector">
              <a:extLst>
                <a:ext uri="{FF2B5EF4-FFF2-40B4-BE49-F238E27FC236}">
                  <a16:creationId xmlns:a16="http://schemas.microsoft.com/office/drawing/2014/main" id="{02F81B4C-CCBB-5C18-ED2E-C6EEEE2A0B74}"/>
                </a:ext>
              </a:extLst>
            </p:cNvPr>
            <p:cNvCxnSpPr>
              <a:cxnSpLocks/>
            </p:cNvCxnSpPr>
            <p:nvPr/>
          </p:nvCxnSpPr>
          <p:spPr>
            <a:xfrm flipH="1">
              <a:off x="4571315" y="1508417"/>
              <a:ext cx="11783" cy="2030486"/>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descr="A connector">
              <a:extLst>
                <a:ext uri="{FF2B5EF4-FFF2-40B4-BE49-F238E27FC236}">
                  <a16:creationId xmlns:a16="http://schemas.microsoft.com/office/drawing/2014/main" id="{756D5CD7-2B38-D4D4-C4A2-9C2573B157CB}"/>
                </a:ext>
              </a:extLst>
            </p:cNvPr>
            <p:cNvCxnSpPr>
              <a:cxnSpLocks/>
            </p:cNvCxnSpPr>
            <p:nvPr/>
          </p:nvCxnSpPr>
          <p:spPr>
            <a:xfrm>
              <a:off x="6192751" y="2436075"/>
              <a:ext cx="13528" cy="1390826"/>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5" name="Graphic 94" descr="User outline">
              <a:extLst>
                <a:ext uri="{FF2B5EF4-FFF2-40B4-BE49-F238E27FC236}">
                  <a16:creationId xmlns:a16="http://schemas.microsoft.com/office/drawing/2014/main" id="{63271845-1A6D-4533-6D51-A2892CA898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5944" y="2172255"/>
              <a:ext cx="225812" cy="225812"/>
            </a:xfrm>
            <a:prstGeom prst="rect">
              <a:avLst/>
            </a:prstGeom>
          </p:spPr>
        </p:pic>
        <p:sp>
          <p:nvSpPr>
            <p:cNvPr id="97" name="TextBox 96">
              <a:extLst>
                <a:ext uri="{FF2B5EF4-FFF2-40B4-BE49-F238E27FC236}">
                  <a16:creationId xmlns:a16="http://schemas.microsoft.com/office/drawing/2014/main" id="{7A16FA49-00AD-0A54-58B3-29B04D44D884}"/>
                </a:ext>
              </a:extLst>
            </p:cNvPr>
            <p:cNvSpPr txBox="1"/>
            <p:nvPr/>
          </p:nvSpPr>
          <p:spPr>
            <a:xfrm>
              <a:off x="5830876" y="2037347"/>
              <a:ext cx="702362" cy="215444"/>
            </a:xfrm>
            <a:prstGeom prst="rect">
              <a:avLst/>
            </a:prstGeom>
            <a:noFill/>
          </p:spPr>
          <p:txBody>
            <a:bodyPr wrap="square" rtlCol="0">
              <a:spAutoFit/>
            </a:bodyPr>
            <a:lstStyle/>
            <a:p>
              <a:pPr algn="ctr"/>
              <a:r>
                <a:rPr lang="en-NZ" sz="800" b="1" dirty="0"/>
                <a:t>DSS Panel</a:t>
              </a:r>
            </a:p>
          </p:txBody>
        </p:sp>
        <p:pic>
          <p:nvPicPr>
            <p:cNvPr id="99" name="Graphic 98" descr="User outline">
              <a:extLst>
                <a:ext uri="{FF2B5EF4-FFF2-40B4-BE49-F238E27FC236}">
                  <a16:creationId xmlns:a16="http://schemas.microsoft.com/office/drawing/2014/main" id="{D5E1F8E1-FE09-9F7D-95A4-0F9F74F649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51661" y="2169377"/>
              <a:ext cx="225812" cy="225812"/>
            </a:xfrm>
            <a:prstGeom prst="rect">
              <a:avLst/>
            </a:prstGeom>
          </p:spPr>
        </p:pic>
        <p:pic>
          <p:nvPicPr>
            <p:cNvPr id="101" name="Graphic 100" descr="User outline">
              <a:extLst>
                <a:ext uri="{FF2B5EF4-FFF2-40B4-BE49-F238E27FC236}">
                  <a16:creationId xmlns:a16="http://schemas.microsoft.com/office/drawing/2014/main" id="{D21BA864-9293-4954-DDF1-AC5A17A2A4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4812" y="2169377"/>
              <a:ext cx="225812" cy="225812"/>
            </a:xfrm>
            <a:prstGeom prst="rect">
              <a:avLst/>
            </a:prstGeom>
          </p:spPr>
        </p:pic>
        <p:sp>
          <p:nvSpPr>
            <p:cNvPr id="103" name="TextBox 102">
              <a:extLst>
                <a:ext uri="{FF2B5EF4-FFF2-40B4-BE49-F238E27FC236}">
                  <a16:creationId xmlns:a16="http://schemas.microsoft.com/office/drawing/2014/main" id="{8E839DF5-1469-72A4-7B42-7908A8220526}"/>
                </a:ext>
              </a:extLst>
            </p:cNvPr>
            <p:cNvSpPr txBox="1"/>
            <p:nvPr/>
          </p:nvSpPr>
          <p:spPr>
            <a:xfrm>
              <a:off x="5971175" y="2669822"/>
              <a:ext cx="292388" cy="970617"/>
            </a:xfrm>
            <a:prstGeom prst="rect">
              <a:avLst/>
            </a:prstGeom>
            <a:noFill/>
          </p:spPr>
          <p:txBody>
            <a:bodyPr vert="vert270" wrap="square" rtlCol="0">
              <a:spAutoFit/>
            </a:bodyPr>
            <a:lstStyle/>
            <a:p>
              <a:r>
                <a:rPr lang="en-NZ" sz="700" dirty="0"/>
                <a:t>Exceptional Rates</a:t>
              </a:r>
            </a:p>
          </p:txBody>
        </p:sp>
        <p:sp>
          <p:nvSpPr>
            <p:cNvPr id="105" name="TextBox 104">
              <a:extLst>
                <a:ext uri="{FF2B5EF4-FFF2-40B4-BE49-F238E27FC236}">
                  <a16:creationId xmlns:a16="http://schemas.microsoft.com/office/drawing/2014/main" id="{08D09828-0B47-7175-431F-39AE64EA5B46}"/>
                </a:ext>
              </a:extLst>
            </p:cNvPr>
            <p:cNvSpPr txBox="1"/>
            <p:nvPr/>
          </p:nvSpPr>
          <p:spPr>
            <a:xfrm>
              <a:off x="6486223" y="2675073"/>
              <a:ext cx="292388" cy="970617"/>
            </a:xfrm>
            <a:prstGeom prst="rect">
              <a:avLst/>
            </a:prstGeom>
            <a:noFill/>
          </p:spPr>
          <p:txBody>
            <a:bodyPr vert="vert270" wrap="square" rtlCol="0">
              <a:spAutoFit/>
            </a:bodyPr>
            <a:lstStyle/>
            <a:p>
              <a:r>
                <a:rPr lang="en-NZ" sz="700" dirty="0"/>
                <a:t>Banded Rates</a:t>
              </a:r>
            </a:p>
          </p:txBody>
        </p:sp>
        <p:cxnSp>
          <p:nvCxnSpPr>
            <p:cNvPr id="107" name="Connector: Elbow 106" descr="A connector">
              <a:extLst>
                <a:ext uri="{FF2B5EF4-FFF2-40B4-BE49-F238E27FC236}">
                  <a16:creationId xmlns:a16="http://schemas.microsoft.com/office/drawing/2014/main" id="{0F2594A5-7949-7F21-BE12-2E601322BF2A}"/>
                </a:ext>
              </a:extLst>
            </p:cNvPr>
            <p:cNvCxnSpPr>
              <a:cxnSpLocks/>
            </p:cNvCxnSpPr>
            <p:nvPr/>
          </p:nvCxnSpPr>
          <p:spPr>
            <a:xfrm>
              <a:off x="6804018" y="750431"/>
              <a:ext cx="4346414" cy="70301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9" name="Graphic 108" descr="Checklist outline">
              <a:extLst>
                <a:ext uri="{FF2B5EF4-FFF2-40B4-BE49-F238E27FC236}">
                  <a16:creationId xmlns:a16="http://schemas.microsoft.com/office/drawing/2014/main" id="{7B6CC222-41A8-D1A3-710A-2DA4221751C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51263" y="1846532"/>
              <a:ext cx="426489" cy="426489"/>
            </a:xfrm>
            <a:prstGeom prst="rect">
              <a:avLst/>
            </a:prstGeom>
          </p:spPr>
        </p:pic>
        <p:sp>
          <p:nvSpPr>
            <p:cNvPr id="111" name="TextBox 110">
              <a:extLst>
                <a:ext uri="{FF2B5EF4-FFF2-40B4-BE49-F238E27FC236}">
                  <a16:creationId xmlns:a16="http://schemas.microsoft.com/office/drawing/2014/main" id="{FBC2D8BE-BF53-3F4A-4A8C-78F2EF6EBD0C}"/>
                </a:ext>
              </a:extLst>
            </p:cNvPr>
            <p:cNvSpPr txBox="1"/>
            <p:nvPr/>
          </p:nvSpPr>
          <p:spPr>
            <a:xfrm>
              <a:off x="9250749" y="1459855"/>
              <a:ext cx="1030096" cy="430887"/>
            </a:xfrm>
            <a:prstGeom prst="rect">
              <a:avLst/>
            </a:prstGeom>
            <a:noFill/>
          </p:spPr>
          <p:txBody>
            <a:bodyPr wrap="square" rtlCol="0">
              <a:spAutoFit/>
            </a:bodyPr>
            <a:lstStyle/>
            <a:p>
              <a:pPr algn="ctr"/>
              <a:r>
                <a:rPr lang="en-NZ" sz="1100" dirty="0"/>
                <a:t>Audits Services</a:t>
              </a:r>
            </a:p>
          </p:txBody>
        </p:sp>
        <p:cxnSp>
          <p:nvCxnSpPr>
            <p:cNvPr id="113" name="Straight Arrow Connector 112" descr="A connector">
              <a:extLst>
                <a:ext uri="{FF2B5EF4-FFF2-40B4-BE49-F238E27FC236}">
                  <a16:creationId xmlns:a16="http://schemas.microsoft.com/office/drawing/2014/main" id="{B5DE09DD-8ACA-D71B-28BB-29AFA5CCAA86}"/>
                </a:ext>
              </a:extLst>
            </p:cNvPr>
            <p:cNvCxnSpPr>
              <a:cxnSpLocks/>
            </p:cNvCxnSpPr>
            <p:nvPr/>
          </p:nvCxnSpPr>
          <p:spPr>
            <a:xfrm>
              <a:off x="9764508" y="2273021"/>
              <a:ext cx="1289" cy="1141058"/>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B77C1BBB-9D77-8F02-5CDB-9486931A7D89}"/>
                </a:ext>
              </a:extLst>
            </p:cNvPr>
            <p:cNvSpPr txBox="1"/>
            <p:nvPr/>
          </p:nvSpPr>
          <p:spPr>
            <a:xfrm>
              <a:off x="9250749" y="3414079"/>
              <a:ext cx="1030096" cy="261610"/>
            </a:xfrm>
            <a:prstGeom prst="rect">
              <a:avLst/>
            </a:prstGeom>
            <a:noFill/>
          </p:spPr>
          <p:txBody>
            <a:bodyPr wrap="square" rtlCol="0">
              <a:spAutoFit/>
            </a:bodyPr>
            <a:lstStyle/>
            <a:p>
              <a:pPr algn="ctr"/>
              <a:r>
                <a:rPr lang="en-NZ" sz="1100" dirty="0"/>
                <a:t>Delivers Care</a:t>
              </a:r>
            </a:p>
          </p:txBody>
        </p:sp>
        <p:sp>
          <p:nvSpPr>
            <p:cNvPr id="117" name="TextBox 116" descr="A connector">
              <a:extLst>
                <a:ext uri="{FF2B5EF4-FFF2-40B4-BE49-F238E27FC236}">
                  <a16:creationId xmlns:a16="http://schemas.microsoft.com/office/drawing/2014/main" id="{7916C803-08C3-F561-B9C8-91CB629FEE15}"/>
                </a:ext>
              </a:extLst>
            </p:cNvPr>
            <p:cNvSpPr txBox="1"/>
            <p:nvPr/>
          </p:nvSpPr>
          <p:spPr>
            <a:xfrm>
              <a:off x="9547886" y="2435465"/>
              <a:ext cx="292388" cy="970617"/>
            </a:xfrm>
            <a:prstGeom prst="rect">
              <a:avLst/>
            </a:prstGeom>
            <a:noFill/>
          </p:spPr>
          <p:txBody>
            <a:bodyPr vert="vert270" wrap="square" rtlCol="0">
              <a:spAutoFit/>
            </a:bodyPr>
            <a:lstStyle/>
            <a:p>
              <a:endParaRPr lang="en-NZ" sz="700" dirty="0"/>
            </a:p>
          </p:txBody>
        </p:sp>
        <p:pic>
          <p:nvPicPr>
            <p:cNvPr id="119" name="Graphic 118" descr="Calculator outline">
              <a:extLst>
                <a:ext uri="{FF2B5EF4-FFF2-40B4-BE49-F238E27FC236}">
                  <a16:creationId xmlns:a16="http://schemas.microsoft.com/office/drawing/2014/main" id="{6E9019A0-C217-3C80-B6FF-2AD42610E46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02582" y="549137"/>
              <a:ext cx="387983" cy="387983"/>
            </a:xfrm>
            <a:prstGeom prst="rect">
              <a:avLst/>
            </a:prstGeom>
          </p:spPr>
        </p:pic>
        <p:cxnSp>
          <p:nvCxnSpPr>
            <p:cNvPr id="121" name="Connector: Elbow 120" descr="A connector">
              <a:extLst>
                <a:ext uri="{FF2B5EF4-FFF2-40B4-BE49-F238E27FC236}">
                  <a16:creationId xmlns:a16="http://schemas.microsoft.com/office/drawing/2014/main" id="{0E2974C6-F9D4-E5CA-4B09-D3F030AD45EA}"/>
                </a:ext>
              </a:extLst>
            </p:cNvPr>
            <p:cNvCxnSpPr>
              <a:cxnSpLocks/>
            </p:cNvCxnSpPr>
            <p:nvPr/>
          </p:nvCxnSpPr>
          <p:spPr>
            <a:xfrm flipV="1">
              <a:off x="5882405" y="747757"/>
              <a:ext cx="700714" cy="554"/>
            </a:xfrm>
            <a:prstGeom prst="bentConnector3">
              <a:avLst>
                <a:gd name="adj1" fmla="val 50000"/>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30BA7E32-5FE3-0C55-727C-0375624318BE}"/>
                </a:ext>
              </a:extLst>
            </p:cNvPr>
            <p:cNvSpPr txBox="1"/>
            <p:nvPr/>
          </p:nvSpPr>
          <p:spPr>
            <a:xfrm>
              <a:off x="6236016" y="860135"/>
              <a:ext cx="921113" cy="338554"/>
            </a:xfrm>
            <a:prstGeom prst="rect">
              <a:avLst/>
            </a:prstGeom>
            <a:noFill/>
          </p:spPr>
          <p:txBody>
            <a:bodyPr wrap="square" rtlCol="0">
              <a:spAutoFit/>
            </a:bodyPr>
            <a:lstStyle/>
            <a:p>
              <a:pPr algn="ctr"/>
              <a:r>
                <a:rPr lang="en-NZ" sz="800" b="1" dirty="0"/>
                <a:t>DSS Calculates Band Prices</a:t>
              </a:r>
            </a:p>
          </p:txBody>
        </p:sp>
        <p:sp>
          <p:nvSpPr>
            <p:cNvPr id="125" name="TextBox 124">
              <a:extLst>
                <a:ext uri="{FF2B5EF4-FFF2-40B4-BE49-F238E27FC236}">
                  <a16:creationId xmlns:a16="http://schemas.microsoft.com/office/drawing/2014/main" id="{C28B0163-9E5F-F996-310B-A99B40A188C3}"/>
                </a:ext>
              </a:extLst>
            </p:cNvPr>
            <p:cNvSpPr txBox="1"/>
            <p:nvPr/>
          </p:nvSpPr>
          <p:spPr>
            <a:xfrm>
              <a:off x="6379986" y="2692502"/>
              <a:ext cx="918622" cy="307777"/>
            </a:xfrm>
            <a:prstGeom prst="rect">
              <a:avLst/>
            </a:prstGeom>
            <a:noFill/>
          </p:spPr>
          <p:txBody>
            <a:bodyPr wrap="square" lIns="91440" tIns="45720" rIns="91440" bIns="45720" rtlCol="0" anchor="t">
              <a:spAutoFit/>
            </a:bodyPr>
            <a:lstStyle/>
            <a:p>
              <a:pPr algn="ctr"/>
              <a:r>
                <a:rPr lang="en-NZ" sz="700" i="1" dirty="0"/>
                <a:t>Informs data requirements</a:t>
              </a:r>
              <a:endParaRPr lang="en-NZ" sz="700" i="1" dirty="0">
                <a:ea typeface="Roboto"/>
                <a:cs typeface="Roboto"/>
              </a:endParaRPr>
            </a:p>
          </p:txBody>
        </p:sp>
        <p:pic>
          <p:nvPicPr>
            <p:cNvPr id="127" name="Graphic 126" descr="Open hand outline">
              <a:extLst>
                <a:ext uri="{FF2B5EF4-FFF2-40B4-BE49-F238E27FC236}">
                  <a16:creationId xmlns:a16="http://schemas.microsoft.com/office/drawing/2014/main" id="{F0893F48-F946-1F1A-44F7-BB9AA60517B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545945" y="3578410"/>
              <a:ext cx="409859" cy="409859"/>
            </a:xfrm>
            <a:prstGeom prst="rect">
              <a:avLst/>
            </a:prstGeom>
          </p:spPr>
        </p:pic>
        <p:sp>
          <p:nvSpPr>
            <p:cNvPr id="129" name="Flowchart: Connector 128" descr="GPT model">
              <a:extLst>
                <a:ext uri="{FF2B5EF4-FFF2-40B4-BE49-F238E27FC236}">
                  <a16:creationId xmlns:a16="http://schemas.microsoft.com/office/drawing/2014/main" id="{CFE7B67B-AE35-6BC2-2629-FF996111120A}"/>
                </a:ext>
              </a:extLst>
            </p:cNvPr>
            <p:cNvSpPr/>
            <p:nvPr/>
          </p:nvSpPr>
          <p:spPr>
            <a:xfrm>
              <a:off x="5274026" y="254598"/>
              <a:ext cx="794455" cy="754943"/>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lowchart: Connector 139" descr="Circle">
              <a:extLst>
                <a:ext uri="{FF2B5EF4-FFF2-40B4-BE49-F238E27FC236}">
                  <a16:creationId xmlns:a16="http://schemas.microsoft.com/office/drawing/2014/main" id="{2B9946F2-25BB-8DD5-48A2-3D7B5F5B41FC}"/>
                </a:ext>
              </a:extLst>
            </p:cNvPr>
            <p:cNvSpPr/>
            <p:nvPr/>
          </p:nvSpPr>
          <p:spPr>
            <a:xfrm>
              <a:off x="6290026" y="480376"/>
              <a:ext cx="794455" cy="754943"/>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Flowchart: Connector 146" descr="Circle">
              <a:extLst>
                <a:ext uri="{FF2B5EF4-FFF2-40B4-BE49-F238E27FC236}">
                  <a16:creationId xmlns:a16="http://schemas.microsoft.com/office/drawing/2014/main" id="{DC7D7C4F-72B3-DFDC-7135-C532D4407D0A}"/>
                </a:ext>
              </a:extLst>
            </p:cNvPr>
            <p:cNvSpPr/>
            <p:nvPr/>
          </p:nvSpPr>
          <p:spPr>
            <a:xfrm>
              <a:off x="6297081" y="1693931"/>
              <a:ext cx="794455" cy="754943"/>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Flowchart: Connector 147" descr="Circle">
              <a:extLst>
                <a:ext uri="{FF2B5EF4-FFF2-40B4-BE49-F238E27FC236}">
                  <a16:creationId xmlns:a16="http://schemas.microsoft.com/office/drawing/2014/main" id="{333831DA-3B20-D177-44F2-7E8F40164687}"/>
                </a:ext>
              </a:extLst>
            </p:cNvPr>
            <p:cNvSpPr/>
            <p:nvPr/>
          </p:nvSpPr>
          <p:spPr>
            <a:xfrm>
              <a:off x="7545915" y="931933"/>
              <a:ext cx="1055509" cy="1008941"/>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Flowchart: Connector 148" descr="Circle">
              <a:extLst>
                <a:ext uri="{FF2B5EF4-FFF2-40B4-BE49-F238E27FC236}">
                  <a16:creationId xmlns:a16="http://schemas.microsoft.com/office/drawing/2014/main" id="{7FD02ACE-231F-8952-C0AA-45CE6149B53B}"/>
                </a:ext>
              </a:extLst>
            </p:cNvPr>
            <p:cNvSpPr/>
            <p:nvPr/>
          </p:nvSpPr>
          <p:spPr>
            <a:xfrm>
              <a:off x="4138081" y="903709"/>
              <a:ext cx="1267177" cy="769054"/>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Flowchart: Connector 149" descr="Circle">
              <a:extLst>
                <a:ext uri="{FF2B5EF4-FFF2-40B4-BE49-F238E27FC236}">
                  <a16:creationId xmlns:a16="http://schemas.microsoft.com/office/drawing/2014/main" id="{029F0585-39AD-A3CF-21DB-AA7E8C50895D}"/>
                </a:ext>
              </a:extLst>
            </p:cNvPr>
            <p:cNvSpPr/>
            <p:nvPr/>
          </p:nvSpPr>
          <p:spPr>
            <a:xfrm>
              <a:off x="10615082" y="1235320"/>
              <a:ext cx="1189565" cy="1291164"/>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lowchart: Connector 150" descr="Circle">
              <a:extLst>
                <a:ext uri="{FF2B5EF4-FFF2-40B4-BE49-F238E27FC236}">
                  <a16:creationId xmlns:a16="http://schemas.microsoft.com/office/drawing/2014/main" id="{E83D6936-D39E-3EF4-86FB-8AB6BA07FD93}"/>
                </a:ext>
              </a:extLst>
            </p:cNvPr>
            <p:cNvSpPr/>
            <p:nvPr/>
          </p:nvSpPr>
          <p:spPr>
            <a:xfrm>
              <a:off x="10615081" y="3309654"/>
              <a:ext cx="999065" cy="1037164"/>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descr="Complex diagram">
              <a:extLst>
                <a:ext uri="{FF2B5EF4-FFF2-40B4-BE49-F238E27FC236}">
                  <a16:creationId xmlns:a16="http://schemas.microsoft.com/office/drawing/2014/main" id="{7FFB5A92-C645-FC93-F965-FDBCE26F7E60}"/>
                </a:ext>
              </a:extLst>
            </p:cNvPr>
            <p:cNvSpPr/>
            <p:nvPr/>
          </p:nvSpPr>
          <p:spPr>
            <a:xfrm>
              <a:off x="4254208" y="4763283"/>
              <a:ext cx="7646976" cy="940437"/>
            </a:xfrm>
            <a:prstGeom prst="rect">
              <a:avLst/>
            </a:prstGeom>
            <a:solidFill>
              <a:srgbClr val="FFFF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58" name="TextBox 157">
              <a:extLst>
                <a:ext uri="{FF2B5EF4-FFF2-40B4-BE49-F238E27FC236}">
                  <a16:creationId xmlns:a16="http://schemas.microsoft.com/office/drawing/2014/main" id="{2F15198C-1049-D085-B9CB-1E565A1002AD}"/>
                </a:ext>
              </a:extLst>
            </p:cNvPr>
            <p:cNvSpPr txBox="1"/>
            <p:nvPr/>
          </p:nvSpPr>
          <p:spPr>
            <a:xfrm>
              <a:off x="7699564" y="5433164"/>
              <a:ext cx="4175787" cy="246221"/>
            </a:xfrm>
            <a:prstGeom prst="rect">
              <a:avLst/>
            </a:prstGeom>
            <a:noFill/>
          </p:spPr>
          <p:txBody>
            <a:bodyPr wrap="square" lIns="91440" tIns="45720" rIns="91440" bIns="45720" rtlCol="0" anchor="t">
              <a:spAutoFit/>
            </a:bodyPr>
            <a:lstStyle/>
            <a:p>
              <a:pPr algn="r"/>
              <a:r>
                <a:rPr lang="en-NZ" sz="1000" b="1" dirty="0">
                  <a:solidFill>
                    <a:schemeClr val="accent1"/>
                  </a:solidFill>
                  <a:ea typeface="Roboto"/>
                  <a:cs typeface="Roboto"/>
                </a:rPr>
                <a:t>Whanau Tahi / Health Sector Operations</a:t>
              </a:r>
            </a:p>
          </p:txBody>
        </p:sp>
        <p:pic>
          <p:nvPicPr>
            <p:cNvPr id="165" name="Graphic 164" descr="Table outline">
              <a:extLst>
                <a:ext uri="{FF2B5EF4-FFF2-40B4-BE49-F238E27FC236}">
                  <a16:creationId xmlns:a16="http://schemas.microsoft.com/office/drawing/2014/main" id="{F4B948DE-5467-C43B-64A5-ED338C2B411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669236" y="4710277"/>
              <a:ext cx="636271" cy="636271"/>
            </a:xfrm>
            <a:prstGeom prst="rect">
              <a:avLst/>
            </a:prstGeom>
          </p:spPr>
        </p:pic>
        <p:sp>
          <p:nvSpPr>
            <p:cNvPr id="166" name="TextBox 165">
              <a:extLst>
                <a:ext uri="{FF2B5EF4-FFF2-40B4-BE49-F238E27FC236}">
                  <a16:creationId xmlns:a16="http://schemas.microsoft.com/office/drawing/2014/main" id="{A9E3430C-8D0A-97C1-CB72-15C4F5D2B161}"/>
                </a:ext>
              </a:extLst>
            </p:cNvPr>
            <p:cNvSpPr txBox="1"/>
            <p:nvPr/>
          </p:nvSpPr>
          <p:spPr>
            <a:xfrm>
              <a:off x="5456594" y="5198382"/>
              <a:ext cx="1030096" cy="261610"/>
            </a:xfrm>
            <a:prstGeom prst="rect">
              <a:avLst/>
            </a:prstGeom>
            <a:noFill/>
          </p:spPr>
          <p:txBody>
            <a:bodyPr wrap="square" lIns="91440" tIns="45720" rIns="91440" bIns="45720" rtlCol="0" anchor="t">
              <a:spAutoFit/>
            </a:bodyPr>
            <a:lstStyle/>
            <a:p>
              <a:pPr algn="ctr"/>
              <a:r>
                <a:rPr lang="en-NZ" sz="1100" dirty="0"/>
                <a:t>Socrates</a:t>
              </a:r>
              <a:endParaRPr lang="en-NZ" sz="1100" dirty="0">
                <a:ea typeface="Roboto"/>
                <a:cs typeface="Roboto"/>
              </a:endParaRPr>
            </a:p>
          </p:txBody>
        </p:sp>
        <p:pic>
          <p:nvPicPr>
            <p:cNvPr id="172" name="Graphic 171" descr="Table outline">
              <a:extLst>
                <a:ext uri="{FF2B5EF4-FFF2-40B4-BE49-F238E27FC236}">
                  <a16:creationId xmlns:a16="http://schemas.microsoft.com/office/drawing/2014/main" id="{1DEAEE2E-FC18-0C1E-D11B-1FBA7D3E0A8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771792" y="4640640"/>
              <a:ext cx="636271" cy="636271"/>
            </a:xfrm>
            <a:prstGeom prst="rect">
              <a:avLst/>
            </a:prstGeom>
          </p:spPr>
        </p:pic>
        <p:sp>
          <p:nvSpPr>
            <p:cNvPr id="173" name="TextBox 172">
              <a:extLst>
                <a:ext uri="{FF2B5EF4-FFF2-40B4-BE49-F238E27FC236}">
                  <a16:creationId xmlns:a16="http://schemas.microsoft.com/office/drawing/2014/main" id="{5B306DC3-510D-F3BC-F723-1628C82F8413}"/>
                </a:ext>
              </a:extLst>
            </p:cNvPr>
            <p:cNvSpPr txBox="1"/>
            <p:nvPr/>
          </p:nvSpPr>
          <p:spPr>
            <a:xfrm>
              <a:off x="7559150" y="5128745"/>
              <a:ext cx="1030096" cy="261610"/>
            </a:xfrm>
            <a:prstGeom prst="rect">
              <a:avLst/>
            </a:prstGeom>
            <a:noFill/>
          </p:spPr>
          <p:txBody>
            <a:bodyPr wrap="square" lIns="91440" tIns="45720" rIns="91440" bIns="45720" rtlCol="0" anchor="t">
              <a:spAutoFit/>
            </a:bodyPr>
            <a:lstStyle/>
            <a:p>
              <a:pPr algn="ctr"/>
              <a:r>
                <a:rPr lang="en-NZ" sz="1100" dirty="0"/>
                <a:t>CCPS </a:t>
              </a:r>
              <a:endParaRPr lang="en-NZ" sz="1100" dirty="0">
                <a:ea typeface="Roboto"/>
                <a:cs typeface="Roboto"/>
              </a:endParaRPr>
            </a:p>
          </p:txBody>
        </p:sp>
        <p:pic>
          <p:nvPicPr>
            <p:cNvPr id="174" name="Graphic 173" descr="Table outline">
              <a:extLst>
                <a:ext uri="{FF2B5EF4-FFF2-40B4-BE49-F238E27FC236}">
                  <a16:creationId xmlns:a16="http://schemas.microsoft.com/office/drawing/2014/main" id="{261A1DB4-AD66-069D-CEC2-F0F8FD76709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90347" y="4640640"/>
              <a:ext cx="636271" cy="636271"/>
            </a:xfrm>
            <a:prstGeom prst="rect">
              <a:avLst/>
            </a:prstGeom>
          </p:spPr>
        </p:pic>
        <p:sp>
          <p:nvSpPr>
            <p:cNvPr id="175" name="TextBox 174">
              <a:extLst>
                <a:ext uri="{FF2B5EF4-FFF2-40B4-BE49-F238E27FC236}">
                  <a16:creationId xmlns:a16="http://schemas.microsoft.com/office/drawing/2014/main" id="{184A463E-5F9F-B5A4-D761-560F3BEF148B}"/>
                </a:ext>
              </a:extLst>
            </p:cNvPr>
            <p:cNvSpPr txBox="1"/>
            <p:nvPr/>
          </p:nvSpPr>
          <p:spPr>
            <a:xfrm>
              <a:off x="10677705" y="5128745"/>
              <a:ext cx="1030096" cy="261610"/>
            </a:xfrm>
            <a:prstGeom prst="rect">
              <a:avLst/>
            </a:prstGeom>
            <a:noFill/>
          </p:spPr>
          <p:txBody>
            <a:bodyPr wrap="square" lIns="91440" tIns="45720" rIns="91440" bIns="45720" rtlCol="0" anchor="t">
              <a:spAutoFit/>
            </a:bodyPr>
            <a:lstStyle/>
            <a:p>
              <a:pPr algn="ctr"/>
              <a:r>
                <a:rPr lang="en-NZ" sz="1100" dirty="0"/>
                <a:t>CMS </a:t>
              </a:r>
              <a:endParaRPr lang="en-US" dirty="0"/>
            </a:p>
          </p:txBody>
        </p:sp>
        <p:pic>
          <p:nvPicPr>
            <p:cNvPr id="176" name="Graphic 175" descr="Server outline">
              <a:extLst>
                <a:ext uri="{FF2B5EF4-FFF2-40B4-BE49-F238E27FC236}">
                  <a16:creationId xmlns:a16="http://schemas.microsoft.com/office/drawing/2014/main" id="{33448762-F41F-383F-0E12-3FFAEB33CA0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88544" y="4879390"/>
              <a:ext cx="330809" cy="302588"/>
            </a:xfrm>
            <a:prstGeom prst="rect">
              <a:avLst/>
            </a:prstGeom>
          </p:spPr>
        </p:pic>
        <p:sp>
          <p:nvSpPr>
            <p:cNvPr id="177" name="TextBox 176">
              <a:extLst>
                <a:ext uri="{FF2B5EF4-FFF2-40B4-BE49-F238E27FC236}">
                  <a16:creationId xmlns:a16="http://schemas.microsoft.com/office/drawing/2014/main" id="{6B87E0D5-A0CA-CB04-28D2-662B5817C029}"/>
                </a:ext>
              </a:extLst>
            </p:cNvPr>
            <p:cNvSpPr txBox="1"/>
            <p:nvPr/>
          </p:nvSpPr>
          <p:spPr>
            <a:xfrm>
              <a:off x="6245931" y="5225445"/>
              <a:ext cx="452956" cy="200055"/>
            </a:xfrm>
            <a:prstGeom prst="rect">
              <a:avLst/>
            </a:prstGeom>
            <a:noFill/>
          </p:spPr>
          <p:txBody>
            <a:bodyPr wrap="square" lIns="91440" tIns="45720" rIns="91440" bIns="45720" rtlCol="0" anchor="t">
              <a:spAutoFit/>
            </a:bodyPr>
            <a:lstStyle/>
            <a:p>
              <a:pPr algn="ctr"/>
              <a:r>
                <a:rPr lang="en-NZ" sz="700" i="1" dirty="0"/>
                <a:t>Data</a:t>
              </a:r>
              <a:endParaRPr lang="en-NZ" sz="700" i="1" dirty="0">
                <a:ea typeface="Roboto"/>
                <a:cs typeface="Roboto"/>
              </a:endParaRPr>
            </a:p>
          </p:txBody>
        </p:sp>
        <p:pic>
          <p:nvPicPr>
            <p:cNvPr id="178" name="Graphic 177" descr="Server outline">
              <a:extLst>
                <a:ext uri="{FF2B5EF4-FFF2-40B4-BE49-F238E27FC236}">
                  <a16:creationId xmlns:a16="http://schemas.microsoft.com/office/drawing/2014/main" id="{B89E2027-E53E-7441-5098-16DA3F6FB8B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53266" y="2692168"/>
              <a:ext cx="330809" cy="302588"/>
            </a:xfrm>
            <a:prstGeom prst="rect">
              <a:avLst/>
            </a:prstGeom>
          </p:spPr>
        </p:pic>
        <p:cxnSp>
          <p:nvCxnSpPr>
            <p:cNvPr id="179" name="Straight Arrow Connector 178" descr="A connector">
              <a:extLst>
                <a:ext uri="{FF2B5EF4-FFF2-40B4-BE49-F238E27FC236}">
                  <a16:creationId xmlns:a16="http://schemas.microsoft.com/office/drawing/2014/main" id="{2ADC14A1-7C8E-0873-B556-84617A44B707}"/>
                </a:ext>
              </a:extLst>
            </p:cNvPr>
            <p:cNvCxnSpPr>
              <a:cxnSpLocks/>
            </p:cNvCxnSpPr>
            <p:nvPr/>
          </p:nvCxnSpPr>
          <p:spPr>
            <a:xfrm flipH="1">
              <a:off x="6340335" y="4185853"/>
              <a:ext cx="583" cy="614715"/>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0" name="Straight Arrow Connector 179" descr="A connector">
              <a:extLst>
                <a:ext uri="{FF2B5EF4-FFF2-40B4-BE49-F238E27FC236}">
                  <a16:creationId xmlns:a16="http://schemas.microsoft.com/office/drawing/2014/main" id="{6F7C6740-B52F-6C79-E3BF-A7C48DB45C1C}"/>
                </a:ext>
              </a:extLst>
            </p:cNvPr>
            <p:cNvCxnSpPr>
              <a:cxnSpLocks/>
            </p:cNvCxnSpPr>
            <p:nvPr/>
          </p:nvCxnSpPr>
          <p:spPr>
            <a:xfrm flipH="1">
              <a:off x="6664889" y="5025463"/>
              <a:ext cx="988362" cy="7937"/>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80" descr="A connector">
              <a:extLst>
                <a:ext uri="{FF2B5EF4-FFF2-40B4-BE49-F238E27FC236}">
                  <a16:creationId xmlns:a16="http://schemas.microsoft.com/office/drawing/2014/main" id="{A740CA7B-068A-0ABC-C546-4E434916DA1B}"/>
                </a:ext>
              </a:extLst>
            </p:cNvPr>
            <p:cNvCxnSpPr>
              <a:cxnSpLocks/>
            </p:cNvCxnSpPr>
            <p:nvPr/>
          </p:nvCxnSpPr>
          <p:spPr>
            <a:xfrm flipH="1" flipV="1">
              <a:off x="8485222" y="4976955"/>
              <a:ext cx="2364195" cy="13229"/>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descr="A connector">
              <a:extLst>
                <a:ext uri="{FF2B5EF4-FFF2-40B4-BE49-F238E27FC236}">
                  <a16:creationId xmlns:a16="http://schemas.microsoft.com/office/drawing/2014/main" id="{3193CF41-07E6-6AF2-E994-FB10A688ABA7}"/>
                </a:ext>
              </a:extLst>
            </p:cNvPr>
            <p:cNvCxnSpPr>
              <a:cxnSpLocks/>
            </p:cNvCxnSpPr>
            <p:nvPr/>
          </p:nvCxnSpPr>
          <p:spPr>
            <a:xfrm flipH="1">
              <a:off x="9762279" y="3910687"/>
              <a:ext cx="7638" cy="1073326"/>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a16="http://schemas.microsoft.com/office/drawing/2014/main" id="{9F78FC51-4D54-E364-2C22-4773B1A311AB}"/>
                </a:ext>
              </a:extLst>
            </p:cNvPr>
            <p:cNvSpPr txBox="1"/>
            <p:nvPr/>
          </p:nvSpPr>
          <p:spPr>
            <a:xfrm>
              <a:off x="9491486" y="5028898"/>
              <a:ext cx="694861" cy="200055"/>
            </a:xfrm>
            <a:prstGeom prst="rect">
              <a:avLst/>
            </a:prstGeom>
            <a:noFill/>
          </p:spPr>
          <p:txBody>
            <a:bodyPr wrap="square" lIns="91440" tIns="45720" rIns="91440" bIns="45720" rtlCol="0" anchor="t">
              <a:spAutoFit/>
            </a:bodyPr>
            <a:lstStyle/>
            <a:p>
              <a:pPr algn="ctr"/>
              <a:r>
                <a:rPr lang="en-NZ" sz="700" i="1" dirty="0"/>
                <a:t>Payments</a:t>
              </a:r>
              <a:endParaRPr lang="en-US" dirty="0"/>
            </a:p>
          </p:txBody>
        </p:sp>
        <p:sp>
          <p:nvSpPr>
            <p:cNvPr id="184" name="Flowchart: Connector 183" descr="Circle">
              <a:extLst>
                <a:ext uri="{FF2B5EF4-FFF2-40B4-BE49-F238E27FC236}">
                  <a16:creationId xmlns:a16="http://schemas.microsoft.com/office/drawing/2014/main" id="{F279C179-BD5D-E100-E35B-3438CEE8A2B9}"/>
                </a:ext>
              </a:extLst>
            </p:cNvPr>
            <p:cNvSpPr/>
            <p:nvPr/>
          </p:nvSpPr>
          <p:spPr>
            <a:xfrm>
              <a:off x="10678582" y="4720764"/>
              <a:ext cx="942621" cy="733776"/>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Flowchart: Connector 184" descr="Circle">
              <a:extLst>
                <a:ext uri="{FF2B5EF4-FFF2-40B4-BE49-F238E27FC236}">
                  <a16:creationId xmlns:a16="http://schemas.microsoft.com/office/drawing/2014/main" id="{259BEB6F-38FF-FBB8-90AD-30221B2E703C}"/>
                </a:ext>
              </a:extLst>
            </p:cNvPr>
            <p:cNvSpPr/>
            <p:nvPr/>
          </p:nvSpPr>
          <p:spPr>
            <a:xfrm>
              <a:off x="7701136" y="4607875"/>
              <a:ext cx="794455" cy="754943"/>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Flowchart: Connector 185" descr="Circle">
              <a:extLst>
                <a:ext uri="{FF2B5EF4-FFF2-40B4-BE49-F238E27FC236}">
                  <a16:creationId xmlns:a16="http://schemas.microsoft.com/office/drawing/2014/main" id="{456A0C06-199D-2878-8367-3D3717155F6B}"/>
                </a:ext>
              </a:extLst>
            </p:cNvPr>
            <p:cNvSpPr/>
            <p:nvPr/>
          </p:nvSpPr>
          <p:spPr>
            <a:xfrm>
              <a:off x="4215691" y="3330818"/>
              <a:ext cx="921457" cy="910166"/>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Flowchart: Connector 187" descr="Circle">
              <a:extLst>
                <a:ext uri="{FF2B5EF4-FFF2-40B4-BE49-F238E27FC236}">
                  <a16:creationId xmlns:a16="http://schemas.microsoft.com/office/drawing/2014/main" id="{B669D90F-E445-0768-20E2-58F7577C9C0C}"/>
                </a:ext>
              </a:extLst>
            </p:cNvPr>
            <p:cNvSpPr/>
            <p:nvPr/>
          </p:nvSpPr>
          <p:spPr>
            <a:xfrm>
              <a:off x="5626803" y="4579653"/>
              <a:ext cx="1119011" cy="973664"/>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Flowchart: Connector 188" descr="Circle">
              <a:extLst>
                <a:ext uri="{FF2B5EF4-FFF2-40B4-BE49-F238E27FC236}">
                  <a16:creationId xmlns:a16="http://schemas.microsoft.com/office/drawing/2014/main" id="{D6A6A27A-D191-3610-5CCC-90B835BAFB61}"/>
                </a:ext>
              </a:extLst>
            </p:cNvPr>
            <p:cNvSpPr/>
            <p:nvPr/>
          </p:nvSpPr>
          <p:spPr>
            <a:xfrm>
              <a:off x="6099524" y="2554708"/>
              <a:ext cx="561622" cy="5715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0" name="Graphic 189" descr="Handshake outline">
              <a:extLst>
                <a:ext uri="{FF2B5EF4-FFF2-40B4-BE49-F238E27FC236}">
                  <a16:creationId xmlns:a16="http://schemas.microsoft.com/office/drawing/2014/main" id="{370ECD72-1A24-7875-40E1-CFA91090BA0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981244" y="455681"/>
              <a:ext cx="286456" cy="357012"/>
            </a:xfrm>
            <a:prstGeom prst="rect">
              <a:avLst/>
            </a:prstGeom>
          </p:spPr>
        </p:pic>
        <p:sp>
          <p:nvSpPr>
            <p:cNvPr id="191" name="Flowchart: Connector 190" descr="Circle">
              <a:extLst>
                <a:ext uri="{FF2B5EF4-FFF2-40B4-BE49-F238E27FC236}">
                  <a16:creationId xmlns:a16="http://schemas.microsoft.com/office/drawing/2014/main" id="{27A3F4A8-F9E0-250A-F3EC-6E73923FF0D1}"/>
                </a:ext>
              </a:extLst>
            </p:cNvPr>
            <p:cNvSpPr/>
            <p:nvPr/>
          </p:nvSpPr>
          <p:spPr>
            <a:xfrm>
              <a:off x="7821080" y="332208"/>
              <a:ext cx="561622" cy="5715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TextBox 191">
              <a:extLst>
                <a:ext uri="{FF2B5EF4-FFF2-40B4-BE49-F238E27FC236}">
                  <a16:creationId xmlns:a16="http://schemas.microsoft.com/office/drawing/2014/main" id="{C48D8AE9-23B8-F145-5603-D7B33FA9DDD0}"/>
                </a:ext>
              </a:extLst>
            </p:cNvPr>
            <p:cNvSpPr txBox="1"/>
            <p:nvPr/>
          </p:nvSpPr>
          <p:spPr>
            <a:xfrm>
              <a:off x="4254635" y="393499"/>
              <a:ext cx="1471339" cy="523220"/>
            </a:xfrm>
            <a:prstGeom prst="rect">
              <a:avLst/>
            </a:prstGeom>
            <a:noFill/>
          </p:spPr>
          <p:txBody>
            <a:bodyPr wrap="square" lIns="91440" tIns="45720" rIns="91440" bIns="45720" rtlCol="0" anchor="t">
              <a:spAutoFit/>
            </a:bodyPr>
            <a:lstStyle/>
            <a:p>
              <a:r>
                <a:rPr lang="en-NZ" sz="1400" b="1" dirty="0">
                  <a:solidFill>
                    <a:schemeClr val="accent1"/>
                  </a:solidFill>
                </a:rPr>
                <a:t>DSS "</a:t>
              </a:r>
              <a:r>
                <a:rPr lang="en-NZ" sz="1200" b="1" dirty="0">
                  <a:solidFill>
                    <a:schemeClr val="accent1"/>
                  </a:solidFill>
                </a:rPr>
                <a:t>Commissioner"</a:t>
              </a:r>
              <a:endParaRPr lang="en-NZ" sz="1200" b="1" dirty="0">
                <a:solidFill>
                  <a:schemeClr val="accent1"/>
                </a:solidFill>
                <a:ea typeface="Roboto"/>
                <a:cs typeface="Roboto"/>
              </a:endParaRPr>
            </a:p>
          </p:txBody>
        </p:sp>
        <p:sp>
          <p:nvSpPr>
            <p:cNvPr id="193" name="TextBox 192">
              <a:extLst>
                <a:ext uri="{FF2B5EF4-FFF2-40B4-BE49-F238E27FC236}">
                  <a16:creationId xmlns:a16="http://schemas.microsoft.com/office/drawing/2014/main" id="{83D7F537-A5F1-C866-A407-F747379CB31D}"/>
                </a:ext>
              </a:extLst>
            </p:cNvPr>
            <p:cNvSpPr txBox="1"/>
            <p:nvPr/>
          </p:nvSpPr>
          <p:spPr>
            <a:xfrm>
              <a:off x="4298786" y="4411117"/>
              <a:ext cx="2611469" cy="307777"/>
            </a:xfrm>
            <a:prstGeom prst="rect">
              <a:avLst/>
            </a:prstGeom>
            <a:noFill/>
          </p:spPr>
          <p:txBody>
            <a:bodyPr wrap="square" lIns="91440" tIns="45720" rIns="91440" bIns="45720" rtlCol="0" anchor="t">
              <a:spAutoFit/>
            </a:bodyPr>
            <a:lstStyle/>
            <a:p>
              <a:r>
                <a:rPr lang="en-NZ" sz="1400" b="1" dirty="0">
                  <a:solidFill>
                    <a:schemeClr val="accent1"/>
                  </a:solidFill>
                </a:rPr>
                <a:t>NASCs and EGL-sites</a:t>
              </a:r>
              <a:endParaRPr lang="en-NZ" sz="1400" b="1" dirty="0">
                <a:solidFill>
                  <a:schemeClr val="accent1"/>
                </a:solidFill>
                <a:ea typeface="Roboto"/>
                <a:cs typeface="Roboto"/>
              </a:endParaRPr>
            </a:p>
          </p:txBody>
        </p:sp>
      </p:grpSp>
    </p:spTree>
    <p:extLst>
      <p:ext uri="{BB962C8B-B14F-4D97-AF65-F5344CB8AC3E}">
        <p14:creationId xmlns:p14="http://schemas.microsoft.com/office/powerpoint/2010/main" val="287167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47909-EF9D-0354-0ADC-8E1C03167F2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032B42A-E65B-AC5C-1105-A4BCCE06B6AC}"/>
              </a:ext>
            </a:extLst>
          </p:cNvPr>
          <p:cNvSpPr>
            <a:spLocks noGrp="1"/>
          </p:cNvSpPr>
          <p:nvPr>
            <p:ph type="title"/>
          </p:nvPr>
        </p:nvSpPr>
        <p:spPr>
          <a:xfrm>
            <a:off x="280675" y="434638"/>
            <a:ext cx="3630403" cy="633961"/>
          </a:xfrm>
        </p:spPr>
        <p:txBody>
          <a:bodyPr lIns="91440" tIns="45720" rIns="91440" bIns="45720" anchor="t"/>
          <a:lstStyle/>
          <a:p>
            <a:r>
              <a:rPr lang="en-NZ" sz="2200" dirty="0">
                <a:solidFill>
                  <a:schemeClr val="accent1"/>
                </a:solidFill>
                <a:ea typeface="Verdana"/>
              </a:rPr>
              <a:t>Changes impacting NASCs and EGL-sites</a:t>
            </a:r>
            <a:endParaRPr lang="en-NZ" sz="2600" dirty="0">
              <a:solidFill>
                <a:schemeClr val="accent1"/>
              </a:solidFill>
            </a:endParaRPr>
          </a:p>
        </p:txBody>
      </p:sp>
      <p:sp>
        <p:nvSpPr>
          <p:cNvPr id="172" name="TextBox 171">
            <a:extLst>
              <a:ext uri="{FF2B5EF4-FFF2-40B4-BE49-F238E27FC236}">
                <a16:creationId xmlns:a16="http://schemas.microsoft.com/office/drawing/2014/main" id="{2EA91AF3-09CF-647B-8A90-02F1D3E525BE}"/>
              </a:ext>
            </a:extLst>
          </p:cNvPr>
          <p:cNvSpPr txBox="1"/>
          <p:nvPr/>
        </p:nvSpPr>
        <p:spPr>
          <a:xfrm>
            <a:off x="387853" y="1601068"/>
            <a:ext cx="3686474" cy="2492990"/>
          </a:xfrm>
          <a:prstGeom prst="rect">
            <a:avLst/>
          </a:prstGeom>
          <a:noFill/>
        </p:spPr>
        <p:txBody>
          <a:bodyPr wrap="square" lIns="91440" tIns="45720" rIns="91440" bIns="45720" rtlCol="0" anchor="t">
            <a:spAutoFit/>
          </a:bodyPr>
          <a:lstStyle/>
          <a:p>
            <a:r>
              <a:rPr lang="en-NZ" sz="1300" b="1" dirty="0">
                <a:ea typeface="Roboto"/>
                <a:cs typeface="Roboto"/>
              </a:rPr>
              <a:t>From 1 December 2025:</a:t>
            </a:r>
            <a:endParaRPr lang="en-US" dirty="0"/>
          </a:p>
          <a:p>
            <a:endParaRPr lang="en-NZ" sz="1300" b="1" dirty="0">
              <a:ea typeface="Roboto"/>
              <a:cs typeface="Roboto"/>
            </a:endParaRPr>
          </a:p>
          <a:p>
            <a:pPr marL="285750" indent="-285750">
              <a:buFont typeface="Arial"/>
              <a:buChar char="•"/>
            </a:pPr>
            <a:r>
              <a:rPr lang="en-NZ" sz="1300" dirty="0">
                <a:ea typeface="Roboto"/>
                <a:cs typeface="Roboto"/>
              </a:rPr>
              <a:t>New rates will be administrable in Socrates</a:t>
            </a:r>
          </a:p>
          <a:p>
            <a:pPr marL="285750" indent="-285750">
              <a:buFont typeface="Arial"/>
              <a:buChar char="•"/>
            </a:pPr>
            <a:r>
              <a:rPr lang="en-NZ" sz="1300" dirty="0">
                <a:ea typeface="Roboto"/>
                <a:cs typeface="Roboto"/>
              </a:rPr>
              <a:t>The GPT, BAT and exceptional rates process will come into effect</a:t>
            </a:r>
          </a:p>
          <a:p>
            <a:pPr marL="285750" indent="-285750">
              <a:buFont typeface="Arial"/>
              <a:buChar char="•"/>
            </a:pPr>
            <a:r>
              <a:rPr lang="en-NZ" sz="1300" dirty="0">
                <a:ea typeface="Roboto"/>
                <a:cs typeface="Roboto"/>
              </a:rPr>
              <a:t>New data requirements for providers and NASCs</a:t>
            </a:r>
            <a:endParaRPr lang="en-NZ" dirty="0">
              <a:ea typeface="Roboto"/>
              <a:cs typeface="Roboto"/>
            </a:endParaRPr>
          </a:p>
          <a:p>
            <a:pPr marL="285750" indent="-285750">
              <a:buFont typeface="Arial"/>
              <a:buChar char="•"/>
            </a:pPr>
            <a:r>
              <a:rPr lang="en-NZ" sz="1300" dirty="0">
                <a:ea typeface="Roboto"/>
                <a:cs typeface="Roboto"/>
              </a:rPr>
              <a:t>Exceptional Rate endorsement processes </a:t>
            </a:r>
            <a:endParaRPr lang="en-NZ" dirty="0">
              <a:ea typeface="Roboto"/>
              <a:cs typeface="Roboto"/>
            </a:endParaRPr>
          </a:p>
          <a:p>
            <a:pPr marL="285750" indent="-285750">
              <a:buFont typeface="Arial"/>
              <a:buChar char="•"/>
            </a:pPr>
            <a:r>
              <a:rPr lang="en-NZ" sz="1300" dirty="0">
                <a:ea typeface="Roboto"/>
                <a:cs typeface="Roboto"/>
              </a:rPr>
              <a:t>Other supporting operational policy will be in place</a:t>
            </a:r>
            <a:endParaRPr lang="en-NZ" sz="1300" b="1" dirty="0">
              <a:ea typeface="Roboto"/>
              <a:cs typeface="Roboto"/>
            </a:endParaRPr>
          </a:p>
          <a:p>
            <a:pPr marL="285750" indent="-285750">
              <a:buFont typeface="Arial"/>
              <a:buChar char="•"/>
            </a:pPr>
            <a:r>
              <a:rPr lang="en-NZ" sz="1300" dirty="0">
                <a:ea typeface="Roboto"/>
                <a:cs typeface="Roboto"/>
              </a:rPr>
              <a:t>Updated NASC budgets</a:t>
            </a:r>
          </a:p>
          <a:p>
            <a:endParaRPr lang="en-NZ" sz="1300" b="1" dirty="0">
              <a:ea typeface="Roboto"/>
              <a:cs typeface="Roboto"/>
            </a:endParaRPr>
          </a:p>
        </p:txBody>
      </p:sp>
      <p:grpSp>
        <p:nvGrpSpPr>
          <p:cNvPr id="2" name="Group 1" descr="Complex diagram related to changes impacting NASCs and EGL - sites">
            <a:extLst>
              <a:ext uri="{FF2B5EF4-FFF2-40B4-BE49-F238E27FC236}">
                <a16:creationId xmlns:a16="http://schemas.microsoft.com/office/drawing/2014/main" id="{1A2E76FC-F751-1F9B-8A57-6F0CEBBD0B8F}"/>
              </a:ext>
            </a:extLst>
          </p:cNvPr>
          <p:cNvGrpSpPr/>
          <p:nvPr/>
        </p:nvGrpSpPr>
        <p:grpSpPr>
          <a:xfrm>
            <a:off x="4215691" y="328044"/>
            <a:ext cx="7685494" cy="5351594"/>
            <a:chOff x="4215691" y="328044"/>
            <a:chExt cx="7685494" cy="5351594"/>
          </a:xfrm>
        </p:grpSpPr>
        <p:sp>
          <p:nvSpPr>
            <p:cNvPr id="11" name="Rectangle 10" descr="Complex diagram">
              <a:extLst>
                <a:ext uri="{FF2B5EF4-FFF2-40B4-BE49-F238E27FC236}">
                  <a16:creationId xmlns:a16="http://schemas.microsoft.com/office/drawing/2014/main" id="{BAA3054D-22EF-6E55-23D9-1C6182BE3D62}"/>
                </a:ext>
              </a:extLst>
            </p:cNvPr>
            <p:cNvSpPr/>
            <p:nvPr/>
          </p:nvSpPr>
          <p:spPr>
            <a:xfrm>
              <a:off x="4254209" y="328044"/>
              <a:ext cx="7646976" cy="2374028"/>
            </a:xfrm>
            <a:prstGeom prst="rect">
              <a:avLst/>
            </a:prstGeom>
            <a:solidFill>
              <a:srgbClr val="F9FD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 name="Rectangle 12" descr="Complex diagram">
              <a:extLst>
                <a:ext uri="{FF2B5EF4-FFF2-40B4-BE49-F238E27FC236}">
                  <a16:creationId xmlns:a16="http://schemas.microsoft.com/office/drawing/2014/main" id="{73B318E9-F9AA-B1B5-FDA9-9B0948081822}"/>
                </a:ext>
              </a:extLst>
            </p:cNvPr>
            <p:cNvSpPr/>
            <p:nvPr/>
          </p:nvSpPr>
          <p:spPr>
            <a:xfrm>
              <a:off x="4257608" y="2701804"/>
              <a:ext cx="3857513" cy="2060612"/>
            </a:xfrm>
            <a:prstGeom prst="rect">
              <a:avLst/>
            </a:prstGeom>
            <a:solidFill>
              <a:srgbClr val="FFFF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descr="Complex diagram">
              <a:extLst>
                <a:ext uri="{FF2B5EF4-FFF2-40B4-BE49-F238E27FC236}">
                  <a16:creationId xmlns:a16="http://schemas.microsoft.com/office/drawing/2014/main" id="{7B119C79-3A4E-A9E2-453B-FF516DD71CC4}"/>
                </a:ext>
              </a:extLst>
            </p:cNvPr>
            <p:cNvSpPr/>
            <p:nvPr/>
          </p:nvSpPr>
          <p:spPr>
            <a:xfrm>
              <a:off x="8111821" y="2706393"/>
              <a:ext cx="3785774" cy="2042681"/>
            </a:xfrm>
            <a:prstGeom prst="rect">
              <a:avLst/>
            </a:prstGeom>
            <a:solidFill>
              <a:srgbClr val="FCFDF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7" name="TextBox 16">
              <a:extLst>
                <a:ext uri="{FF2B5EF4-FFF2-40B4-BE49-F238E27FC236}">
                  <a16:creationId xmlns:a16="http://schemas.microsoft.com/office/drawing/2014/main" id="{4078A558-A1D0-0B82-9F7C-1CFAED5858BF}"/>
                </a:ext>
              </a:extLst>
            </p:cNvPr>
            <p:cNvSpPr txBox="1"/>
            <p:nvPr/>
          </p:nvSpPr>
          <p:spPr>
            <a:xfrm>
              <a:off x="10672515" y="4344240"/>
              <a:ext cx="1228669" cy="369332"/>
            </a:xfrm>
            <a:prstGeom prst="rect">
              <a:avLst/>
            </a:prstGeom>
            <a:noFill/>
          </p:spPr>
          <p:txBody>
            <a:bodyPr wrap="square" rtlCol="0">
              <a:spAutoFit/>
            </a:bodyPr>
            <a:lstStyle/>
            <a:p>
              <a:pPr algn="r"/>
              <a:r>
                <a:rPr lang="en-NZ" b="1" dirty="0">
                  <a:solidFill>
                    <a:schemeClr val="accent1"/>
                  </a:solidFill>
                </a:rPr>
                <a:t>Providers</a:t>
              </a:r>
            </a:p>
          </p:txBody>
        </p:sp>
        <p:sp>
          <p:nvSpPr>
            <p:cNvPr id="18" name="Rectangle 17" descr="DSS Clients">
              <a:extLst>
                <a:ext uri="{FF2B5EF4-FFF2-40B4-BE49-F238E27FC236}">
                  <a16:creationId xmlns:a16="http://schemas.microsoft.com/office/drawing/2014/main" id="{BB453410-A66F-CBF1-258D-624591B6D5B0}"/>
                </a:ext>
              </a:extLst>
            </p:cNvPr>
            <p:cNvSpPr/>
            <p:nvPr/>
          </p:nvSpPr>
          <p:spPr>
            <a:xfrm>
              <a:off x="7200844" y="1931938"/>
              <a:ext cx="1666573" cy="15135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9" name="Graphic 18" descr="User outline">
              <a:extLst>
                <a:ext uri="{FF2B5EF4-FFF2-40B4-BE49-F238E27FC236}">
                  <a16:creationId xmlns:a16="http://schemas.microsoft.com/office/drawing/2014/main" id="{46856DB1-ADDD-BB38-8090-540CBDB3D0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6269" y="2520344"/>
              <a:ext cx="381000" cy="381000"/>
            </a:xfrm>
            <a:prstGeom prst="rect">
              <a:avLst/>
            </a:prstGeom>
          </p:spPr>
        </p:pic>
        <p:pic>
          <p:nvPicPr>
            <p:cNvPr id="21" name="Graphic 20" descr="User outline">
              <a:extLst>
                <a:ext uri="{FF2B5EF4-FFF2-40B4-BE49-F238E27FC236}">
                  <a16:creationId xmlns:a16="http://schemas.microsoft.com/office/drawing/2014/main" id="{333359AA-E9E3-1E73-DCB1-B0F47BDD32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8194" y="2516023"/>
              <a:ext cx="381000" cy="381000"/>
            </a:xfrm>
            <a:prstGeom prst="rect">
              <a:avLst/>
            </a:prstGeom>
          </p:spPr>
        </p:pic>
        <p:pic>
          <p:nvPicPr>
            <p:cNvPr id="23" name="Graphic 22" descr="User outline">
              <a:extLst>
                <a:ext uri="{FF2B5EF4-FFF2-40B4-BE49-F238E27FC236}">
                  <a16:creationId xmlns:a16="http://schemas.microsoft.com/office/drawing/2014/main" id="{C4B58BA8-F370-99BB-AC6F-15DD77F5B1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9123" y="2515786"/>
              <a:ext cx="381000" cy="381000"/>
            </a:xfrm>
            <a:prstGeom prst="rect">
              <a:avLst/>
            </a:prstGeom>
          </p:spPr>
        </p:pic>
        <p:sp>
          <p:nvSpPr>
            <p:cNvPr id="25" name="TextBox 24">
              <a:extLst>
                <a:ext uri="{FF2B5EF4-FFF2-40B4-BE49-F238E27FC236}">
                  <a16:creationId xmlns:a16="http://schemas.microsoft.com/office/drawing/2014/main" id="{B3192CC1-8F9F-CA7A-21DB-322E6CFCAEA0}"/>
                </a:ext>
              </a:extLst>
            </p:cNvPr>
            <p:cNvSpPr txBox="1"/>
            <p:nvPr/>
          </p:nvSpPr>
          <p:spPr>
            <a:xfrm>
              <a:off x="6913211" y="2228795"/>
              <a:ext cx="2290605" cy="369332"/>
            </a:xfrm>
            <a:prstGeom prst="rect">
              <a:avLst/>
            </a:prstGeom>
            <a:noFill/>
          </p:spPr>
          <p:txBody>
            <a:bodyPr wrap="square" lIns="91440" tIns="45720" rIns="91440" bIns="45720" rtlCol="0" anchor="t">
              <a:spAutoFit/>
            </a:bodyPr>
            <a:lstStyle/>
            <a:p>
              <a:pPr algn="ctr"/>
              <a:r>
                <a:rPr lang="en-NZ" b="1" dirty="0">
                  <a:solidFill>
                    <a:schemeClr val="accent1"/>
                  </a:solidFill>
                </a:rPr>
                <a:t>Disabled person</a:t>
              </a:r>
              <a:endParaRPr lang="en-US" dirty="0">
                <a:solidFill>
                  <a:schemeClr val="accent1"/>
                </a:solidFill>
              </a:endParaRPr>
            </a:p>
          </p:txBody>
        </p:sp>
        <p:pic>
          <p:nvPicPr>
            <p:cNvPr id="27" name="Graphic 26" descr="Document outline">
              <a:extLst>
                <a:ext uri="{FF2B5EF4-FFF2-40B4-BE49-F238E27FC236}">
                  <a16:creationId xmlns:a16="http://schemas.microsoft.com/office/drawing/2014/main" id="{4C53A08C-F2A2-FEC7-FED3-5075D2E4BF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2009" y="1396164"/>
              <a:ext cx="401535" cy="401535"/>
            </a:xfrm>
            <a:prstGeom prst="rect">
              <a:avLst/>
            </a:prstGeom>
          </p:spPr>
        </p:pic>
        <p:pic>
          <p:nvPicPr>
            <p:cNvPr id="29" name="Graphic 28" descr="Contract outline">
              <a:extLst>
                <a:ext uri="{FF2B5EF4-FFF2-40B4-BE49-F238E27FC236}">
                  <a16:creationId xmlns:a16="http://schemas.microsoft.com/office/drawing/2014/main" id="{25F0430C-044A-2138-4B31-AD790B9D74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1874" y="1938232"/>
              <a:ext cx="521757" cy="521757"/>
            </a:xfrm>
            <a:prstGeom prst="rect">
              <a:avLst/>
            </a:prstGeom>
          </p:spPr>
        </p:pic>
        <p:pic>
          <p:nvPicPr>
            <p:cNvPr id="31" name="Graphic 30" descr="Contract outline">
              <a:extLst>
                <a:ext uri="{FF2B5EF4-FFF2-40B4-BE49-F238E27FC236}">
                  <a16:creationId xmlns:a16="http://schemas.microsoft.com/office/drawing/2014/main" id="{6A28B3EB-7B67-7BA7-5D49-06CFC20556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1874" y="3519355"/>
              <a:ext cx="521757" cy="521757"/>
            </a:xfrm>
            <a:prstGeom prst="rect">
              <a:avLst/>
            </a:prstGeom>
          </p:spPr>
        </p:pic>
        <p:cxnSp>
          <p:nvCxnSpPr>
            <p:cNvPr id="33" name="Straight Arrow Connector 32" descr="A connector">
              <a:extLst>
                <a:ext uri="{FF2B5EF4-FFF2-40B4-BE49-F238E27FC236}">
                  <a16:creationId xmlns:a16="http://schemas.microsoft.com/office/drawing/2014/main" id="{5AD255FB-1D2F-ED3B-E0E5-DE4C12C80703}"/>
                </a:ext>
              </a:extLst>
            </p:cNvPr>
            <p:cNvCxnSpPr>
              <a:cxnSpLocks/>
            </p:cNvCxnSpPr>
            <p:nvPr/>
          </p:nvCxnSpPr>
          <p:spPr>
            <a:xfrm>
              <a:off x="8082777" y="1797699"/>
              <a:ext cx="6217" cy="431096"/>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2249744-B1E7-DF78-36F6-DE03EF46650E}"/>
                </a:ext>
              </a:extLst>
            </p:cNvPr>
            <p:cNvSpPr txBox="1"/>
            <p:nvPr/>
          </p:nvSpPr>
          <p:spPr>
            <a:xfrm>
              <a:off x="7517414" y="1195330"/>
              <a:ext cx="1132418" cy="261610"/>
            </a:xfrm>
            <a:prstGeom prst="rect">
              <a:avLst/>
            </a:prstGeom>
            <a:noFill/>
          </p:spPr>
          <p:txBody>
            <a:bodyPr wrap="square" rtlCol="0">
              <a:spAutoFit/>
            </a:bodyPr>
            <a:lstStyle/>
            <a:p>
              <a:r>
                <a:rPr lang="en-NZ" sz="1100" dirty="0"/>
                <a:t>Creates Policy</a:t>
              </a:r>
            </a:p>
          </p:txBody>
        </p:sp>
        <p:cxnSp>
          <p:nvCxnSpPr>
            <p:cNvPr id="37" name="Straight Arrow Connector 36" descr="A connector">
              <a:extLst>
                <a:ext uri="{FF2B5EF4-FFF2-40B4-BE49-F238E27FC236}">
                  <a16:creationId xmlns:a16="http://schemas.microsoft.com/office/drawing/2014/main" id="{E049B8B5-4DE8-F738-99B8-4266FADDD17C}"/>
                </a:ext>
              </a:extLst>
            </p:cNvPr>
            <p:cNvCxnSpPr>
              <a:cxnSpLocks/>
            </p:cNvCxnSpPr>
            <p:nvPr/>
          </p:nvCxnSpPr>
          <p:spPr>
            <a:xfrm>
              <a:off x="11162753" y="2459989"/>
              <a:ext cx="0" cy="105936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39" name="Graphic 38" descr="Bar chart outline">
              <a:extLst>
                <a:ext uri="{FF2B5EF4-FFF2-40B4-BE49-F238E27FC236}">
                  <a16:creationId xmlns:a16="http://schemas.microsoft.com/office/drawing/2014/main" id="{FAE31024-C954-B256-E6E8-955F5DC46BA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5346577" y="1140846"/>
              <a:ext cx="375629" cy="375629"/>
            </a:xfrm>
            <a:prstGeom prst="rect">
              <a:avLst/>
            </a:prstGeom>
          </p:spPr>
        </p:pic>
        <p:sp>
          <p:nvSpPr>
            <p:cNvPr id="41" name="TextBox 40">
              <a:extLst>
                <a:ext uri="{FF2B5EF4-FFF2-40B4-BE49-F238E27FC236}">
                  <a16:creationId xmlns:a16="http://schemas.microsoft.com/office/drawing/2014/main" id="{E6791765-B5BB-38BC-3A82-F46007DEC5C9}"/>
                </a:ext>
              </a:extLst>
            </p:cNvPr>
            <p:cNvSpPr txBox="1"/>
            <p:nvPr/>
          </p:nvSpPr>
          <p:spPr>
            <a:xfrm>
              <a:off x="4680483" y="1674745"/>
              <a:ext cx="1030096" cy="430887"/>
            </a:xfrm>
            <a:prstGeom prst="rect">
              <a:avLst/>
            </a:prstGeom>
            <a:noFill/>
          </p:spPr>
          <p:txBody>
            <a:bodyPr wrap="square" rtlCol="0">
              <a:spAutoFit/>
            </a:bodyPr>
            <a:lstStyle/>
            <a:p>
              <a:r>
                <a:rPr lang="en-NZ" sz="1100" dirty="0"/>
                <a:t>Sets NASC Budgets</a:t>
              </a:r>
            </a:p>
          </p:txBody>
        </p:sp>
        <p:cxnSp>
          <p:nvCxnSpPr>
            <p:cNvPr id="43" name="Straight Arrow Connector 42" descr="A connector">
              <a:extLst>
                <a:ext uri="{FF2B5EF4-FFF2-40B4-BE49-F238E27FC236}">
                  <a16:creationId xmlns:a16="http://schemas.microsoft.com/office/drawing/2014/main" id="{E5C42F08-F2ED-3F5B-81B8-6CCF20720416}"/>
                </a:ext>
              </a:extLst>
            </p:cNvPr>
            <p:cNvCxnSpPr>
              <a:cxnSpLocks/>
            </p:cNvCxnSpPr>
            <p:nvPr/>
          </p:nvCxnSpPr>
          <p:spPr>
            <a:xfrm>
              <a:off x="8317276" y="2906752"/>
              <a:ext cx="933473" cy="635217"/>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5" name="Graphic 44" descr="User outline">
              <a:extLst>
                <a:ext uri="{FF2B5EF4-FFF2-40B4-BE49-F238E27FC236}">
                  <a16:creationId xmlns:a16="http://schemas.microsoft.com/office/drawing/2014/main" id="{C5F78C88-2106-47F9-D96D-B999CFD6C7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4016" y="3743194"/>
              <a:ext cx="381000" cy="381000"/>
            </a:xfrm>
            <a:prstGeom prst="rect">
              <a:avLst/>
            </a:prstGeom>
          </p:spPr>
        </p:pic>
        <p:cxnSp>
          <p:nvCxnSpPr>
            <p:cNvPr id="47" name="Straight Arrow Connector 46" descr="A connector">
              <a:extLst>
                <a:ext uri="{FF2B5EF4-FFF2-40B4-BE49-F238E27FC236}">
                  <a16:creationId xmlns:a16="http://schemas.microsoft.com/office/drawing/2014/main" id="{96A234F7-B0ED-104B-B7D7-2765F916BF03}"/>
                </a:ext>
              </a:extLst>
            </p:cNvPr>
            <p:cNvCxnSpPr>
              <a:cxnSpLocks/>
            </p:cNvCxnSpPr>
            <p:nvPr/>
          </p:nvCxnSpPr>
          <p:spPr>
            <a:xfrm flipV="1">
              <a:off x="7320267" y="2894713"/>
              <a:ext cx="631800" cy="976686"/>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3EE788D9-C2EE-528A-A56C-984A3C7E99C5}"/>
                </a:ext>
              </a:extLst>
            </p:cNvPr>
            <p:cNvSpPr txBox="1"/>
            <p:nvPr/>
          </p:nvSpPr>
          <p:spPr>
            <a:xfrm>
              <a:off x="5919854" y="3823987"/>
              <a:ext cx="1583109" cy="415498"/>
            </a:xfrm>
            <a:prstGeom prst="rect">
              <a:avLst/>
            </a:prstGeom>
            <a:noFill/>
          </p:spPr>
          <p:txBody>
            <a:bodyPr wrap="square" rtlCol="0">
              <a:spAutoFit/>
            </a:bodyPr>
            <a:lstStyle/>
            <a:p>
              <a:r>
                <a:rPr lang="en-NZ" sz="1000" b="1" dirty="0"/>
                <a:t>Service Co-Ordination </a:t>
              </a:r>
              <a:br>
                <a:rPr lang="en-NZ" sz="1000" b="1" dirty="0"/>
              </a:br>
              <a:r>
                <a:rPr lang="en-NZ" sz="1000" b="1" dirty="0"/>
                <a:t>&amp; Allocation</a:t>
              </a:r>
            </a:p>
          </p:txBody>
        </p:sp>
        <p:pic>
          <p:nvPicPr>
            <p:cNvPr id="51" name="Graphic 50" descr="Server outline">
              <a:extLst>
                <a:ext uri="{FF2B5EF4-FFF2-40B4-BE49-F238E27FC236}">
                  <a16:creationId xmlns:a16="http://schemas.microsoft.com/office/drawing/2014/main" id="{F9F61859-E00B-E04A-9CB9-C8F4C9F540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57391" y="532889"/>
              <a:ext cx="425014" cy="425014"/>
            </a:xfrm>
            <a:prstGeom prst="rect">
              <a:avLst/>
            </a:prstGeom>
          </p:spPr>
        </p:pic>
        <p:sp>
          <p:nvSpPr>
            <p:cNvPr id="53" name="TextBox 52">
              <a:extLst>
                <a:ext uri="{FF2B5EF4-FFF2-40B4-BE49-F238E27FC236}">
                  <a16:creationId xmlns:a16="http://schemas.microsoft.com/office/drawing/2014/main" id="{C7A9C557-8536-5616-B2A6-FCD2D45C4596}"/>
                </a:ext>
              </a:extLst>
            </p:cNvPr>
            <p:cNvSpPr txBox="1"/>
            <p:nvPr/>
          </p:nvSpPr>
          <p:spPr>
            <a:xfrm>
              <a:off x="5227897" y="368409"/>
              <a:ext cx="1030096" cy="261610"/>
            </a:xfrm>
            <a:prstGeom prst="rect">
              <a:avLst/>
            </a:prstGeom>
            <a:noFill/>
          </p:spPr>
          <p:txBody>
            <a:bodyPr wrap="square" rtlCol="0">
              <a:spAutoFit/>
            </a:bodyPr>
            <a:lstStyle/>
            <a:p>
              <a:r>
                <a:rPr lang="en-NZ" sz="1100" dirty="0"/>
                <a:t>GPT Model</a:t>
              </a:r>
            </a:p>
          </p:txBody>
        </p:sp>
        <p:sp>
          <p:nvSpPr>
            <p:cNvPr id="55" name="TextBox 54">
              <a:extLst>
                <a:ext uri="{FF2B5EF4-FFF2-40B4-BE49-F238E27FC236}">
                  <a16:creationId xmlns:a16="http://schemas.microsoft.com/office/drawing/2014/main" id="{3C8CAE72-7BB6-04A1-E4F7-31B44652EE22}"/>
                </a:ext>
              </a:extLst>
            </p:cNvPr>
            <p:cNvSpPr txBox="1"/>
            <p:nvPr/>
          </p:nvSpPr>
          <p:spPr>
            <a:xfrm>
              <a:off x="10612319" y="1450528"/>
              <a:ext cx="1076225" cy="538609"/>
            </a:xfrm>
            <a:prstGeom prst="rect">
              <a:avLst/>
            </a:prstGeom>
            <a:noFill/>
          </p:spPr>
          <p:txBody>
            <a:bodyPr wrap="square" rtlCol="0">
              <a:spAutoFit/>
            </a:bodyPr>
            <a:lstStyle/>
            <a:p>
              <a:pPr algn="ctr"/>
              <a:r>
                <a:rPr lang="en-NZ" sz="1100" dirty="0"/>
                <a:t>Creates Contracts</a:t>
              </a:r>
              <a:br>
                <a:rPr lang="en-NZ" sz="1100" dirty="0"/>
              </a:br>
              <a:r>
                <a:rPr lang="en-NZ" sz="700" dirty="0"/>
                <a:t>(Incl Service Specs)</a:t>
              </a:r>
              <a:endParaRPr lang="en-NZ" sz="1100" dirty="0"/>
            </a:p>
          </p:txBody>
        </p:sp>
        <p:sp>
          <p:nvSpPr>
            <p:cNvPr id="57" name="TextBox 56">
              <a:extLst>
                <a:ext uri="{FF2B5EF4-FFF2-40B4-BE49-F238E27FC236}">
                  <a16:creationId xmlns:a16="http://schemas.microsoft.com/office/drawing/2014/main" id="{91F66D0D-840E-E8E2-E425-A3E96F957B68}"/>
                </a:ext>
              </a:extLst>
            </p:cNvPr>
            <p:cNvSpPr txBox="1"/>
            <p:nvPr/>
          </p:nvSpPr>
          <p:spPr>
            <a:xfrm>
              <a:off x="10586525" y="3964013"/>
              <a:ext cx="1152454" cy="261610"/>
            </a:xfrm>
            <a:prstGeom prst="rect">
              <a:avLst/>
            </a:prstGeom>
            <a:noFill/>
          </p:spPr>
          <p:txBody>
            <a:bodyPr wrap="square" rtlCol="0">
              <a:spAutoFit/>
            </a:bodyPr>
            <a:lstStyle/>
            <a:p>
              <a:pPr algn="ctr"/>
              <a:r>
                <a:rPr lang="en-NZ" sz="1100" dirty="0"/>
                <a:t>Signs Contract</a:t>
              </a:r>
            </a:p>
          </p:txBody>
        </p:sp>
        <p:sp>
          <p:nvSpPr>
            <p:cNvPr id="59" name="Rectangle 58" descr="Icon representing a contract">
              <a:extLst>
                <a:ext uri="{FF2B5EF4-FFF2-40B4-BE49-F238E27FC236}">
                  <a16:creationId xmlns:a16="http://schemas.microsoft.com/office/drawing/2014/main" id="{07F6C5BD-57E5-855E-2048-BCA749442279}"/>
                </a:ext>
              </a:extLst>
            </p:cNvPr>
            <p:cNvSpPr/>
            <p:nvPr/>
          </p:nvSpPr>
          <p:spPr>
            <a:xfrm>
              <a:off x="11186359" y="2261667"/>
              <a:ext cx="107087" cy="111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61" name="Graphic 60" descr="Server outline">
              <a:extLst>
                <a:ext uri="{FF2B5EF4-FFF2-40B4-BE49-F238E27FC236}">
                  <a16:creationId xmlns:a16="http://schemas.microsoft.com/office/drawing/2014/main" id="{91EE4A6B-44D9-C971-442F-986A824BFB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86640" y="1983351"/>
              <a:ext cx="425014" cy="425014"/>
            </a:xfrm>
            <a:prstGeom prst="rect">
              <a:avLst/>
            </a:prstGeom>
          </p:spPr>
        </p:pic>
        <p:sp>
          <p:nvSpPr>
            <p:cNvPr id="63" name="TextBox 62">
              <a:extLst>
                <a:ext uri="{FF2B5EF4-FFF2-40B4-BE49-F238E27FC236}">
                  <a16:creationId xmlns:a16="http://schemas.microsoft.com/office/drawing/2014/main" id="{80743C12-4249-3CF5-E75A-049C40EB5822}"/>
                </a:ext>
              </a:extLst>
            </p:cNvPr>
            <p:cNvSpPr txBox="1"/>
            <p:nvPr/>
          </p:nvSpPr>
          <p:spPr>
            <a:xfrm>
              <a:off x="6330211" y="1779894"/>
              <a:ext cx="1030096" cy="261610"/>
            </a:xfrm>
            <a:prstGeom prst="rect">
              <a:avLst/>
            </a:prstGeom>
            <a:noFill/>
          </p:spPr>
          <p:txBody>
            <a:bodyPr wrap="square" rtlCol="0">
              <a:spAutoFit/>
            </a:bodyPr>
            <a:lstStyle/>
            <a:p>
              <a:r>
                <a:rPr lang="en-NZ" sz="1100" dirty="0"/>
                <a:t>BAT Tool</a:t>
              </a:r>
            </a:p>
          </p:txBody>
        </p:sp>
        <p:cxnSp>
          <p:nvCxnSpPr>
            <p:cNvPr id="65" name="Straight Arrow Connector 64" descr="A connector">
              <a:extLst>
                <a:ext uri="{FF2B5EF4-FFF2-40B4-BE49-F238E27FC236}">
                  <a16:creationId xmlns:a16="http://schemas.microsoft.com/office/drawing/2014/main" id="{3AE33213-A374-6DA9-5F8F-C00ACD7AF014}"/>
                </a:ext>
              </a:extLst>
            </p:cNvPr>
            <p:cNvCxnSpPr>
              <a:cxnSpLocks/>
            </p:cNvCxnSpPr>
            <p:nvPr/>
          </p:nvCxnSpPr>
          <p:spPr>
            <a:xfrm>
              <a:off x="6699147" y="2408365"/>
              <a:ext cx="12262" cy="1415622"/>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nector: Elbow 66" descr="A connector">
              <a:extLst>
                <a:ext uri="{FF2B5EF4-FFF2-40B4-BE49-F238E27FC236}">
                  <a16:creationId xmlns:a16="http://schemas.microsoft.com/office/drawing/2014/main" id="{F0696FFD-9EF4-39B3-E549-FDB3086811A5}"/>
                </a:ext>
              </a:extLst>
            </p:cNvPr>
            <p:cNvCxnSpPr>
              <a:cxnSpLocks/>
            </p:cNvCxnSpPr>
            <p:nvPr/>
          </p:nvCxnSpPr>
          <p:spPr>
            <a:xfrm rot="5400000" flipH="1" flipV="1">
              <a:off x="8069488" y="2544465"/>
              <a:ext cx="336941" cy="3053100"/>
            </a:xfrm>
            <a:prstGeom prst="bentConnector4">
              <a:avLst>
                <a:gd name="adj1" fmla="val -67846"/>
                <a:gd name="adj2" fmla="val 9993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descr="A connector">
              <a:extLst>
                <a:ext uri="{FF2B5EF4-FFF2-40B4-BE49-F238E27FC236}">
                  <a16:creationId xmlns:a16="http://schemas.microsoft.com/office/drawing/2014/main" id="{4570007B-E118-EFF6-EFCB-05FEA8A622B3}"/>
                </a:ext>
              </a:extLst>
            </p:cNvPr>
            <p:cNvCxnSpPr>
              <a:cxnSpLocks/>
            </p:cNvCxnSpPr>
            <p:nvPr/>
          </p:nvCxnSpPr>
          <p:spPr>
            <a:xfrm flipV="1">
              <a:off x="9955804" y="3780234"/>
              <a:ext cx="946070" cy="191"/>
            </a:xfrm>
            <a:prstGeom prst="straightConnector1">
              <a:avLst/>
            </a:prstGeom>
            <a:ln>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descr="A connector">
              <a:extLst>
                <a:ext uri="{FF2B5EF4-FFF2-40B4-BE49-F238E27FC236}">
                  <a16:creationId xmlns:a16="http://schemas.microsoft.com/office/drawing/2014/main" id="{8E441D14-FD8F-A309-002C-723F2ADFF163}"/>
                </a:ext>
              </a:extLst>
            </p:cNvPr>
            <p:cNvCxnSpPr>
              <a:cxnSpLocks/>
            </p:cNvCxnSpPr>
            <p:nvPr/>
          </p:nvCxnSpPr>
          <p:spPr>
            <a:xfrm>
              <a:off x="6696574" y="934205"/>
              <a:ext cx="0" cy="1129716"/>
            </a:xfrm>
            <a:prstGeom prst="straightConnector1">
              <a:avLst/>
            </a:prstGeom>
            <a:ln>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3" name="Graphic 72" descr="Bar chart outline">
              <a:extLst>
                <a:ext uri="{FF2B5EF4-FFF2-40B4-BE49-F238E27FC236}">
                  <a16:creationId xmlns:a16="http://schemas.microsoft.com/office/drawing/2014/main" id="{591C78D9-CFEC-5EF6-16F9-75A7EC1285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4428392" y="3535988"/>
              <a:ext cx="375629" cy="375629"/>
            </a:xfrm>
            <a:prstGeom prst="rect">
              <a:avLst/>
            </a:prstGeom>
          </p:spPr>
        </p:pic>
        <p:sp>
          <p:nvSpPr>
            <p:cNvPr id="75" name="TextBox 74">
              <a:extLst>
                <a:ext uri="{FF2B5EF4-FFF2-40B4-BE49-F238E27FC236}">
                  <a16:creationId xmlns:a16="http://schemas.microsoft.com/office/drawing/2014/main" id="{442BE853-9FAD-59F8-73D8-8090D23A2C9D}"/>
                </a:ext>
              </a:extLst>
            </p:cNvPr>
            <p:cNvSpPr txBox="1"/>
            <p:nvPr/>
          </p:nvSpPr>
          <p:spPr>
            <a:xfrm>
              <a:off x="4847846" y="2878689"/>
              <a:ext cx="846907" cy="430887"/>
            </a:xfrm>
            <a:prstGeom prst="rect">
              <a:avLst/>
            </a:prstGeom>
            <a:noFill/>
          </p:spPr>
          <p:txBody>
            <a:bodyPr wrap="square" rtlCol="0">
              <a:spAutoFit/>
            </a:bodyPr>
            <a:lstStyle/>
            <a:p>
              <a:r>
                <a:rPr lang="en-NZ" sz="1100" dirty="0"/>
                <a:t>Manages Budget</a:t>
              </a:r>
            </a:p>
          </p:txBody>
        </p:sp>
        <p:cxnSp>
          <p:nvCxnSpPr>
            <p:cNvPr id="77" name="Straight Arrow Connector 76" descr="A connector">
              <a:extLst>
                <a:ext uri="{FF2B5EF4-FFF2-40B4-BE49-F238E27FC236}">
                  <a16:creationId xmlns:a16="http://schemas.microsoft.com/office/drawing/2014/main" id="{12DC78E5-F24C-9B78-7309-743D9FD3E11A}"/>
                </a:ext>
              </a:extLst>
            </p:cNvPr>
            <p:cNvCxnSpPr>
              <a:cxnSpLocks/>
            </p:cNvCxnSpPr>
            <p:nvPr/>
          </p:nvCxnSpPr>
          <p:spPr>
            <a:xfrm>
              <a:off x="5264342" y="2089786"/>
              <a:ext cx="6958" cy="788903"/>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BC1EF3E-BBBC-70D5-DCF8-767FE5BFE200}"/>
                </a:ext>
              </a:extLst>
            </p:cNvPr>
            <p:cNvSpPr txBox="1"/>
            <p:nvPr/>
          </p:nvSpPr>
          <p:spPr>
            <a:xfrm>
              <a:off x="7129295" y="4267003"/>
              <a:ext cx="2204848" cy="253916"/>
            </a:xfrm>
            <a:prstGeom prst="rect">
              <a:avLst/>
            </a:prstGeom>
            <a:noFill/>
          </p:spPr>
          <p:txBody>
            <a:bodyPr wrap="square" rtlCol="0">
              <a:spAutoFit/>
            </a:bodyPr>
            <a:lstStyle/>
            <a:p>
              <a:r>
                <a:rPr lang="en-NZ" sz="1000" i="1" dirty="0"/>
                <a:t>Informs service required/agreed</a:t>
              </a:r>
            </a:p>
          </p:txBody>
        </p:sp>
        <p:sp>
          <p:nvSpPr>
            <p:cNvPr id="81" name="TextBox 80">
              <a:extLst>
                <a:ext uri="{FF2B5EF4-FFF2-40B4-BE49-F238E27FC236}">
                  <a16:creationId xmlns:a16="http://schemas.microsoft.com/office/drawing/2014/main" id="{79DF697C-CE45-3A52-8482-EA5201986A9C}"/>
                </a:ext>
              </a:extLst>
            </p:cNvPr>
            <p:cNvSpPr txBox="1"/>
            <p:nvPr/>
          </p:nvSpPr>
          <p:spPr>
            <a:xfrm>
              <a:off x="8352000" y="540000"/>
              <a:ext cx="2702071" cy="215444"/>
            </a:xfrm>
            <a:prstGeom prst="rect">
              <a:avLst/>
            </a:prstGeom>
            <a:noFill/>
          </p:spPr>
          <p:txBody>
            <a:bodyPr wrap="square" lIns="91440" tIns="45720" rIns="91440" bIns="45720" rtlCol="0" anchor="t">
              <a:spAutoFit/>
            </a:bodyPr>
            <a:lstStyle/>
            <a:p>
              <a:r>
                <a:rPr lang="en-NZ" sz="800" i="1" dirty="0"/>
                <a:t>Prices agreed with Providers via Procurement Process</a:t>
              </a:r>
            </a:p>
          </p:txBody>
        </p:sp>
        <p:sp>
          <p:nvSpPr>
            <p:cNvPr id="83" name="TextBox 82">
              <a:extLst>
                <a:ext uri="{FF2B5EF4-FFF2-40B4-BE49-F238E27FC236}">
                  <a16:creationId xmlns:a16="http://schemas.microsoft.com/office/drawing/2014/main" id="{B7EB0F1B-2D95-6C82-0C4E-AD112347E1E8}"/>
                </a:ext>
              </a:extLst>
            </p:cNvPr>
            <p:cNvSpPr txBox="1"/>
            <p:nvPr/>
          </p:nvSpPr>
          <p:spPr>
            <a:xfrm>
              <a:off x="5915973" y="591150"/>
              <a:ext cx="643456" cy="200055"/>
            </a:xfrm>
            <a:prstGeom prst="rect">
              <a:avLst/>
            </a:prstGeom>
            <a:noFill/>
          </p:spPr>
          <p:txBody>
            <a:bodyPr wrap="square" rtlCol="0">
              <a:spAutoFit/>
            </a:bodyPr>
            <a:lstStyle/>
            <a:p>
              <a:r>
                <a:rPr lang="en-NZ" sz="700" i="1" dirty="0"/>
                <a:t>Informs</a:t>
              </a:r>
            </a:p>
          </p:txBody>
        </p:sp>
        <p:pic>
          <p:nvPicPr>
            <p:cNvPr id="85" name="Graphic 84" descr="Money with solid fill">
              <a:extLst>
                <a:ext uri="{FF2B5EF4-FFF2-40B4-BE49-F238E27FC236}">
                  <a16:creationId xmlns:a16="http://schemas.microsoft.com/office/drawing/2014/main" id="{B2CA81FD-FECC-A1DA-7EA6-8606DF84400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10187" y="1786808"/>
              <a:ext cx="294145" cy="294145"/>
            </a:xfrm>
            <a:prstGeom prst="rect">
              <a:avLst/>
            </a:prstGeom>
          </p:spPr>
        </p:pic>
        <p:sp>
          <p:nvSpPr>
            <p:cNvPr id="87" name="TextBox 86">
              <a:extLst>
                <a:ext uri="{FF2B5EF4-FFF2-40B4-BE49-F238E27FC236}">
                  <a16:creationId xmlns:a16="http://schemas.microsoft.com/office/drawing/2014/main" id="{BECE1801-9600-F1DC-9618-FF9FCC3EB452}"/>
                </a:ext>
              </a:extLst>
            </p:cNvPr>
            <p:cNvSpPr txBox="1"/>
            <p:nvPr/>
          </p:nvSpPr>
          <p:spPr>
            <a:xfrm>
              <a:off x="4254208" y="1102935"/>
              <a:ext cx="1198943" cy="430887"/>
            </a:xfrm>
            <a:prstGeom prst="rect">
              <a:avLst/>
            </a:prstGeom>
            <a:noFill/>
          </p:spPr>
          <p:txBody>
            <a:bodyPr wrap="square" rtlCol="0">
              <a:spAutoFit/>
            </a:bodyPr>
            <a:lstStyle/>
            <a:p>
              <a:r>
                <a:rPr lang="en-NZ" sz="1100" dirty="0"/>
                <a:t>Sets Monitoring Requirements</a:t>
              </a:r>
            </a:p>
          </p:txBody>
        </p:sp>
        <p:sp>
          <p:nvSpPr>
            <p:cNvPr id="89" name="TextBox 88">
              <a:extLst>
                <a:ext uri="{FF2B5EF4-FFF2-40B4-BE49-F238E27FC236}">
                  <a16:creationId xmlns:a16="http://schemas.microsoft.com/office/drawing/2014/main" id="{325F35B0-9E86-D41A-379C-174A7BB1CC90}"/>
                </a:ext>
              </a:extLst>
            </p:cNvPr>
            <p:cNvSpPr txBox="1"/>
            <p:nvPr/>
          </p:nvSpPr>
          <p:spPr>
            <a:xfrm>
              <a:off x="4342405" y="3871399"/>
              <a:ext cx="750423" cy="261610"/>
            </a:xfrm>
            <a:prstGeom prst="rect">
              <a:avLst/>
            </a:prstGeom>
            <a:noFill/>
          </p:spPr>
          <p:txBody>
            <a:bodyPr wrap="square" rtlCol="0">
              <a:spAutoFit/>
            </a:bodyPr>
            <a:lstStyle/>
            <a:p>
              <a:r>
                <a:rPr lang="en-NZ" sz="1100" dirty="0"/>
                <a:t>Reports</a:t>
              </a:r>
            </a:p>
          </p:txBody>
        </p:sp>
        <p:cxnSp>
          <p:nvCxnSpPr>
            <p:cNvPr id="91" name="Straight Arrow Connector 90" descr="A connector">
              <a:extLst>
                <a:ext uri="{FF2B5EF4-FFF2-40B4-BE49-F238E27FC236}">
                  <a16:creationId xmlns:a16="http://schemas.microsoft.com/office/drawing/2014/main" id="{5E6CF4F6-9AEE-5314-B040-EF1AA7B9AF24}"/>
                </a:ext>
              </a:extLst>
            </p:cNvPr>
            <p:cNvCxnSpPr>
              <a:cxnSpLocks/>
            </p:cNvCxnSpPr>
            <p:nvPr/>
          </p:nvCxnSpPr>
          <p:spPr>
            <a:xfrm flipH="1">
              <a:off x="4571315" y="1505502"/>
              <a:ext cx="11783" cy="2030486"/>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descr="A connector">
              <a:extLst>
                <a:ext uri="{FF2B5EF4-FFF2-40B4-BE49-F238E27FC236}">
                  <a16:creationId xmlns:a16="http://schemas.microsoft.com/office/drawing/2014/main" id="{4C7B6703-E5E6-8FD4-DBCF-7E512087935F}"/>
                </a:ext>
              </a:extLst>
            </p:cNvPr>
            <p:cNvCxnSpPr>
              <a:cxnSpLocks/>
            </p:cNvCxnSpPr>
            <p:nvPr/>
          </p:nvCxnSpPr>
          <p:spPr>
            <a:xfrm>
              <a:off x="6192751" y="2433160"/>
              <a:ext cx="13528" cy="1390826"/>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5" name="Graphic 94" descr="User outline">
              <a:extLst>
                <a:ext uri="{FF2B5EF4-FFF2-40B4-BE49-F238E27FC236}">
                  <a16:creationId xmlns:a16="http://schemas.microsoft.com/office/drawing/2014/main" id="{7AFF302D-EF1C-DB2A-7399-2AF2751949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5944" y="2169340"/>
              <a:ext cx="225812" cy="225812"/>
            </a:xfrm>
            <a:prstGeom prst="rect">
              <a:avLst/>
            </a:prstGeom>
          </p:spPr>
        </p:pic>
        <p:sp>
          <p:nvSpPr>
            <p:cNvPr id="97" name="TextBox 96">
              <a:extLst>
                <a:ext uri="{FF2B5EF4-FFF2-40B4-BE49-F238E27FC236}">
                  <a16:creationId xmlns:a16="http://schemas.microsoft.com/office/drawing/2014/main" id="{083A598E-44D4-6B7F-9B48-EF4D64A0A379}"/>
                </a:ext>
              </a:extLst>
            </p:cNvPr>
            <p:cNvSpPr txBox="1"/>
            <p:nvPr/>
          </p:nvSpPr>
          <p:spPr>
            <a:xfrm>
              <a:off x="5830876" y="2034432"/>
              <a:ext cx="702362" cy="215444"/>
            </a:xfrm>
            <a:prstGeom prst="rect">
              <a:avLst/>
            </a:prstGeom>
            <a:noFill/>
          </p:spPr>
          <p:txBody>
            <a:bodyPr wrap="square" rtlCol="0">
              <a:spAutoFit/>
            </a:bodyPr>
            <a:lstStyle/>
            <a:p>
              <a:pPr algn="ctr"/>
              <a:r>
                <a:rPr lang="en-NZ" sz="800" b="1" dirty="0"/>
                <a:t>DSS Panel</a:t>
              </a:r>
            </a:p>
          </p:txBody>
        </p:sp>
        <p:pic>
          <p:nvPicPr>
            <p:cNvPr id="99" name="Graphic 98" descr="User outline">
              <a:extLst>
                <a:ext uri="{FF2B5EF4-FFF2-40B4-BE49-F238E27FC236}">
                  <a16:creationId xmlns:a16="http://schemas.microsoft.com/office/drawing/2014/main" id="{AD7BFD01-EA8A-D4C4-3EB8-0CACF458F7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51661" y="2166462"/>
              <a:ext cx="225812" cy="225812"/>
            </a:xfrm>
            <a:prstGeom prst="rect">
              <a:avLst/>
            </a:prstGeom>
          </p:spPr>
        </p:pic>
        <p:pic>
          <p:nvPicPr>
            <p:cNvPr id="101" name="Graphic 100" descr="User outline">
              <a:extLst>
                <a:ext uri="{FF2B5EF4-FFF2-40B4-BE49-F238E27FC236}">
                  <a16:creationId xmlns:a16="http://schemas.microsoft.com/office/drawing/2014/main" id="{5FD097F2-53E2-C84D-3E02-B24CC88F84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4812" y="2166462"/>
              <a:ext cx="225812" cy="225812"/>
            </a:xfrm>
            <a:prstGeom prst="rect">
              <a:avLst/>
            </a:prstGeom>
          </p:spPr>
        </p:pic>
        <p:sp>
          <p:nvSpPr>
            <p:cNvPr id="103" name="TextBox 102">
              <a:extLst>
                <a:ext uri="{FF2B5EF4-FFF2-40B4-BE49-F238E27FC236}">
                  <a16:creationId xmlns:a16="http://schemas.microsoft.com/office/drawing/2014/main" id="{9EF9CB51-7C54-F0A7-A8AB-12A294C027AD}"/>
                </a:ext>
              </a:extLst>
            </p:cNvPr>
            <p:cNvSpPr txBox="1"/>
            <p:nvPr/>
          </p:nvSpPr>
          <p:spPr>
            <a:xfrm>
              <a:off x="5971175" y="2666907"/>
              <a:ext cx="292388" cy="970617"/>
            </a:xfrm>
            <a:prstGeom prst="rect">
              <a:avLst/>
            </a:prstGeom>
            <a:noFill/>
          </p:spPr>
          <p:txBody>
            <a:bodyPr vert="vert270" wrap="square" rtlCol="0">
              <a:spAutoFit/>
            </a:bodyPr>
            <a:lstStyle/>
            <a:p>
              <a:r>
                <a:rPr lang="en-NZ" sz="700" dirty="0"/>
                <a:t>Exceptional Rates</a:t>
              </a:r>
            </a:p>
          </p:txBody>
        </p:sp>
        <p:sp>
          <p:nvSpPr>
            <p:cNvPr id="105" name="TextBox 104">
              <a:extLst>
                <a:ext uri="{FF2B5EF4-FFF2-40B4-BE49-F238E27FC236}">
                  <a16:creationId xmlns:a16="http://schemas.microsoft.com/office/drawing/2014/main" id="{693A157C-9020-DE94-B7E9-E3C29A7560D9}"/>
                </a:ext>
              </a:extLst>
            </p:cNvPr>
            <p:cNvSpPr txBox="1"/>
            <p:nvPr/>
          </p:nvSpPr>
          <p:spPr>
            <a:xfrm>
              <a:off x="6486223" y="2672158"/>
              <a:ext cx="292388" cy="970617"/>
            </a:xfrm>
            <a:prstGeom prst="rect">
              <a:avLst/>
            </a:prstGeom>
            <a:noFill/>
          </p:spPr>
          <p:txBody>
            <a:bodyPr vert="vert270" wrap="square" rtlCol="0">
              <a:spAutoFit/>
            </a:bodyPr>
            <a:lstStyle/>
            <a:p>
              <a:r>
                <a:rPr lang="en-NZ" sz="700" dirty="0"/>
                <a:t>Banded Rates</a:t>
              </a:r>
            </a:p>
          </p:txBody>
        </p:sp>
        <p:cxnSp>
          <p:nvCxnSpPr>
            <p:cNvPr id="107" name="Connector: Elbow 106" descr="A connector">
              <a:extLst>
                <a:ext uri="{FF2B5EF4-FFF2-40B4-BE49-F238E27FC236}">
                  <a16:creationId xmlns:a16="http://schemas.microsoft.com/office/drawing/2014/main" id="{734513B0-0EAE-7468-BBE5-A1A21CD1A24A}"/>
                </a:ext>
              </a:extLst>
            </p:cNvPr>
            <p:cNvCxnSpPr>
              <a:cxnSpLocks/>
            </p:cNvCxnSpPr>
            <p:nvPr/>
          </p:nvCxnSpPr>
          <p:spPr>
            <a:xfrm>
              <a:off x="6804018" y="747516"/>
              <a:ext cx="4346414" cy="70301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9" name="Graphic 108" descr="Checklist outline">
              <a:extLst>
                <a:ext uri="{FF2B5EF4-FFF2-40B4-BE49-F238E27FC236}">
                  <a16:creationId xmlns:a16="http://schemas.microsoft.com/office/drawing/2014/main" id="{B71E45F9-903F-97FD-C66C-8B2BA69809D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51263" y="1843617"/>
              <a:ext cx="426489" cy="426489"/>
            </a:xfrm>
            <a:prstGeom prst="rect">
              <a:avLst/>
            </a:prstGeom>
          </p:spPr>
        </p:pic>
        <p:sp>
          <p:nvSpPr>
            <p:cNvPr id="111" name="TextBox 110">
              <a:extLst>
                <a:ext uri="{FF2B5EF4-FFF2-40B4-BE49-F238E27FC236}">
                  <a16:creationId xmlns:a16="http://schemas.microsoft.com/office/drawing/2014/main" id="{707C0A31-A7E8-BCE1-068F-3952085C7FC3}"/>
                </a:ext>
              </a:extLst>
            </p:cNvPr>
            <p:cNvSpPr txBox="1"/>
            <p:nvPr/>
          </p:nvSpPr>
          <p:spPr>
            <a:xfrm>
              <a:off x="9250749" y="1456940"/>
              <a:ext cx="1030096" cy="430887"/>
            </a:xfrm>
            <a:prstGeom prst="rect">
              <a:avLst/>
            </a:prstGeom>
            <a:noFill/>
          </p:spPr>
          <p:txBody>
            <a:bodyPr wrap="square" rtlCol="0">
              <a:spAutoFit/>
            </a:bodyPr>
            <a:lstStyle/>
            <a:p>
              <a:pPr algn="ctr"/>
              <a:r>
                <a:rPr lang="en-NZ" sz="1100" dirty="0"/>
                <a:t>Audits Services</a:t>
              </a:r>
            </a:p>
          </p:txBody>
        </p:sp>
        <p:cxnSp>
          <p:nvCxnSpPr>
            <p:cNvPr id="113" name="Straight Arrow Connector 112" descr="A connector">
              <a:extLst>
                <a:ext uri="{FF2B5EF4-FFF2-40B4-BE49-F238E27FC236}">
                  <a16:creationId xmlns:a16="http://schemas.microsoft.com/office/drawing/2014/main" id="{CCD9F579-9BE9-4E53-EF50-AA8B6FBDAB7C}"/>
                </a:ext>
              </a:extLst>
            </p:cNvPr>
            <p:cNvCxnSpPr>
              <a:cxnSpLocks/>
            </p:cNvCxnSpPr>
            <p:nvPr/>
          </p:nvCxnSpPr>
          <p:spPr>
            <a:xfrm>
              <a:off x="9764508" y="2270106"/>
              <a:ext cx="1289" cy="1141058"/>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0EBDFF9-15A4-6DE7-0936-2BDD3F5F7D57}"/>
                </a:ext>
              </a:extLst>
            </p:cNvPr>
            <p:cNvSpPr txBox="1"/>
            <p:nvPr/>
          </p:nvSpPr>
          <p:spPr>
            <a:xfrm>
              <a:off x="9250749" y="3411164"/>
              <a:ext cx="1030096" cy="261610"/>
            </a:xfrm>
            <a:prstGeom prst="rect">
              <a:avLst/>
            </a:prstGeom>
            <a:noFill/>
          </p:spPr>
          <p:txBody>
            <a:bodyPr wrap="square" rtlCol="0">
              <a:spAutoFit/>
            </a:bodyPr>
            <a:lstStyle/>
            <a:p>
              <a:pPr algn="ctr"/>
              <a:r>
                <a:rPr lang="en-NZ" sz="1100" dirty="0"/>
                <a:t>Delivers Care</a:t>
              </a:r>
            </a:p>
          </p:txBody>
        </p:sp>
        <p:sp>
          <p:nvSpPr>
            <p:cNvPr id="117" name="TextBox 116" descr="A connector">
              <a:extLst>
                <a:ext uri="{FF2B5EF4-FFF2-40B4-BE49-F238E27FC236}">
                  <a16:creationId xmlns:a16="http://schemas.microsoft.com/office/drawing/2014/main" id="{C1582C7E-FA91-7DDB-9BE7-8DEF2E5206BE}"/>
                </a:ext>
              </a:extLst>
            </p:cNvPr>
            <p:cNvSpPr txBox="1"/>
            <p:nvPr/>
          </p:nvSpPr>
          <p:spPr>
            <a:xfrm>
              <a:off x="9547886" y="2432550"/>
              <a:ext cx="292388" cy="970617"/>
            </a:xfrm>
            <a:prstGeom prst="rect">
              <a:avLst/>
            </a:prstGeom>
            <a:noFill/>
          </p:spPr>
          <p:txBody>
            <a:bodyPr vert="vert270" wrap="square" rtlCol="0">
              <a:spAutoFit/>
            </a:bodyPr>
            <a:lstStyle/>
            <a:p>
              <a:endParaRPr lang="en-NZ" sz="700" dirty="0"/>
            </a:p>
          </p:txBody>
        </p:sp>
        <p:pic>
          <p:nvPicPr>
            <p:cNvPr id="119" name="Graphic 118" descr="Calculator outline">
              <a:extLst>
                <a:ext uri="{FF2B5EF4-FFF2-40B4-BE49-F238E27FC236}">
                  <a16:creationId xmlns:a16="http://schemas.microsoft.com/office/drawing/2014/main" id="{026B5E90-A0CE-A1F8-3ADF-51480CCB997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02582" y="546222"/>
              <a:ext cx="387983" cy="387983"/>
            </a:xfrm>
            <a:prstGeom prst="rect">
              <a:avLst/>
            </a:prstGeom>
          </p:spPr>
        </p:pic>
        <p:cxnSp>
          <p:nvCxnSpPr>
            <p:cNvPr id="121" name="Connector: Elbow 120" descr="A connector">
              <a:extLst>
                <a:ext uri="{FF2B5EF4-FFF2-40B4-BE49-F238E27FC236}">
                  <a16:creationId xmlns:a16="http://schemas.microsoft.com/office/drawing/2014/main" id="{E2F495E8-B102-0DCE-01E1-4DA2C4F2F9F0}"/>
                </a:ext>
              </a:extLst>
            </p:cNvPr>
            <p:cNvCxnSpPr>
              <a:cxnSpLocks/>
            </p:cNvCxnSpPr>
            <p:nvPr/>
          </p:nvCxnSpPr>
          <p:spPr>
            <a:xfrm flipV="1">
              <a:off x="5882405" y="744842"/>
              <a:ext cx="700714" cy="554"/>
            </a:xfrm>
            <a:prstGeom prst="bentConnector3">
              <a:avLst>
                <a:gd name="adj1" fmla="val 50000"/>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D1AE8C11-A4E8-CF08-5DF3-6F365D7865EF}"/>
                </a:ext>
              </a:extLst>
            </p:cNvPr>
            <p:cNvSpPr txBox="1"/>
            <p:nvPr/>
          </p:nvSpPr>
          <p:spPr>
            <a:xfrm>
              <a:off x="6236016" y="857220"/>
              <a:ext cx="921113" cy="338554"/>
            </a:xfrm>
            <a:prstGeom prst="rect">
              <a:avLst/>
            </a:prstGeom>
            <a:noFill/>
          </p:spPr>
          <p:txBody>
            <a:bodyPr wrap="square" rtlCol="0">
              <a:spAutoFit/>
            </a:bodyPr>
            <a:lstStyle/>
            <a:p>
              <a:pPr algn="ctr"/>
              <a:r>
                <a:rPr lang="en-NZ" sz="800" b="1" dirty="0"/>
                <a:t>DSS Calculates Band Prices</a:t>
              </a:r>
            </a:p>
          </p:txBody>
        </p:sp>
        <p:sp>
          <p:nvSpPr>
            <p:cNvPr id="125" name="TextBox 124">
              <a:extLst>
                <a:ext uri="{FF2B5EF4-FFF2-40B4-BE49-F238E27FC236}">
                  <a16:creationId xmlns:a16="http://schemas.microsoft.com/office/drawing/2014/main" id="{CF4DBDE1-70CE-379B-CFCC-F9458E789998}"/>
                </a:ext>
              </a:extLst>
            </p:cNvPr>
            <p:cNvSpPr txBox="1"/>
            <p:nvPr/>
          </p:nvSpPr>
          <p:spPr>
            <a:xfrm>
              <a:off x="6450542" y="2675476"/>
              <a:ext cx="918622" cy="307777"/>
            </a:xfrm>
            <a:prstGeom prst="rect">
              <a:avLst/>
            </a:prstGeom>
            <a:noFill/>
          </p:spPr>
          <p:txBody>
            <a:bodyPr wrap="square" lIns="91440" tIns="45720" rIns="91440" bIns="45720" rtlCol="0" anchor="t">
              <a:spAutoFit/>
            </a:bodyPr>
            <a:lstStyle/>
            <a:p>
              <a:pPr algn="ctr"/>
              <a:r>
                <a:rPr lang="en-NZ" sz="700" i="1" dirty="0"/>
                <a:t>Informs data requirements</a:t>
              </a:r>
              <a:endParaRPr lang="en-NZ" sz="700" i="1" dirty="0">
                <a:ea typeface="Roboto"/>
                <a:cs typeface="Roboto"/>
              </a:endParaRPr>
            </a:p>
          </p:txBody>
        </p:sp>
        <p:pic>
          <p:nvPicPr>
            <p:cNvPr id="127" name="Graphic 126" descr="Open hand outline">
              <a:extLst>
                <a:ext uri="{FF2B5EF4-FFF2-40B4-BE49-F238E27FC236}">
                  <a16:creationId xmlns:a16="http://schemas.microsoft.com/office/drawing/2014/main" id="{3D6F686C-D2AE-D630-43A0-A288952B653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545945" y="3575495"/>
              <a:ext cx="409859" cy="409859"/>
            </a:xfrm>
            <a:prstGeom prst="rect">
              <a:avLst/>
            </a:prstGeom>
          </p:spPr>
        </p:pic>
        <p:sp>
          <p:nvSpPr>
            <p:cNvPr id="129" name="Flowchart: Connector 128" descr="Circle">
              <a:extLst>
                <a:ext uri="{FF2B5EF4-FFF2-40B4-BE49-F238E27FC236}">
                  <a16:creationId xmlns:a16="http://schemas.microsoft.com/office/drawing/2014/main" id="{DC523F1D-A091-108F-F8B1-453C92A9C81F}"/>
                </a:ext>
              </a:extLst>
            </p:cNvPr>
            <p:cNvSpPr/>
            <p:nvPr/>
          </p:nvSpPr>
          <p:spPr>
            <a:xfrm>
              <a:off x="6297081" y="1691016"/>
              <a:ext cx="794455" cy="754943"/>
            </a:xfrm>
            <a:prstGeom prst="flowChartConnector">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Flowchart: Connector 130" descr="Circle">
              <a:extLst>
                <a:ext uri="{FF2B5EF4-FFF2-40B4-BE49-F238E27FC236}">
                  <a16:creationId xmlns:a16="http://schemas.microsoft.com/office/drawing/2014/main" id="{FFB01746-A43B-C46B-DDB1-ED9002FFD966}"/>
                </a:ext>
              </a:extLst>
            </p:cNvPr>
            <p:cNvSpPr/>
            <p:nvPr/>
          </p:nvSpPr>
          <p:spPr>
            <a:xfrm>
              <a:off x="7545915" y="929018"/>
              <a:ext cx="1055509" cy="1008941"/>
            </a:xfrm>
            <a:prstGeom prst="flowChartConnector">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descr="A complex diagram">
              <a:extLst>
                <a:ext uri="{FF2B5EF4-FFF2-40B4-BE49-F238E27FC236}">
                  <a16:creationId xmlns:a16="http://schemas.microsoft.com/office/drawing/2014/main" id="{F06CBE79-B1AA-09A8-1031-0D4E3A6D08B0}"/>
                </a:ext>
              </a:extLst>
            </p:cNvPr>
            <p:cNvSpPr/>
            <p:nvPr/>
          </p:nvSpPr>
          <p:spPr>
            <a:xfrm>
              <a:off x="4252946" y="4755245"/>
              <a:ext cx="7646976" cy="924393"/>
            </a:xfrm>
            <a:prstGeom prst="rect">
              <a:avLst/>
            </a:prstGeom>
            <a:solidFill>
              <a:srgbClr val="FFFFF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5" name="TextBox 134">
              <a:extLst>
                <a:ext uri="{FF2B5EF4-FFF2-40B4-BE49-F238E27FC236}">
                  <a16:creationId xmlns:a16="http://schemas.microsoft.com/office/drawing/2014/main" id="{776D0258-10A4-9A4E-BD7F-E7E458F87B0E}"/>
                </a:ext>
              </a:extLst>
            </p:cNvPr>
            <p:cNvSpPr txBox="1"/>
            <p:nvPr/>
          </p:nvSpPr>
          <p:spPr>
            <a:xfrm>
              <a:off x="7699564" y="5430249"/>
              <a:ext cx="4175787" cy="246221"/>
            </a:xfrm>
            <a:prstGeom prst="rect">
              <a:avLst/>
            </a:prstGeom>
            <a:noFill/>
          </p:spPr>
          <p:txBody>
            <a:bodyPr wrap="square" lIns="91440" tIns="45720" rIns="91440" bIns="45720" rtlCol="0" anchor="t">
              <a:spAutoFit/>
            </a:bodyPr>
            <a:lstStyle/>
            <a:p>
              <a:pPr algn="r"/>
              <a:r>
                <a:rPr lang="en-NZ" sz="1000" b="1" dirty="0">
                  <a:solidFill>
                    <a:schemeClr val="accent1"/>
                  </a:solidFill>
                  <a:ea typeface="Roboto"/>
                  <a:cs typeface="Roboto"/>
                </a:rPr>
                <a:t>Whanau Tahi / Health Sector Operations</a:t>
              </a:r>
            </a:p>
          </p:txBody>
        </p:sp>
        <p:pic>
          <p:nvPicPr>
            <p:cNvPr id="136" name="Graphic 135" descr="Table outline">
              <a:extLst>
                <a:ext uri="{FF2B5EF4-FFF2-40B4-BE49-F238E27FC236}">
                  <a16:creationId xmlns:a16="http://schemas.microsoft.com/office/drawing/2014/main" id="{531DD7FA-BBCE-2666-34FE-3E31314E554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669236" y="4707362"/>
              <a:ext cx="636271" cy="636271"/>
            </a:xfrm>
            <a:prstGeom prst="rect">
              <a:avLst/>
            </a:prstGeom>
          </p:spPr>
        </p:pic>
        <p:sp>
          <p:nvSpPr>
            <p:cNvPr id="137" name="TextBox 136">
              <a:extLst>
                <a:ext uri="{FF2B5EF4-FFF2-40B4-BE49-F238E27FC236}">
                  <a16:creationId xmlns:a16="http://schemas.microsoft.com/office/drawing/2014/main" id="{3A25BA6C-A282-DF2C-BA81-FF2E015F7012}"/>
                </a:ext>
              </a:extLst>
            </p:cNvPr>
            <p:cNvSpPr txBox="1"/>
            <p:nvPr/>
          </p:nvSpPr>
          <p:spPr>
            <a:xfrm>
              <a:off x="5456594" y="5195467"/>
              <a:ext cx="1030096" cy="261610"/>
            </a:xfrm>
            <a:prstGeom prst="rect">
              <a:avLst/>
            </a:prstGeom>
            <a:noFill/>
          </p:spPr>
          <p:txBody>
            <a:bodyPr wrap="square" lIns="91440" tIns="45720" rIns="91440" bIns="45720" rtlCol="0" anchor="t">
              <a:spAutoFit/>
            </a:bodyPr>
            <a:lstStyle/>
            <a:p>
              <a:pPr algn="ctr"/>
              <a:r>
                <a:rPr lang="en-NZ" sz="1100" dirty="0"/>
                <a:t>Socrates</a:t>
              </a:r>
              <a:endParaRPr lang="en-NZ" sz="1100" dirty="0">
                <a:ea typeface="Roboto"/>
                <a:cs typeface="Roboto"/>
              </a:endParaRPr>
            </a:p>
          </p:txBody>
        </p:sp>
        <p:pic>
          <p:nvPicPr>
            <p:cNvPr id="140" name="Graphic 139" descr="Table outline">
              <a:extLst>
                <a:ext uri="{FF2B5EF4-FFF2-40B4-BE49-F238E27FC236}">
                  <a16:creationId xmlns:a16="http://schemas.microsoft.com/office/drawing/2014/main" id="{D66B50EA-F491-E1C3-F707-3D30D6BCBD6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771792" y="4637725"/>
              <a:ext cx="636271" cy="636271"/>
            </a:xfrm>
            <a:prstGeom prst="rect">
              <a:avLst/>
            </a:prstGeom>
          </p:spPr>
        </p:pic>
        <p:sp>
          <p:nvSpPr>
            <p:cNvPr id="147" name="TextBox 146">
              <a:extLst>
                <a:ext uri="{FF2B5EF4-FFF2-40B4-BE49-F238E27FC236}">
                  <a16:creationId xmlns:a16="http://schemas.microsoft.com/office/drawing/2014/main" id="{A843AE87-E04F-8981-214C-DA7A6CC0F134}"/>
                </a:ext>
              </a:extLst>
            </p:cNvPr>
            <p:cNvSpPr txBox="1"/>
            <p:nvPr/>
          </p:nvSpPr>
          <p:spPr>
            <a:xfrm>
              <a:off x="7559150" y="5125830"/>
              <a:ext cx="1030096" cy="261610"/>
            </a:xfrm>
            <a:prstGeom prst="rect">
              <a:avLst/>
            </a:prstGeom>
            <a:noFill/>
          </p:spPr>
          <p:txBody>
            <a:bodyPr wrap="square" lIns="91440" tIns="45720" rIns="91440" bIns="45720" rtlCol="0" anchor="t">
              <a:spAutoFit/>
            </a:bodyPr>
            <a:lstStyle/>
            <a:p>
              <a:pPr algn="ctr"/>
              <a:r>
                <a:rPr lang="en-NZ" sz="1100" dirty="0"/>
                <a:t>CCPS </a:t>
              </a:r>
              <a:endParaRPr lang="en-NZ" sz="1100" dirty="0">
                <a:ea typeface="Roboto"/>
                <a:cs typeface="Roboto"/>
              </a:endParaRPr>
            </a:p>
          </p:txBody>
        </p:sp>
        <p:pic>
          <p:nvPicPr>
            <p:cNvPr id="148" name="Graphic 147" descr="Table outline">
              <a:extLst>
                <a:ext uri="{FF2B5EF4-FFF2-40B4-BE49-F238E27FC236}">
                  <a16:creationId xmlns:a16="http://schemas.microsoft.com/office/drawing/2014/main" id="{FC6A3120-08D4-FCA5-CAE3-F30DABDCF10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90347" y="4637725"/>
              <a:ext cx="636271" cy="636271"/>
            </a:xfrm>
            <a:prstGeom prst="rect">
              <a:avLst/>
            </a:prstGeom>
          </p:spPr>
        </p:pic>
        <p:sp>
          <p:nvSpPr>
            <p:cNvPr id="149" name="TextBox 148">
              <a:extLst>
                <a:ext uri="{FF2B5EF4-FFF2-40B4-BE49-F238E27FC236}">
                  <a16:creationId xmlns:a16="http://schemas.microsoft.com/office/drawing/2014/main" id="{0C6EAC3B-3056-0853-56B3-52C450DF8222}"/>
                </a:ext>
              </a:extLst>
            </p:cNvPr>
            <p:cNvSpPr txBox="1"/>
            <p:nvPr/>
          </p:nvSpPr>
          <p:spPr>
            <a:xfrm>
              <a:off x="10677705" y="5125830"/>
              <a:ext cx="1030096" cy="261610"/>
            </a:xfrm>
            <a:prstGeom prst="rect">
              <a:avLst/>
            </a:prstGeom>
            <a:noFill/>
          </p:spPr>
          <p:txBody>
            <a:bodyPr wrap="square" lIns="91440" tIns="45720" rIns="91440" bIns="45720" rtlCol="0" anchor="t">
              <a:spAutoFit/>
            </a:bodyPr>
            <a:lstStyle/>
            <a:p>
              <a:pPr algn="ctr"/>
              <a:r>
                <a:rPr lang="en-NZ" sz="1100" dirty="0"/>
                <a:t>CMS updated</a:t>
              </a:r>
              <a:endParaRPr lang="en-US" dirty="0"/>
            </a:p>
          </p:txBody>
        </p:sp>
        <p:pic>
          <p:nvPicPr>
            <p:cNvPr id="150" name="Graphic 149" descr="Server outline">
              <a:extLst>
                <a:ext uri="{FF2B5EF4-FFF2-40B4-BE49-F238E27FC236}">
                  <a16:creationId xmlns:a16="http://schemas.microsoft.com/office/drawing/2014/main" id="{9FD581FD-903E-0DA4-FF19-1E4B140C4DA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88544" y="4876475"/>
              <a:ext cx="330809" cy="302588"/>
            </a:xfrm>
            <a:prstGeom prst="rect">
              <a:avLst/>
            </a:prstGeom>
          </p:spPr>
        </p:pic>
        <p:sp>
          <p:nvSpPr>
            <p:cNvPr id="151" name="TextBox 150">
              <a:extLst>
                <a:ext uri="{FF2B5EF4-FFF2-40B4-BE49-F238E27FC236}">
                  <a16:creationId xmlns:a16="http://schemas.microsoft.com/office/drawing/2014/main" id="{E168A663-EF2F-8CFA-C70A-CF55F193A12E}"/>
                </a:ext>
              </a:extLst>
            </p:cNvPr>
            <p:cNvSpPr txBox="1"/>
            <p:nvPr/>
          </p:nvSpPr>
          <p:spPr>
            <a:xfrm>
              <a:off x="6245931" y="5222530"/>
              <a:ext cx="452956" cy="200055"/>
            </a:xfrm>
            <a:prstGeom prst="rect">
              <a:avLst/>
            </a:prstGeom>
            <a:noFill/>
          </p:spPr>
          <p:txBody>
            <a:bodyPr wrap="square" lIns="91440" tIns="45720" rIns="91440" bIns="45720" rtlCol="0" anchor="t">
              <a:spAutoFit/>
            </a:bodyPr>
            <a:lstStyle/>
            <a:p>
              <a:pPr algn="ctr"/>
              <a:r>
                <a:rPr lang="en-NZ" sz="700" i="1" dirty="0"/>
                <a:t>Data</a:t>
              </a:r>
              <a:endParaRPr lang="en-NZ" sz="700" i="1" dirty="0">
                <a:ea typeface="Roboto"/>
                <a:cs typeface="Roboto"/>
              </a:endParaRPr>
            </a:p>
          </p:txBody>
        </p:sp>
        <p:pic>
          <p:nvPicPr>
            <p:cNvPr id="153" name="Graphic 152" descr="Server outline">
              <a:extLst>
                <a:ext uri="{FF2B5EF4-FFF2-40B4-BE49-F238E27FC236}">
                  <a16:creationId xmlns:a16="http://schemas.microsoft.com/office/drawing/2014/main" id="{5D22DD3D-D5CD-D9F4-40F6-8FCD4255CCE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23822" y="2675142"/>
              <a:ext cx="330809" cy="302588"/>
            </a:xfrm>
            <a:prstGeom prst="rect">
              <a:avLst/>
            </a:prstGeom>
          </p:spPr>
        </p:pic>
        <p:cxnSp>
          <p:nvCxnSpPr>
            <p:cNvPr id="158" name="Straight Arrow Connector 157" descr="A connector">
              <a:extLst>
                <a:ext uri="{FF2B5EF4-FFF2-40B4-BE49-F238E27FC236}">
                  <a16:creationId xmlns:a16="http://schemas.microsoft.com/office/drawing/2014/main" id="{E17290B5-9AAF-4F65-31A9-5F62EA4D8C37}"/>
                </a:ext>
              </a:extLst>
            </p:cNvPr>
            <p:cNvCxnSpPr>
              <a:cxnSpLocks/>
            </p:cNvCxnSpPr>
            <p:nvPr/>
          </p:nvCxnSpPr>
          <p:spPr>
            <a:xfrm flipH="1">
              <a:off x="6340335" y="4182938"/>
              <a:ext cx="583" cy="614715"/>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descr="A connector">
              <a:extLst>
                <a:ext uri="{FF2B5EF4-FFF2-40B4-BE49-F238E27FC236}">
                  <a16:creationId xmlns:a16="http://schemas.microsoft.com/office/drawing/2014/main" id="{567F9F95-8448-367D-B0F8-28D613587287}"/>
                </a:ext>
              </a:extLst>
            </p:cNvPr>
            <p:cNvCxnSpPr>
              <a:cxnSpLocks/>
            </p:cNvCxnSpPr>
            <p:nvPr/>
          </p:nvCxnSpPr>
          <p:spPr>
            <a:xfrm flipH="1">
              <a:off x="6664889" y="5022548"/>
              <a:ext cx="988362" cy="7937"/>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descr="A connector">
              <a:extLst>
                <a:ext uri="{FF2B5EF4-FFF2-40B4-BE49-F238E27FC236}">
                  <a16:creationId xmlns:a16="http://schemas.microsoft.com/office/drawing/2014/main" id="{913538BF-0140-7060-747B-A053C4A6FA92}"/>
                </a:ext>
              </a:extLst>
            </p:cNvPr>
            <p:cNvCxnSpPr>
              <a:cxnSpLocks/>
            </p:cNvCxnSpPr>
            <p:nvPr/>
          </p:nvCxnSpPr>
          <p:spPr>
            <a:xfrm flipH="1" flipV="1">
              <a:off x="8485222" y="4974040"/>
              <a:ext cx="2364195" cy="13229"/>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descr="A connector">
              <a:extLst>
                <a:ext uri="{FF2B5EF4-FFF2-40B4-BE49-F238E27FC236}">
                  <a16:creationId xmlns:a16="http://schemas.microsoft.com/office/drawing/2014/main" id="{FD084ECE-E783-797E-9CCA-2F02FD19842C}"/>
                </a:ext>
              </a:extLst>
            </p:cNvPr>
            <p:cNvCxnSpPr>
              <a:cxnSpLocks/>
            </p:cNvCxnSpPr>
            <p:nvPr/>
          </p:nvCxnSpPr>
          <p:spPr>
            <a:xfrm flipH="1">
              <a:off x="9762279" y="3907772"/>
              <a:ext cx="7638" cy="1073326"/>
            </a:xfrm>
            <a:prstGeom prst="straightConnector1">
              <a:avLst/>
            </a:prstGeom>
            <a:ln>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A5F10EF4-E0F8-4468-4C5E-896AD088D960}"/>
                </a:ext>
              </a:extLst>
            </p:cNvPr>
            <p:cNvSpPr txBox="1"/>
            <p:nvPr/>
          </p:nvSpPr>
          <p:spPr>
            <a:xfrm>
              <a:off x="9424963" y="5053196"/>
              <a:ext cx="657567" cy="200055"/>
            </a:xfrm>
            <a:prstGeom prst="rect">
              <a:avLst/>
            </a:prstGeom>
            <a:noFill/>
          </p:spPr>
          <p:txBody>
            <a:bodyPr wrap="square" lIns="91440" tIns="45720" rIns="91440" bIns="45720" rtlCol="0" anchor="t">
              <a:spAutoFit/>
            </a:bodyPr>
            <a:lstStyle/>
            <a:p>
              <a:pPr algn="ctr"/>
              <a:r>
                <a:rPr lang="en-NZ" sz="700" i="1" dirty="0"/>
                <a:t>Payments</a:t>
              </a:r>
              <a:endParaRPr lang="en-US" dirty="0"/>
            </a:p>
          </p:txBody>
        </p:sp>
        <p:sp>
          <p:nvSpPr>
            <p:cNvPr id="171" name="Flowchart: Connector 170" descr="Circle">
              <a:extLst>
                <a:ext uri="{FF2B5EF4-FFF2-40B4-BE49-F238E27FC236}">
                  <a16:creationId xmlns:a16="http://schemas.microsoft.com/office/drawing/2014/main" id="{DE746767-BA03-C936-58CC-D1A426A3A6FC}"/>
                </a:ext>
              </a:extLst>
            </p:cNvPr>
            <p:cNvSpPr/>
            <p:nvPr/>
          </p:nvSpPr>
          <p:spPr>
            <a:xfrm>
              <a:off x="4215691" y="3327903"/>
              <a:ext cx="921457" cy="910166"/>
            </a:xfrm>
            <a:prstGeom prst="flowChartConnector">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Flowchart: Connector 172" descr="Circle">
              <a:extLst>
                <a:ext uri="{FF2B5EF4-FFF2-40B4-BE49-F238E27FC236}">
                  <a16:creationId xmlns:a16="http://schemas.microsoft.com/office/drawing/2014/main" id="{00CE7D87-9D22-F9F2-0FE3-2083EF26F2C1}"/>
                </a:ext>
              </a:extLst>
            </p:cNvPr>
            <p:cNvSpPr/>
            <p:nvPr/>
          </p:nvSpPr>
          <p:spPr>
            <a:xfrm>
              <a:off x="5590517" y="4576738"/>
              <a:ext cx="1119011" cy="973664"/>
            </a:xfrm>
            <a:prstGeom prst="flowChartConnector">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Flowchart: Connector 173" descr="Circle">
              <a:extLst>
                <a:ext uri="{FF2B5EF4-FFF2-40B4-BE49-F238E27FC236}">
                  <a16:creationId xmlns:a16="http://schemas.microsoft.com/office/drawing/2014/main" id="{ECF71F27-757A-022D-8459-2129028B75B8}"/>
                </a:ext>
              </a:extLst>
            </p:cNvPr>
            <p:cNvSpPr/>
            <p:nvPr/>
          </p:nvSpPr>
          <p:spPr>
            <a:xfrm>
              <a:off x="6170080" y="2537682"/>
              <a:ext cx="561622" cy="571500"/>
            </a:xfrm>
            <a:prstGeom prst="flowChartConnector">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5" name="Graphic 174" descr="Handshake outline">
              <a:extLst>
                <a:ext uri="{FF2B5EF4-FFF2-40B4-BE49-F238E27FC236}">
                  <a16:creationId xmlns:a16="http://schemas.microsoft.com/office/drawing/2014/main" id="{1C694B4D-6C27-25B5-5D9E-587BFB56745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981244" y="452766"/>
              <a:ext cx="286456" cy="357012"/>
            </a:xfrm>
            <a:prstGeom prst="rect">
              <a:avLst/>
            </a:prstGeom>
          </p:spPr>
        </p:pic>
        <p:sp>
          <p:nvSpPr>
            <p:cNvPr id="176" name="Flowchart: Connector 175" descr="Circle">
              <a:extLst>
                <a:ext uri="{FF2B5EF4-FFF2-40B4-BE49-F238E27FC236}">
                  <a16:creationId xmlns:a16="http://schemas.microsoft.com/office/drawing/2014/main" id="{E6D29A96-E538-8696-171D-897B8844021B}"/>
                </a:ext>
              </a:extLst>
            </p:cNvPr>
            <p:cNvSpPr/>
            <p:nvPr/>
          </p:nvSpPr>
          <p:spPr>
            <a:xfrm>
              <a:off x="5718525" y="2841071"/>
              <a:ext cx="794455" cy="754943"/>
            </a:xfrm>
            <a:prstGeom prst="flowChartConnector">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lowchart: Connector 176" descr="Circle">
              <a:extLst>
                <a:ext uri="{FF2B5EF4-FFF2-40B4-BE49-F238E27FC236}">
                  <a16:creationId xmlns:a16="http://schemas.microsoft.com/office/drawing/2014/main" id="{02B3FD54-E9AE-28AE-7A9D-2A29607F9E74}"/>
                </a:ext>
              </a:extLst>
            </p:cNvPr>
            <p:cNvSpPr/>
            <p:nvPr/>
          </p:nvSpPr>
          <p:spPr>
            <a:xfrm>
              <a:off x="6247692" y="2939849"/>
              <a:ext cx="794455" cy="754943"/>
            </a:xfrm>
            <a:prstGeom prst="flowChartConnector">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a:extLst>
                <a:ext uri="{FF2B5EF4-FFF2-40B4-BE49-F238E27FC236}">
                  <a16:creationId xmlns:a16="http://schemas.microsoft.com/office/drawing/2014/main" id="{6B33777A-51A0-CE26-88CD-5785DE36E3E9}"/>
                </a:ext>
              </a:extLst>
            </p:cNvPr>
            <p:cNvSpPr txBox="1"/>
            <p:nvPr/>
          </p:nvSpPr>
          <p:spPr>
            <a:xfrm>
              <a:off x="4298786" y="4335631"/>
              <a:ext cx="2611469" cy="307777"/>
            </a:xfrm>
            <a:prstGeom prst="rect">
              <a:avLst/>
            </a:prstGeom>
            <a:noFill/>
          </p:spPr>
          <p:txBody>
            <a:bodyPr wrap="square" lIns="91440" tIns="45720" rIns="91440" bIns="45720" rtlCol="0" anchor="t">
              <a:spAutoFit/>
            </a:bodyPr>
            <a:lstStyle/>
            <a:p>
              <a:r>
                <a:rPr lang="en-NZ" sz="1400" b="1" dirty="0">
                  <a:solidFill>
                    <a:schemeClr val="accent1"/>
                  </a:solidFill>
                </a:rPr>
                <a:t>NASCs and EGL-sites</a:t>
              </a:r>
              <a:endParaRPr lang="en-NZ" sz="1400" b="1" dirty="0">
                <a:solidFill>
                  <a:schemeClr val="accent1"/>
                </a:solidFill>
                <a:ea typeface="Roboto"/>
                <a:cs typeface="Roboto"/>
              </a:endParaRPr>
            </a:p>
          </p:txBody>
        </p:sp>
        <p:sp>
          <p:nvSpPr>
            <p:cNvPr id="179" name="TextBox 178">
              <a:extLst>
                <a:ext uri="{FF2B5EF4-FFF2-40B4-BE49-F238E27FC236}">
                  <a16:creationId xmlns:a16="http://schemas.microsoft.com/office/drawing/2014/main" id="{B646AEEC-3A79-0E70-976B-2780EE053EF3}"/>
                </a:ext>
              </a:extLst>
            </p:cNvPr>
            <p:cNvSpPr txBox="1"/>
            <p:nvPr/>
          </p:nvSpPr>
          <p:spPr>
            <a:xfrm>
              <a:off x="4254635" y="390584"/>
              <a:ext cx="1471339" cy="523220"/>
            </a:xfrm>
            <a:prstGeom prst="rect">
              <a:avLst/>
            </a:prstGeom>
            <a:noFill/>
          </p:spPr>
          <p:txBody>
            <a:bodyPr wrap="square" lIns="91440" tIns="45720" rIns="91440" bIns="45720" rtlCol="0" anchor="t">
              <a:spAutoFit/>
            </a:bodyPr>
            <a:lstStyle/>
            <a:p>
              <a:r>
                <a:rPr lang="en-NZ" sz="1400" b="1" dirty="0">
                  <a:solidFill>
                    <a:schemeClr val="accent1"/>
                  </a:solidFill>
                </a:rPr>
                <a:t>DSS "</a:t>
              </a:r>
              <a:r>
                <a:rPr lang="en-NZ" sz="1200" b="1" dirty="0">
                  <a:solidFill>
                    <a:schemeClr val="accent1"/>
                  </a:solidFill>
                </a:rPr>
                <a:t>Commissioner"</a:t>
              </a:r>
              <a:endParaRPr lang="en-NZ" sz="1200" b="1" dirty="0">
                <a:solidFill>
                  <a:schemeClr val="accent1"/>
                </a:solidFill>
                <a:ea typeface="Roboto"/>
                <a:cs typeface="Roboto"/>
              </a:endParaRPr>
            </a:p>
          </p:txBody>
        </p:sp>
      </p:grpSp>
    </p:spTree>
    <p:extLst>
      <p:ext uri="{BB962C8B-B14F-4D97-AF65-F5344CB8AC3E}">
        <p14:creationId xmlns:p14="http://schemas.microsoft.com/office/powerpoint/2010/main" val="30995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25D2-86DA-1C71-9D79-431043B8A7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9EE9FF-BCC5-AAB5-49EC-8C8BC4EA0EC0}"/>
              </a:ext>
            </a:extLst>
          </p:cNvPr>
          <p:cNvSpPr>
            <a:spLocks noGrp="1"/>
          </p:cNvSpPr>
          <p:nvPr>
            <p:ph type="title"/>
          </p:nvPr>
        </p:nvSpPr>
        <p:spPr>
          <a:xfrm>
            <a:off x="334962" y="2184400"/>
            <a:ext cx="7615237" cy="3268132"/>
          </a:xfrm>
        </p:spPr>
        <p:txBody>
          <a:bodyPr anchor="ctr"/>
          <a:lstStyle/>
          <a:p>
            <a:r>
              <a:rPr lang="en-US" dirty="0"/>
              <a:t>Wrap Up / Q&amp;A</a:t>
            </a:r>
            <a:endParaRPr lang="en-NZ" i="1" dirty="0"/>
          </a:p>
        </p:txBody>
      </p:sp>
    </p:spTree>
    <p:extLst>
      <p:ext uri="{BB962C8B-B14F-4D97-AF65-F5344CB8AC3E}">
        <p14:creationId xmlns:p14="http://schemas.microsoft.com/office/powerpoint/2010/main" val="5604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E8A060-6CD2-8092-AF72-66BE40139889}"/>
              </a:ext>
            </a:extLst>
          </p:cNvPr>
          <p:cNvSpPr>
            <a:spLocks noGrp="1"/>
          </p:cNvSpPr>
          <p:nvPr>
            <p:ph type="title"/>
          </p:nvPr>
        </p:nvSpPr>
        <p:spPr>
          <a:xfrm>
            <a:off x="239349" y="374654"/>
            <a:ext cx="6727508" cy="648072"/>
          </a:xfrm>
        </p:spPr>
        <p:txBody>
          <a:bodyPr/>
          <a:lstStyle/>
          <a:p>
            <a:r>
              <a:rPr lang="en-US" sz="4000" dirty="0"/>
              <a:t>What this session will cover</a:t>
            </a:r>
            <a:endParaRPr lang="en-NZ" sz="4000" dirty="0"/>
          </a:p>
        </p:txBody>
      </p:sp>
      <p:pic>
        <p:nvPicPr>
          <p:cNvPr id="3" name="Content Placeholder 2">
            <a:extLst>
              <a:ext uri="{FF2B5EF4-FFF2-40B4-BE49-F238E27FC236}">
                <a16:creationId xmlns:a16="http://schemas.microsoft.com/office/drawing/2014/main" id="{7D76C7E9-C7E4-6DC1-132A-5B4A5454177B}"/>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195305" y="0"/>
            <a:ext cx="4996695" cy="6738257"/>
          </a:xfrm>
        </p:spPr>
      </p:pic>
      <p:sp>
        <p:nvSpPr>
          <p:cNvPr id="4" name="Title 4">
            <a:extLst>
              <a:ext uri="{FF2B5EF4-FFF2-40B4-BE49-F238E27FC236}">
                <a16:creationId xmlns:a16="http://schemas.microsoft.com/office/drawing/2014/main" id="{AC17FD9B-EB7C-ECC4-6F87-796F1F35E7BB}"/>
              </a:ext>
            </a:extLst>
          </p:cNvPr>
          <p:cNvSpPr txBox="1">
            <a:spLocks/>
          </p:cNvSpPr>
          <p:nvPr/>
        </p:nvSpPr>
        <p:spPr>
          <a:xfrm>
            <a:off x="239348" y="1158424"/>
            <a:ext cx="6631351" cy="4861375"/>
          </a:xfrm>
          <a:prstGeom prst="rect">
            <a:avLst/>
          </a:prstGeom>
        </p:spPr>
        <p:txBody>
          <a:bodyPr/>
          <a:lstStyle>
            <a:lvl1pPr algn="l" defTabSz="914400" rtl="0" eaLnBrk="1" latinLnBrk="0" hangingPunct="1">
              <a:spcBef>
                <a:spcPct val="0"/>
              </a:spcBef>
              <a:buNone/>
              <a:tabLst>
                <a:tab pos="3405188" algn="l"/>
              </a:tabLst>
              <a:defRPr sz="4400" b="1" i="0" kern="1200">
                <a:solidFill>
                  <a:schemeClr val="tx1"/>
                </a:solidFill>
                <a:latin typeface="+mj-lt"/>
                <a:ea typeface="Verdana" panose="020B0604030504040204" pitchFamily="34" charset="0"/>
                <a:cs typeface="Verdana" panose="020B0604030504040204" pitchFamily="34" charset="0"/>
              </a:defRPr>
            </a:lvl1pPr>
          </a:lstStyle>
          <a:p>
            <a:pPr marL="393700" indent="-393700">
              <a:buFont typeface="Arial" panose="020B0604020202020204" pitchFamily="34" charset="0"/>
              <a:buChar char="•"/>
            </a:pPr>
            <a:r>
              <a:rPr lang="en-US" sz="2800" b="0" dirty="0">
                <a:latin typeface="+mn-lt"/>
              </a:rPr>
              <a:t>The Independent Review findings and recommendations</a:t>
            </a:r>
          </a:p>
          <a:p>
            <a:pPr marL="393700" indent="-393700">
              <a:buFont typeface="Arial" panose="020B0604020202020204" pitchFamily="34" charset="0"/>
              <a:buChar char="•"/>
            </a:pPr>
            <a:r>
              <a:rPr lang="en-US" sz="2800" b="0" dirty="0">
                <a:latin typeface="+mn-lt"/>
              </a:rPr>
              <a:t>The Government response</a:t>
            </a:r>
          </a:p>
          <a:p>
            <a:pPr marL="393700" indent="-393700">
              <a:buFont typeface="Arial" panose="020B0604020202020204" pitchFamily="34" charset="0"/>
              <a:buChar char="•"/>
            </a:pPr>
            <a:r>
              <a:rPr lang="en-US" sz="2800" b="0" dirty="0">
                <a:latin typeface="+mn-lt"/>
              </a:rPr>
              <a:t>What has been achieved so far</a:t>
            </a:r>
          </a:p>
          <a:p>
            <a:pPr marL="393700" indent="-393700">
              <a:buFont typeface="Arial" panose="020B0604020202020204" pitchFamily="34" charset="0"/>
              <a:buChar char="•"/>
            </a:pPr>
            <a:r>
              <a:rPr lang="en-US" sz="2800" b="0" dirty="0">
                <a:latin typeface="+mn-lt"/>
              </a:rPr>
              <a:t>The Community Group Home pricing model</a:t>
            </a:r>
            <a:endParaRPr lang="en-NZ" sz="2800" b="0" dirty="0">
              <a:latin typeface="+mn-lt"/>
            </a:endParaRPr>
          </a:p>
          <a:p>
            <a:pPr marL="850900" lvl="1" indent="-393700">
              <a:buFont typeface="Arial" panose="020B0604020202020204" pitchFamily="34" charset="0"/>
              <a:buChar char="•"/>
            </a:pPr>
            <a:r>
              <a:rPr lang="en-US" sz="2800" dirty="0"/>
              <a:t>T</a:t>
            </a:r>
            <a:r>
              <a:rPr lang="en-US" sz="2800" b="0" dirty="0"/>
              <a:t>he pricing model and the bigger picture</a:t>
            </a:r>
            <a:endParaRPr lang="en-US" sz="2800" dirty="0"/>
          </a:p>
          <a:p>
            <a:pPr marL="850900" lvl="1" indent="-393700">
              <a:buFont typeface="Arial" panose="020B0604020202020204" pitchFamily="34" charset="0"/>
              <a:buChar char="•"/>
            </a:pPr>
            <a:r>
              <a:rPr lang="en-US" sz="2800" b="0" dirty="0">
                <a:latin typeface="+mn-lt"/>
              </a:rPr>
              <a:t>What’s changing in the system?</a:t>
            </a:r>
          </a:p>
          <a:p>
            <a:pPr marL="850900" lvl="1" indent="-393700">
              <a:buFont typeface="Arial" panose="020B0604020202020204" pitchFamily="34" charset="0"/>
              <a:buChar char="•"/>
            </a:pPr>
            <a:r>
              <a:rPr lang="en-US" sz="2800" b="0" dirty="0">
                <a:latin typeface="+mn-lt"/>
              </a:rPr>
              <a:t>Changes affecting NASCs and EGL sites</a:t>
            </a:r>
          </a:p>
        </p:txBody>
      </p:sp>
    </p:spTree>
    <p:extLst>
      <p:ext uri="{BB962C8B-B14F-4D97-AF65-F5344CB8AC3E}">
        <p14:creationId xmlns:p14="http://schemas.microsoft.com/office/powerpoint/2010/main" val="8175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3C421-9817-6AA1-91E8-4BD12D9E24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78322FF-C048-1F30-B912-8360DA37BAFD}"/>
              </a:ext>
            </a:extLst>
          </p:cNvPr>
          <p:cNvSpPr>
            <a:spLocks noGrp="1"/>
          </p:cNvSpPr>
          <p:nvPr>
            <p:ph type="title"/>
          </p:nvPr>
        </p:nvSpPr>
        <p:spPr>
          <a:xfrm>
            <a:off x="239348" y="374654"/>
            <a:ext cx="11457351" cy="648072"/>
          </a:xfrm>
        </p:spPr>
        <p:txBody>
          <a:bodyPr/>
          <a:lstStyle/>
          <a:p>
            <a:r>
              <a:rPr lang="en-US" sz="4000" dirty="0"/>
              <a:t>Learning Goals                                summing up</a:t>
            </a:r>
            <a:endParaRPr lang="en-NZ" sz="4000" dirty="0"/>
          </a:p>
        </p:txBody>
      </p:sp>
      <p:pic>
        <p:nvPicPr>
          <p:cNvPr id="3" name="Content Placeholder 2">
            <a:extLst>
              <a:ext uri="{FF2B5EF4-FFF2-40B4-BE49-F238E27FC236}">
                <a16:creationId xmlns:a16="http://schemas.microsoft.com/office/drawing/2014/main" id="{6D6D8E5C-C973-FE91-ED38-826E35BB6751}"/>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195305" y="0"/>
            <a:ext cx="4996695" cy="6738257"/>
          </a:xfrm>
        </p:spPr>
      </p:pic>
      <p:sp>
        <p:nvSpPr>
          <p:cNvPr id="4" name="Title 4">
            <a:extLst>
              <a:ext uri="{FF2B5EF4-FFF2-40B4-BE49-F238E27FC236}">
                <a16:creationId xmlns:a16="http://schemas.microsoft.com/office/drawing/2014/main" id="{0FB477D5-C7D8-1AB7-2975-AE2633DD8A91}"/>
              </a:ext>
            </a:extLst>
          </p:cNvPr>
          <p:cNvSpPr txBox="1">
            <a:spLocks/>
          </p:cNvSpPr>
          <p:nvPr/>
        </p:nvSpPr>
        <p:spPr>
          <a:xfrm>
            <a:off x="239348" y="1158424"/>
            <a:ext cx="6727508" cy="4861375"/>
          </a:xfrm>
          <a:prstGeom prst="rect">
            <a:avLst/>
          </a:prstGeom>
        </p:spPr>
        <p:txBody>
          <a:bodyPr/>
          <a:lstStyle>
            <a:lvl1pPr algn="l" defTabSz="914400" rtl="0" eaLnBrk="1" latinLnBrk="0" hangingPunct="1">
              <a:spcBef>
                <a:spcPct val="0"/>
              </a:spcBef>
              <a:buNone/>
              <a:tabLst>
                <a:tab pos="3405188" algn="l"/>
              </a:tabLst>
              <a:defRPr sz="4400" b="1" i="0" kern="1200">
                <a:solidFill>
                  <a:schemeClr val="tx1"/>
                </a:solidFill>
                <a:latin typeface="+mj-lt"/>
                <a:ea typeface="Verdana" panose="020B0604030504040204" pitchFamily="34" charset="0"/>
                <a:cs typeface="Verdana" panose="020B0604030504040204" pitchFamily="34" charset="0"/>
              </a:defRPr>
            </a:lvl1pPr>
          </a:lstStyle>
          <a:p>
            <a:pPr marL="393700" indent="-393700">
              <a:buFont typeface="Arial" panose="020B0604020202020204" pitchFamily="34" charset="0"/>
              <a:buChar char="•"/>
            </a:pPr>
            <a:r>
              <a:rPr lang="en-US" sz="2800" b="0" dirty="0">
                <a:latin typeface="+mn-lt"/>
              </a:rPr>
              <a:t>The Independent Review findings and recommendations</a:t>
            </a:r>
          </a:p>
          <a:p>
            <a:pPr marL="393700" indent="-393700">
              <a:buFont typeface="Arial" panose="020B0604020202020204" pitchFamily="34" charset="0"/>
              <a:buChar char="•"/>
            </a:pPr>
            <a:r>
              <a:rPr lang="en-US" sz="2800" b="0" dirty="0">
                <a:latin typeface="+mn-lt"/>
              </a:rPr>
              <a:t>The Government response</a:t>
            </a:r>
          </a:p>
          <a:p>
            <a:pPr marL="393700" indent="-393700">
              <a:buFont typeface="Arial" panose="020B0604020202020204" pitchFamily="34" charset="0"/>
              <a:buChar char="•"/>
            </a:pPr>
            <a:r>
              <a:rPr lang="en-US" sz="2800" b="0" dirty="0">
                <a:latin typeface="+mn-lt"/>
              </a:rPr>
              <a:t>What has been achieved</a:t>
            </a:r>
          </a:p>
          <a:p>
            <a:pPr marL="393700" indent="-393700">
              <a:buFont typeface="Arial" panose="020B0604020202020204" pitchFamily="34" charset="0"/>
              <a:buChar char="•"/>
            </a:pPr>
            <a:r>
              <a:rPr lang="en-US" sz="2800" b="0" dirty="0">
                <a:latin typeface="+mn-lt"/>
              </a:rPr>
              <a:t>The pricing model and the bigger picture</a:t>
            </a:r>
          </a:p>
          <a:p>
            <a:pPr marL="393700" indent="-393700">
              <a:buFont typeface="Arial" panose="020B0604020202020204" pitchFamily="34" charset="0"/>
              <a:buChar char="•"/>
            </a:pPr>
            <a:r>
              <a:rPr lang="en-US" sz="2800" b="0" dirty="0">
                <a:latin typeface="+mn-lt"/>
              </a:rPr>
              <a:t>What’s changing in the system?</a:t>
            </a:r>
          </a:p>
          <a:p>
            <a:pPr marL="393700" indent="-393700">
              <a:buFont typeface="Arial" panose="020B0604020202020204" pitchFamily="34" charset="0"/>
              <a:buChar char="•"/>
            </a:pPr>
            <a:r>
              <a:rPr lang="en-US" sz="2800" b="0" dirty="0">
                <a:latin typeface="+mn-lt"/>
              </a:rPr>
              <a:t>Changes affecting NASCs and EGL sites</a:t>
            </a:r>
          </a:p>
          <a:p>
            <a:pPr marL="393700" indent="-393700">
              <a:buFont typeface="Arial" panose="020B0604020202020204" pitchFamily="34" charset="0"/>
              <a:buChar char="•"/>
            </a:pPr>
            <a:r>
              <a:rPr lang="en-US" sz="2800" b="0" dirty="0">
                <a:latin typeface="+mn-lt"/>
              </a:rPr>
              <a:t>The Community Group Home pricing model</a:t>
            </a:r>
            <a:endParaRPr lang="en-NZ" sz="2800" b="0" dirty="0">
              <a:latin typeface="+mn-lt"/>
            </a:endParaRPr>
          </a:p>
        </p:txBody>
      </p:sp>
    </p:spTree>
    <p:extLst>
      <p:ext uri="{BB962C8B-B14F-4D97-AF65-F5344CB8AC3E}">
        <p14:creationId xmlns:p14="http://schemas.microsoft.com/office/powerpoint/2010/main" val="199564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9457-73FE-F831-6078-E465D12F85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A33A899-9D95-B963-8A5F-AC9635113D19}"/>
              </a:ext>
            </a:extLst>
          </p:cNvPr>
          <p:cNvSpPr>
            <a:spLocks noGrp="1"/>
          </p:cNvSpPr>
          <p:nvPr>
            <p:ph type="title"/>
          </p:nvPr>
        </p:nvSpPr>
        <p:spPr>
          <a:xfrm>
            <a:off x="239349" y="374654"/>
            <a:ext cx="6727508" cy="648072"/>
          </a:xfrm>
        </p:spPr>
        <p:txBody>
          <a:bodyPr/>
          <a:lstStyle/>
          <a:p>
            <a:r>
              <a:rPr lang="en-US" sz="4000" dirty="0"/>
              <a:t>Questions?</a:t>
            </a:r>
            <a:endParaRPr lang="en-NZ" sz="4000" dirty="0"/>
          </a:p>
        </p:txBody>
      </p:sp>
      <p:pic>
        <p:nvPicPr>
          <p:cNvPr id="3" name="Content Placeholder 2">
            <a:extLst>
              <a:ext uri="{FF2B5EF4-FFF2-40B4-BE49-F238E27FC236}">
                <a16:creationId xmlns:a16="http://schemas.microsoft.com/office/drawing/2014/main" id="{87816FC5-83D8-B47A-8529-693A83DF6A98}"/>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195305" y="0"/>
            <a:ext cx="4996695" cy="6738257"/>
          </a:xfrm>
        </p:spPr>
      </p:pic>
    </p:spTree>
    <p:extLst>
      <p:ext uri="{BB962C8B-B14F-4D97-AF65-F5344CB8AC3E}">
        <p14:creationId xmlns:p14="http://schemas.microsoft.com/office/powerpoint/2010/main" val="280531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14471-1190-0FFD-E245-145CAFC038C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A54E62-1B55-EC55-36D1-8797170F2525}"/>
              </a:ext>
            </a:extLst>
          </p:cNvPr>
          <p:cNvSpPr>
            <a:spLocks noGrp="1"/>
          </p:cNvSpPr>
          <p:nvPr>
            <p:ph type="title"/>
          </p:nvPr>
        </p:nvSpPr>
        <p:spPr>
          <a:xfrm>
            <a:off x="239349" y="374654"/>
            <a:ext cx="6727508" cy="648072"/>
          </a:xfrm>
        </p:spPr>
        <p:txBody>
          <a:bodyPr/>
          <a:lstStyle/>
          <a:p>
            <a:r>
              <a:rPr lang="en-US" sz="4000" dirty="0"/>
              <a:t>Thank You</a:t>
            </a:r>
            <a:endParaRPr lang="en-NZ" sz="4000" dirty="0"/>
          </a:p>
        </p:txBody>
      </p:sp>
      <p:pic>
        <p:nvPicPr>
          <p:cNvPr id="3" name="Content Placeholder 2">
            <a:extLst>
              <a:ext uri="{FF2B5EF4-FFF2-40B4-BE49-F238E27FC236}">
                <a16:creationId xmlns:a16="http://schemas.microsoft.com/office/drawing/2014/main" id="{1EA9996C-8BA3-5BB3-877B-61766348A4EE}"/>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195305" y="0"/>
            <a:ext cx="4996695" cy="6738257"/>
          </a:xfrm>
        </p:spPr>
      </p:pic>
      <p:sp>
        <p:nvSpPr>
          <p:cNvPr id="4" name="Title 4">
            <a:extLst>
              <a:ext uri="{FF2B5EF4-FFF2-40B4-BE49-F238E27FC236}">
                <a16:creationId xmlns:a16="http://schemas.microsoft.com/office/drawing/2014/main" id="{378F0A9E-C7F4-4A48-6C73-60BDC8582121}"/>
              </a:ext>
            </a:extLst>
          </p:cNvPr>
          <p:cNvSpPr txBox="1">
            <a:spLocks/>
          </p:cNvSpPr>
          <p:nvPr/>
        </p:nvSpPr>
        <p:spPr>
          <a:xfrm>
            <a:off x="239348" y="1158424"/>
            <a:ext cx="6631351" cy="4861375"/>
          </a:xfrm>
          <a:prstGeom prst="rect">
            <a:avLst/>
          </a:prstGeom>
        </p:spPr>
        <p:txBody>
          <a:bodyPr/>
          <a:lstStyle>
            <a:lvl1pPr algn="l" defTabSz="914400" rtl="0" eaLnBrk="1" latinLnBrk="0" hangingPunct="1">
              <a:spcBef>
                <a:spcPct val="0"/>
              </a:spcBef>
              <a:buNone/>
              <a:tabLst>
                <a:tab pos="3405188" algn="l"/>
              </a:tabLst>
              <a:defRPr sz="4400" b="1" i="0" kern="1200">
                <a:solidFill>
                  <a:schemeClr val="tx1"/>
                </a:solidFill>
                <a:latin typeface="+mj-lt"/>
                <a:ea typeface="Verdana" panose="020B0604030504040204" pitchFamily="34" charset="0"/>
                <a:cs typeface="Verdana" panose="020B0604030504040204" pitchFamily="34" charset="0"/>
              </a:defRPr>
            </a:lvl1pPr>
          </a:lstStyle>
          <a:p>
            <a:r>
              <a:rPr lang="en-US" sz="2000" dirty="0">
                <a:latin typeface="+mn-lt"/>
              </a:rPr>
              <a:t>In the next session…</a:t>
            </a:r>
          </a:p>
          <a:p>
            <a:endParaRPr lang="en-US" sz="2000" dirty="0">
              <a:latin typeface="+mn-lt"/>
            </a:endParaRPr>
          </a:p>
          <a:p>
            <a:pPr marL="285750" indent="-285750">
              <a:spcAft>
                <a:spcPts val="600"/>
              </a:spcAft>
              <a:buFont typeface="Arial" panose="020B0604020202020204" pitchFamily="34" charset="0"/>
              <a:buChar char="•"/>
            </a:pPr>
            <a:r>
              <a:rPr lang="en-US" sz="2000" b="0" dirty="0">
                <a:latin typeface="+mn-lt"/>
              </a:rPr>
              <a:t>Why the </a:t>
            </a:r>
            <a:r>
              <a:rPr lang="en-NZ" sz="2000" b="0" dirty="0">
                <a:latin typeface="+mn-lt"/>
              </a:rPr>
              <a:t>Band Allocation Tool, or BAT tool was created, including how it was developed and tested.</a:t>
            </a:r>
          </a:p>
          <a:p>
            <a:pPr marL="285750" indent="-285750">
              <a:spcAft>
                <a:spcPts val="600"/>
              </a:spcAft>
              <a:buFont typeface="Arial" panose="020B0604020202020204" pitchFamily="34" charset="0"/>
              <a:buChar char="•"/>
            </a:pPr>
            <a:r>
              <a:rPr lang="en-NZ" sz="2000" b="0" dirty="0">
                <a:latin typeface="+mn-lt"/>
              </a:rPr>
              <a:t>Guidelines on how to access it, as well as explaining where the BAT fits in, in relation to other tools and processes.</a:t>
            </a:r>
          </a:p>
        </p:txBody>
      </p:sp>
    </p:spTree>
    <p:extLst>
      <p:ext uri="{BB962C8B-B14F-4D97-AF65-F5344CB8AC3E}">
        <p14:creationId xmlns:p14="http://schemas.microsoft.com/office/powerpoint/2010/main" val="86798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E82D1-9DA9-33CC-EB47-56E67096C94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CCE08E0-A103-0A5E-13B9-CAAAD2890CBF}"/>
              </a:ext>
            </a:extLst>
          </p:cNvPr>
          <p:cNvSpPr>
            <a:spLocks noGrp="1"/>
          </p:cNvSpPr>
          <p:nvPr>
            <p:ph type="title"/>
          </p:nvPr>
        </p:nvSpPr>
        <p:spPr>
          <a:xfrm>
            <a:off x="239349" y="374654"/>
            <a:ext cx="6727508" cy="648072"/>
          </a:xfrm>
        </p:spPr>
        <p:txBody>
          <a:bodyPr/>
          <a:lstStyle/>
          <a:p>
            <a:r>
              <a:rPr lang="en-US" sz="4000" dirty="0"/>
              <a:t>Learning Goals</a:t>
            </a:r>
            <a:endParaRPr lang="en-NZ" sz="4000" dirty="0"/>
          </a:p>
        </p:txBody>
      </p:sp>
      <p:pic>
        <p:nvPicPr>
          <p:cNvPr id="3" name="Content Placeholder 2">
            <a:extLst>
              <a:ext uri="{FF2B5EF4-FFF2-40B4-BE49-F238E27FC236}">
                <a16:creationId xmlns:a16="http://schemas.microsoft.com/office/drawing/2014/main" id="{F1D51B1B-FF52-1662-4838-D67D5CC72140}"/>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195305" y="0"/>
            <a:ext cx="4996695" cy="6738257"/>
          </a:xfrm>
        </p:spPr>
      </p:pic>
      <p:sp>
        <p:nvSpPr>
          <p:cNvPr id="4" name="Title 4">
            <a:extLst>
              <a:ext uri="{FF2B5EF4-FFF2-40B4-BE49-F238E27FC236}">
                <a16:creationId xmlns:a16="http://schemas.microsoft.com/office/drawing/2014/main" id="{3B41CBF0-73F2-4229-3840-B60A12241D16}"/>
              </a:ext>
            </a:extLst>
          </p:cNvPr>
          <p:cNvSpPr txBox="1">
            <a:spLocks/>
          </p:cNvSpPr>
          <p:nvPr/>
        </p:nvSpPr>
        <p:spPr>
          <a:xfrm>
            <a:off x="239348" y="1158424"/>
            <a:ext cx="6727508" cy="4861375"/>
          </a:xfrm>
          <a:prstGeom prst="rect">
            <a:avLst/>
          </a:prstGeom>
        </p:spPr>
        <p:txBody>
          <a:bodyPr/>
          <a:lstStyle>
            <a:lvl1pPr algn="l" defTabSz="914400" rtl="0" eaLnBrk="1" latinLnBrk="0" hangingPunct="1">
              <a:spcBef>
                <a:spcPct val="0"/>
              </a:spcBef>
              <a:buNone/>
              <a:tabLst>
                <a:tab pos="3405188" algn="l"/>
              </a:tabLst>
              <a:defRPr sz="4400" b="1" i="0" kern="1200">
                <a:solidFill>
                  <a:schemeClr val="tx1"/>
                </a:solidFill>
                <a:latin typeface="+mj-lt"/>
                <a:ea typeface="Verdana" panose="020B0604030504040204" pitchFamily="34" charset="0"/>
                <a:cs typeface="Verdana" panose="020B0604030504040204" pitchFamily="34" charset="0"/>
              </a:defRPr>
            </a:lvl1pPr>
          </a:lstStyle>
          <a:p>
            <a:pPr marL="393700" indent="-393700">
              <a:buFont typeface="Arial" panose="020B0604020202020204" pitchFamily="34" charset="0"/>
              <a:buChar char="•"/>
            </a:pPr>
            <a:r>
              <a:rPr lang="en-US" sz="2800" b="0" dirty="0">
                <a:latin typeface="+mn-lt"/>
              </a:rPr>
              <a:t>The Independent Review findings and recommendations</a:t>
            </a:r>
          </a:p>
          <a:p>
            <a:pPr marL="393700" indent="-393700">
              <a:buFont typeface="Arial" panose="020B0604020202020204" pitchFamily="34" charset="0"/>
              <a:buChar char="•"/>
            </a:pPr>
            <a:r>
              <a:rPr lang="en-US" sz="2800" b="0" dirty="0">
                <a:latin typeface="+mn-lt"/>
              </a:rPr>
              <a:t>The Government response</a:t>
            </a:r>
          </a:p>
          <a:p>
            <a:pPr marL="393700" indent="-393700">
              <a:buFont typeface="Arial" panose="020B0604020202020204" pitchFamily="34" charset="0"/>
              <a:buChar char="•"/>
            </a:pPr>
            <a:r>
              <a:rPr lang="en-US" sz="2800" b="0" dirty="0">
                <a:latin typeface="+mn-lt"/>
              </a:rPr>
              <a:t>What has been achieved</a:t>
            </a:r>
          </a:p>
          <a:p>
            <a:pPr marL="393700" indent="-393700">
              <a:buFont typeface="Arial" panose="020B0604020202020204" pitchFamily="34" charset="0"/>
              <a:buChar char="•"/>
            </a:pPr>
            <a:r>
              <a:rPr lang="en-US" sz="2800" b="0" dirty="0">
                <a:latin typeface="+mn-lt"/>
              </a:rPr>
              <a:t>The pricing model and the bigger picture</a:t>
            </a:r>
          </a:p>
          <a:p>
            <a:pPr marL="393700" indent="-393700">
              <a:buFont typeface="Arial" panose="020B0604020202020204" pitchFamily="34" charset="0"/>
              <a:buChar char="•"/>
            </a:pPr>
            <a:r>
              <a:rPr lang="en-US" sz="2800" b="0" dirty="0">
                <a:latin typeface="+mn-lt"/>
              </a:rPr>
              <a:t>What’s changing in the system?</a:t>
            </a:r>
          </a:p>
          <a:p>
            <a:pPr marL="393700" indent="-393700">
              <a:buFont typeface="Arial" panose="020B0604020202020204" pitchFamily="34" charset="0"/>
              <a:buChar char="•"/>
            </a:pPr>
            <a:r>
              <a:rPr lang="en-US" sz="2800" b="0" dirty="0">
                <a:latin typeface="+mn-lt"/>
              </a:rPr>
              <a:t>Changes affecting NASCs and EGL sites</a:t>
            </a:r>
          </a:p>
          <a:p>
            <a:pPr marL="393700" indent="-393700">
              <a:buFont typeface="Arial" panose="020B0604020202020204" pitchFamily="34" charset="0"/>
              <a:buChar char="•"/>
            </a:pPr>
            <a:r>
              <a:rPr lang="en-US" sz="2800" b="0" dirty="0">
                <a:latin typeface="+mn-lt"/>
              </a:rPr>
              <a:t>Community Group Home pricing model</a:t>
            </a:r>
            <a:endParaRPr lang="en-NZ" sz="2800" b="0" dirty="0">
              <a:latin typeface="+mn-lt"/>
            </a:endParaRPr>
          </a:p>
        </p:txBody>
      </p:sp>
    </p:spTree>
    <p:extLst>
      <p:ext uri="{BB962C8B-B14F-4D97-AF65-F5344CB8AC3E}">
        <p14:creationId xmlns:p14="http://schemas.microsoft.com/office/powerpoint/2010/main" val="47400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67F14-F3FE-FF4C-A52A-EC37AD6156F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42EC719-E5EA-F516-FF48-ACD6B0F949F5}"/>
              </a:ext>
            </a:extLst>
          </p:cNvPr>
          <p:cNvSpPr>
            <a:spLocks noGrp="1"/>
          </p:cNvSpPr>
          <p:nvPr>
            <p:ph type="title"/>
          </p:nvPr>
        </p:nvSpPr>
        <p:spPr>
          <a:xfrm>
            <a:off x="239349" y="374654"/>
            <a:ext cx="6727508" cy="648072"/>
          </a:xfrm>
        </p:spPr>
        <p:txBody>
          <a:bodyPr/>
          <a:lstStyle/>
          <a:p>
            <a:r>
              <a:rPr lang="en-US" sz="4000" dirty="0"/>
              <a:t>70/20/10 learning model</a:t>
            </a:r>
            <a:endParaRPr lang="en-NZ" sz="4000" dirty="0"/>
          </a:p>
        </p:txBody>
      </p:sp>
      <p:pic>
        <p:nvPicPr>
          <p:cNvPr id="3" name="Content Placeholder 2">
            <a:extLst>
              <a:ext uri="{FF2B5EF4-FFF2-40B4-BE49-F238E27FC236}">
                <a16:creationId xmlns:a16="http://schemas.microsoft.com/office/drawing/2014/main" id="{94DA2644-6B82-AFAA-9844-349F79C4F352}"/>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195305" y="0"/>
            <a:ext cx="4996695" cy="6738257"/>
          </a:xfrm>
        </p:spPr>
      </p:pic>
      <p:grpSp>
        <p:nvGrpSpPr>
          <p:cNvPr id="41" name="Group 40" descr="Arrow showingthe start of progress pointing upwards">
            <a:extLst>
              <a:ext uri="{FF2B5EF4-FFF2-40B4-BE49-F238E27FC236}">
                <a16:creationId xmlns:a16="http://schemas.microsoft.com/office/drawing/2014/main" id="{B8EFAF4F-0782-D9E4-46D3-44A90A16BBED}"/>
              </a:ext>
            </a:extLst>
          </p:cNvPr>
          <p:cNvGrpSpPr/>
          <p:nvPr/>
        </p:nvGrpSpPr>
        <p:grpSpPr>
          <a:xfrm>
            <a:off x="40813" y="4406257"/>
            <a:ext cx="1968545" cy="887567"/>
            <a:chOff x="40813" y="4577995"/>
            <a:chExt cx="1968545" cy="887567"/>
          </a:xfrm>
        </p:grpSpPr>
        <p:sp>
          <p:nvSpPr>
            <p:cNvPr id="12" name="Trapezoid 9">
              <a:extLst>
                <a:ext uri="{FF2B5EF4-FFF2-40B4-BE49-F238E27FC236}">
                  <a16:creationId xmlns:a16="http://schemas.microsoft.com/office/drawing/2014/main" id="{B1C408DD-A9A9-0D2B-59C7-3887339B6008}"/>
                </a:ext>
              </a:extLst>
            </p:cNvPr>
            <p:cNvSpPr/>
            <p:nvPr/>
          </p:nvSpPr>
          <p:spPr>
            <a:xfrm>
              <a:off x="40813" y="4615260"/>
              <a:ext cx="1968545" cy="850302"/>
            </a:xfrm>
            <a:custGeom>
              <a:avLst/>
              <a:gdLst>
                <a:gd name="connsiteX0" fmla="*/ 0 w 1602509"/>
                <a:gd name="connsiteY0" fmla="*/ 1270000 h 1270000"/>
                <a:gd name="connsiteX1" fmla="*/ 317500 w 1602509"/>
                <a:gd name="connsiteY1" fmla="*/ 0 h 1270000"/>
                <a:gd name="connsiteX2" fmla="*/ 1285009 w 1602509"/>
                <a:gd name="connsiteY2" fmla="*/ 0 h 1270000"/>
                <a:gd name="connsiteX3" fmla="*/ 1602509 w 1602509"/>
                <a:gd name="connsiteY3" fmla="*/ 1270000 h 1270000"/>
                <a:gd name="connsiteX4" fmla="*/ 0 w 1602509"/>
                <a:gd name="connsiteY4" fmla="*/ 1270000 h 1270000"/>
                <a:gd name="connsiteX0" fmla="*/ 0 w 1705264"/>
                <a:gd name="connsiteY0" fmla="*/ 1376218 h 1376218"/>
                <a:gd name="connsiteX1" fmla="*/ 317500 w 1705264"/>
                <a:gd name="connsiteY1" fmla="*/ 106218 h 1376218"/>
                <a:gd name="connsiteX2" fmla="*/ 1705264 w 1705264"/>
                <a:gd name="connsiteY2" fmla="*/ 0 h 1376218"/>
                <a:gd name="connsiteX3" fmla="*/ 1602509 w 1705264"/>
                <a:gd name="connsiteY3" fmla="*/ 1376218 h 1376218"/>
                <a:gd name="connsiteX4" fmla="*/ 0 w 1705264"/>
                <a:gd name="connsiteY4" fmla="*/ 1376218 h 1376218"/>
                <a:gd name="connsiteX0" fmla="*/ 0 w 1722582"/>
                <a:gd name="connsiteY0" fmla="*/ 1376218 h 1403927"/>
                <a:gd name="connsiteX1" fmla="*/ 317500 w 1722582"/>
                <a:gd name="connsiteY1" fmla="*/ 106218 h 1403927"/>
                <a:gd name="connsiteX2" fmla="*/ 1705264 w 1722582"/>
                <a:gd name="connsiteY2" fmla="*/ 0 h 1403927"/>
                <a:gd name="connsiteX3" fmla="*/ 1722582 w 1722582"/>
                <a:gd name="connsiteY3" fmla="*/ 1403927 h 1403927"/>
                <a:gd name="connsiteX4" fmla="*/ 0 w 1722582"/>
                <a:gd name="connsiteY4" fmla="*/ 1376218 h 1403927"/>
                <a:gd name="connsiteX0" fmla="*/ 0 w 1716795"/>
                <a:gd name="connsiteY0" fmla="*/ 1408048 h 1408048"/>
                <a:gd name="connsiteX1" fmla="*/ 311713 w 1716795"/>
                <a:gd name="connsiteY1" fmla="*/ 106218 h 1408048"/>
                <a:gd name="connsiteX2" fmla="*/ 1699477 w 1716795"/>
                <a:gd name="connsiteY2" fmla="*/ 0 h 1408048"/>
                <a:gd name="connsiteX3" fmla="*/ 1716795 w 1716795"/>
                <a:gd name="connsiteY3" fmla="*/ 1403927 h 1408048"/>
                <a:gd name="connsiteX4" fmla="*/ 0 w 1716795"/>
                <a:gd name="connsiteY4" fmla="*/ 1408048 h 1408048"/>
                <a:gd name="connsiteX0" fmla="*/ 26846 w 1743641"/>
                <a:gd name="connsiteY0" fmla="*/ 1408048 h 1408048"/>
                <a:gd name="connsiteX1" fmla="*/ 0 w 1743641"/>
                <a:gd name="connsiteY1" fmla="*/ 710995 h 1408048"/>
                <a:gd name="connsiteX2" fmla="*/ 1726323 w 1743641"/>
                <a:gd name="connsiteY2" fmla="*/ 0 h 1408048"/>
                <a:gd name="connsiteX3" fmla="*/ 1743641 w 1743641"/>
                <a:gd name="connsiteY3" fmla="*/ 1403927 h 1408048"/>
                <a:gd name="connsiteX4" fmla="*/ 26846 w 1743641"/>
                <a:gd name="connsiteY4" fmla="*/ 1408048 h 1408048"/>
                <a:gd name="connsiteX0" fmla="*/ 26846 w 1743641"/>
                <a:gd name="connsiteY0" fmla="*/ 1396474 h 1396474"/>
                <a:gd name="connsiteX1" fmla="*/ 0 w 1743641"/>
                <a:gd name="connsiteY1" fmla="*/ 699421 h 1396474"/>
                <a:gd name="connsiteX2" fmla="*/ 1740791 w 1743641"/>
                <a:gd name="connsiteY2" fmla="*/ 0 h 1396474"/>
                <a:gd name="connsiteX3" fmla="*/ 1743641 w 1743641"/>
                <a:gd name="connsiteY3" fmla="*/ 1392353 h 1396474"/>
                <a:gd name="connsiteX4" fmla="*/ 26846 w 1743641"/>
                <a:gd name="connsiteY4" fmla="*/ 1396474 h 1396474"/>
                <a:gd name="connsiteX0" fmla="*/ 23952 w 1743641"/>
                <a:gd name="connsiteY0" fmla="*/ 1384900 h 1392353"/>
                <a:gd name="connsiteX1" fmla="*/ 0 w 1743641"/>
                <a:gd name="connsiteY1" fmla="*/ 699421 h 1392353"/>
                <a:gd name="connsiteX2" fmla="*/ 1740791 w 1743641"/>
                <a:gd name="connsiteY2" fmla="*/ 0 h 1392353"/>
                <a:gd name="connsiteX3" fmla="*/ 1743641 w 1743641"/>
                <a:gd name="connsiteY3" fmla="*/ 1392353 h 1392353"/>
                <a:gd name="connsiteX4" fmla="*/ 23952 w 1743641"/>
                <a:gd name="connsiteY4" fmla="*/ 1384900 h 1392353"/>
                <a:gd name="connsiteX0" fmla="*/ 0 w 1719689"/>
                <a:gd name="connsiteY0" fmla="*/ 1384900 h 1392353"/>
                <a:gd name="connsiteX1" fmla="*/ 7878 w 1719689"/>
                <a:gd name="connsiteY1" fmla="*/ 693634 h 1392353"/>
                <a:gd name="connsiteX2" fmla="*/ 1716839 w 1719689"/>
                <a:gd name="connsiteY2" fmla="*/ 0 h 1392353"/>
                <a:gd name="connsiteX3" fmla="*/ 1719689 w 1719689"/>
                <a:gd name="connsiteY3" fmla="*/ 1392353 h 1392353"/>
                <a:gd name="connsiteX4" fmla="*/ 0 w 1719689"/>
                <a:gd name="connsiteY4" fmla="*/ 1384900 h 1392353"/>
                <a:gd name="connsiteX0" fmla="*/ 6591 w 1726280"/>
                <a:gd name="connsiteY0" fmla="*/ 1384900 h 1392353"/>
                <a:gd name="connsiteX1" fmla="*/ 0 w 1726280"/>
                <a:gd name="connsiteY1" fmla="*/ 687847 h 1392353"/>
                <a:gd name="connsiteX2" fmla="*/ 1723430 w 1726280"/>
                <a:gd name="connsiteY2" fmla="*/ 0 h 1392353"/>
                <a:gd name="connsiteX3" fmla="*/ 1726280 w 1726280"/>
                <a:gd name="connsiteY3" fmla="*/ 1392353 h 1392353"/>
                <a:gd name="connsiteX4" fmla="*/ 6591 w 1726280"/>
                <a:gd name="connsiteY4" fmla="*/ 1384900 h 1392353"/>
                <a:gd name="connsiteX0" fmla="*/ 0 w 1719689"/>
                <a:gd name="connsiteY0" fmla="*/ 1384900 h 1392353"/>
                <a:gd name="connsiteX1" fmla="*/ 1716839 w 1719689"/>
                <a:gd name="connsiteY1" fmla="*/ 0 h 1392353"/>
                <a:gd name="connsiteX2" fmla="*/ 1719689 w 1719689"/>
                <a:gd name="connsiteY2" fmla="*/ 1392353 h 1392353"/>
                <a:gd name="connsiteX3" fmla="*/ 0 w 1719689"/>
                <a:gd name="connsiteY3" fmla="*/ 1384900 h 1392353"/>
                <a:gd name="connsiteX0" fmla="*/ 0 w 1719689"/>
                <a:gd name="connsiteY0" fmla="*/ 1529030 h 1536483"/>
                <a:gd name="connsiteX1" fmla="*/ 1708158 w 1719689"/>
                <a:gd name="connsiteY1" fmla="*/ 0 h 1536483"/>
                <a:gd name="connsiteX2" fmla="*/ 1719689 w 1719689"/>
                <a:gd name="connsiteY2" fmla="*/ 1536483 h 1536483"/>
                <a:gd name="connsiteX3" fmla="*/ 0 w 1719689"/>
                <a:gd name="connsiteY3" fmla="*/ 1529030 h 1536483"/>
                <a:gd name="connsiteX0" fmla="*/ 0 w 1713902"/>
                <a:gd name="connsiteY0" fmla="*/ 1529030 h 1764691"/>
                <a:gd name="connsiteX1" fmla="*/ 1708158 w 1713902"/>
                <a:gd name="connsiteY1" fmla="*/ 0 h 1764691"/>
                <a:gd name="connsiteX2" fmla="*/ 1713902 w 1713902"/>
                <a:gd name="connsiteY2" fmla="*/ 1764691 h 1764691"/>
                <a:gd name="connsiteX3" fmla="*/ 0 w 1713902"/>
                <a:gd name="connsiteY3" fmla="*/ 1529030 h 1764691"/>
                <a:gd name="connsiteX0" fmla="*/ 0 w 1968545"/>
                <a:gd name="connsiteY0" fmla="*/ 1745226 h 1764691"/>
                <a:gd name="connsiteX1" fmla="*/ 1962801 w 1968545"/>
                <a:gd name="connsiteY1" fmla="*/ 0 h 1764691"/>
                <a:gd name="connsiteX2" fmla="*/ 1968545 w 1968545"/>
                <a:gd name="connsiteY2" fmla="*/ 1764691 h 1764691"/>
                <a:gd name="connsiteX3" fmla="*/ 0 w 1968545"/>
                <a:gd name="connsiteY3" fmla="*/ 1745226 h 1764691"/>
              </a:gdLst>
              <a:ahLst/>
              <a:cxnLst>
                <a:cxn ang="0">
                  <a:pos x="connsiteX0" y="connsiteY0"/>
                </a:cxn>
                <a:cxn ang="0">
                  <a:pos x="connsiteX1" y="connsiteY1"/>
                </a:cxn>
                <a:cxn ang="0">
                  <a:pos x="connsiteX2" y="connsiteY2"/>
                </a:cxn>
                <a:cxn ang="0">
                  <a:pos x="connsiteX3" y="connsiteY3"/>
                </a:cxn>
              </a:cxnLst>
              <a:rect l="l" t="t" r="r" b="b"/>
              <a:pathLst>
                <a:path w="1968545" h="1764691">
                  <a:moveTo>
                    <a:pt x="0" y="1745226"/>
                  </a:moveTo>
                  <a:lnTo>
                    <a:pt x="1962801" y="0"/>
                  </a:lnTo>
                  <a:cubicBezTo>
                    <a:pt x="1966645" y="512161"/>
                    <a:pt x="1964701" y="1252530"/>
                    <a:pt x="1968545" y="1764691"/>
                  </a:cubicBezTo>
                  <a:lnTo>
                    <a:pt x="0" y="1745226"/>
                  </a:lnTo>
                  <a:close/>
                </a:path>
              </a:pathLst>
            </a:cu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18" name="Straight Arrow Connector 17">
              <a:extLst>
                <a:ext uri="{FF2B5EF4-FFF2-40B4-BE49-F238E27FC236}">
                  <a16:creationId xmlns:a16="http://schemas.microsoft.com/office/drawing/2014/main" id="{3B35844A-00EE-00D4-1646-E7A5F66DA377}"/>
                </a:ext>
              </a:extLst>
            </p:cNvPr>
            <p:cNvCxnSpPr>
              <a:cxnSpLocks/>
            </p:cNvCxnSpPr>
            <p:nvPr/>
          </p:nvCxnSpPr>
          <p:spPr>
            <a:xfrm flipV="1">
              <a:off x="710505" y="4577995"/>
              <a:ext cx="863484" cy="378691"/>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descr="Ongoing progress repesented by an arrow pointing upwards">
            <a:extLst>
              <a:ext uri="{FF2B5EF4-FFF2-40B4-BE49-F238E27FC236}">
                <a16:creationId xmlns:a16="http://schemas.microsoft.com/office/drawing/2014/main" id="{1254585D-6BC1-C39E-301C-B7E840A9E90D}"/>
              </a:ext>
            </a:extLst>
          </p:cNvPr>
          <p:cNvGrpSpPr/>
          <p:nvPr/>
        </p:nvGrpSpPr>
        <p:grpSpPr>
          <a:xfrm>
            <a:off x="2114950" y="3679039"/>
            <a:ext cx="1746536" cy="1614785"/>
            <a:chOff x="2114950" y="3850777"/>
            <a:chExt cx="1746536" cy="1614785"/>
          </a:xfrm>
        </p:grpSpPr>
        <p:sp>
          <p:nvSpPr>
            <p:cNvPr id="10" name="Trapezoid 9">
              <a:extLst>
                <a:ext uri="{FF2B5EF4-FFF2-40B4-BE49-F238E27FC236}">
                  <a16:creationId xmlns:a16="http://schemas.microsoft.com/office/drawing/2014/main" id="{85F9CE64-D74B-2F8E-047E-D9354661E895}"/>
                </a:ext>
              </a:extLst>
            </p:cNvPr>
            <p:cNvSpPr/>
            <p:nvPr/>
          </p:nvSpPr>
          <p:spPr>
            <a:xfrm>
              <a:off x="2114950" y="3893699"/>
              <a:ext cx="1746536" cy="1571863"/>
            </a:xfrm>
            <a:custGeom>
              <a:avLst/>
              <a:gdLst>
                <a:gd name="connsiteX0" fmla="*/ 0 w 1602509"/>
                <a:gd name="connsiteY0" fmla="*/ 1270000 h 1270000"/>
                <a:gd name="connsiteX1" fmla="*/ 317500 w 1602509"/>
                <a:gd name="connsiteY1" fmla="*/ 0 h 1270000"/>
                <a:gd name="connsiteX2" fmla="*/ 1285009 w 1602509"/>
                <a:gd name="connsiteY2" fmla="*/ 0 h 1270000"/>
                <a:gd name="connsiteX3" fmla="*/ 1602509 w 1602509"/>
                <a:gd name="connsiteY3" fmla="*/ 1270000 h 1270000"/>
                <a:gd name="connsiteX4" fmla="*/ 0 w 1602509"/>
                <a:gd name="connsiteY4" fmla="*/ 1270000 h 1270000"/>
                <a:gd name="connsiteX0" fmla="*/ 0 w 1705264"/>
                <a:gd name="connsiteY0" fmla="*/ 1376218 h 1376218"/>
                <a:gd name="connsiteX1" fmla="*/ 317500 w 1705264"/>
                <a:gd name="connsiteY1" fmla="*/ 106218 h 1376218"/>
                <a:gd name="connsiteX2" fmla="*/ 1705264 w 1705264"/>
                <a:gd name="connsiteY2" fmla="*/ 0 h 1376218"/>
                <a:gd name="connsiteX3" fmla="*/ 1602509 w 1705264"/>
                <a:gd name="connsiteY3" fmla="*/ 1376218 h 1376218"/>
                <a:gd name="connsiteX4" fmla="*/ 0 w 1705264"/>
                <a:gd name="connsiteY4" fmla="*/ 1376218 h 1376218"/>
                <a:gd name="connsiteX0" fmla="*/ 0 w 1722582"/>
                <a:gd name="connsiteY0" fmla="*/ 1376218 h 1403927"/>
                <a:gd name="connsiteX1" fmla="*/ 317500 w 1722582"/>
                <a:gd name="connsiteY1" fmla="*/ 106218 h 1403927"/>
                <a:gd name="connsiteX2" fmla="*/ 1705264 w 1722582"/>
                <a:gd name="connsiteY2" fmla="*/ 0 h 1403927"/>
                <a:gd name="connsiteX3" fmla="*/ 1722582 w 1722582"/>
                <a:gd name="connsiteY3" fmla="*/ 1403927 h 1403927"/>
                <a:gd name="connsiteX4" fmla="*/ 0 w 1722582"/>
                <a:gd name="connsiteY4" fmla="*/ 1376218 h 1403927"/>
                <a:gd name="connsiteX0" fmla="*/ 0 w 1716795"/>
                <a:gd name="connsiteY0" fmla="*/ 1408048 h 1408048"/>
                <a:gd name="connsiteX1" fmla="*/ 311713 w 1716795"/>
                <a:gd name="connsiteY1" fmla="*/ 106218 h 1408048"/>
                <a:gd name="connsiteX2" fmla="*/ 1699477 w 1716795"/>
                <a:gd name="connsiteY2" fmla="*/ 0 h 1408048"/>
                <a:gd name="connsiteX3" fmla="*/ 1716795 w 1716795"/>
                <a:gd name="connsiteY3" fmla="*/ 1403927 h 1408048"/>
                <a:gd name="connsiteX4" fmla="*/ 0 w 1716795"/>
                <a:gd name="connsiteY4" fmla="*/ 1408048 h 1408048"/>
                <a:gd name="connsiteX0" fmla="*/ 26846 w 1743641"/>
                <a:gd name="connsiteY0" fmla="*/ 1408048 h 1408048"/>
                <a:gd name="connsiteX1" fmla="*/ 0 w 1743641"/>
                <a:gd name="connsiteY1" fmla="*/ 710995 h 1408048"/>
                <a:gd name="connsiteX2" fmla="*/ 1726323 w 1743641"/>
                <a:gd name="connsiteY2" fmla="*/ 0 h 1408048"/>
                <a:gd name="connsiteX3" fmla="*/ 1743641 w 1743641"/>
                <a:gd name="connsiteY3" fmla="*/ 1403927 h 1408048"/>
                <a:gd name="connsiteX4" fmla="*/ 26846 w 1743641"/>
                <a:gd name="connsiteY4" fmla="*/ 1408048 h 1408048"/>
                <a:gd name="connsiteX0" fmla="*/ 26846 w 1743641"/>
                <a:gd name="connsiteY0" fmla="*/ 1396474 h 1396474"/>
                <a:gd name="connsiteX1" fmla="*/ 0 w 1743641"/>
                <a:gd name="connsiteY1" fmla="*/ 699421 h 1396474"/>
                <a:gd name="connsiteX2" fmla="*/ 1740791 w 1743641"/>
                <a:gd name="connsiteY2" fmla="*/ 0 h 1396474"/>
                <a:gd name="connsiteX3" fmla="*/ 1743641 w 1743641"/>
                <a:gd name="connsiteY3" fmla="*/ 1392353 h 1396474"/>
                <a:gd name="connsiteX4" fmla="*/ 26846 w 1743641"/>
                <a:gd name="connsiteY4" fmla="*/ 1396474 h 1396474"/>
                <a:gd name="connsiteX0" fmla="*/ 23952 w 1743641"/>
                <a:gd name="connsiteY0" fmla="*/ 1384900 h 1392353"/>
                <a:gd name="connsiteX1" fmla="*/ 0 w 1743641"/>
                <a:gd name="connsiteY1" fmla="*/ 699421 h 1392353"/>
                <a:gd name="connsiteX2" fmla="*/ 1740791 w 1743641"/>
                <a:gd name="connsiteY2" fmla="*/ 0 h 1392353"/>
                <a:gd name="connsiteX3" fmla="*/ 1743641 w 1743641"/>
                <a:gd name="connsiteY3" fmla="*/ 1392353 h 1392353"/>
                <a:gd name="connsiteX4" fmla="*/ 23952 w 1743641"/>
                <a:gd name="connsiteY4" fmla="*/ 1384900 h 1392353"/>
                <a:gd name="connsiteX0" fmla="*/ 0 w 1719689"/>
                <a:gd name="connsiteY0" fmla="*/ 1384900 h 1392353"/>
                <a:gd name="connsiteX1" fmla="*/ 7878 w 1719689"/>
                <a:gd name="connsiteY1" fmla="*/ 693634 h 1392353"/>
                <a:gd name="connsiteX2" fmla="*/ 1716839 w 1719689"/>
                <a:gd name="connsiteY2" fmla="*/ 0 h 1392353"/>
                <a:gd name="connsiteX3" fmla="*/ 1719689 w 1719689"/>
                <a:gd name="connsiteY3" fmla="*/ 1392353 h 1392353"/>
                <a:gd name="connsiteX4" fmla="*/ 0 w 1719689"/>
                <a:gd name="connsiteY4" fmla="*/ 1384900 h 1392353"/>
                <a:gd name="connsiteX0" fmla="*/ 6591 w 1726280"/>
                <a:gd name="connsiteY0" fmla="*/ 1384900 h 1392353"/>
                <a:gd name="connsiteX1" fmla="*/ 0 w 1726280"/>
                <a:gd name="connsiteY1" fmla="*/ 687847 h 1392353"/>
                <a:gd name="connsiteX2" fmla="*/ 1723430 w 1726280"/>
                <a:gd name="connsiteY2" fmla="*/ 0 h 1392353"/>
                <a:gd name="connsiteX3" fmla="*/ 1726280 w 1726280"/>
                <a:gd name="connsiteY3" fmla="*/ 1392353 h 1392353"/>
                <a:gd name="connsiteX4" fmla="*/ 6591 w 1726280"/>
                <a:gd name="connsiteY4" fmla="*/ 1384900 h 1392353"/>
                <a:gd name="connsiteX0" fmla="*/ 6591 w 1726280"/>
                <a:gd name="connsiteY0" fmla="*/ 1489072 h 1496525"/>
                <a:gd name="connsiteX1" fmla="*/ 0 w 1726280"/>
                <a:gd name="connsiteY1" fmla="*/ 792019 h 1496525"/>
                <a:gd name="connsiteX2" fmla="*/ 1720536 w 1726280"/>
                <a:gd name="connsiteY2" fmla="*/ 0 h 1496525"/>
                <a:gd name="connsiteX3" fmla="*/ 1726280 w 1726280"/>
                <a:gd name="connsiteY3" fmla="*/ 1496525 h 1496525"/>
                <a:gd name="connsiteX4" fmla="*/ 6591 w 1726280"/>
                <a:gd name="connsiteY4" fmla="*/ 1489072 h 1496525"/>
                <a:gd name="connsiteX0" fmla="*/ 6591 w 1746536"/>
                <a:gd name="connsiteY0" fmla="*/ 1489072 h 1577548"/>
                <a:gd name="connsiteX1" fmla="*/ 0 w 1746536"/>
                <a:gd name="connsiteY1" fmla="*/ 792019 h 1577548"/>
                <a:gd name="connsiteX2" fmla="*/ 1720536 w 1746536"/>
                <a:gd name="connsiteY2" fmla="*/ 0 h 1577548"/>
                <a:gd name="connsiteX3" fmla="*/ 1746536 w 1746536"/>
                <a:gd name="connsiteY3" fmla="*/ 1577548 h 1577548"/>
                <a:gd name="connsiteX4" fmla="*/ 6591 w 1746536"/>
                <a:gd name="connsiteY4" fmla="*/ 1489072 h 1577548"/>
                <a:gd name="connsiteX0" fmla="*/ 6591 w 1746536"/>
                <a:gd name="connsiteY0" fmla="*/ 1489072 h 1577548"/>
                <a:gd name="connsiteX1" fmla="*/ 0 w 1746536"/>
                <a:gd name="connsiteY1" fmla="*/ 728358 h 1577548"/>
                <a:gd name="connsiteX2" fmla="*/ 1720536 w 1746536"/>
                <a:gd name="connsiteY2" fmla="*/ 0 h 1577548"/>
                <a:gd name="connsiteX3" fmla="*/ 1746536 w 1746536"/>
                <a:gd name="connsiteY3" fmla="*/ 1577548 h 1577548"/>
                <a:gd name="connsiteX4" fmla="*/ 6591 w 1746536"/>
                <a:gd name="connsiteY4" fmla="*/ 1489072 h 1577548"/>
                <a:gd name="connsiteX0" fmla="*/ 6591 w 1746536"/>
                <a:gd name="connsiteY0" fmla="*/ 1564307 h 1577548"/>
                <a:gd name="connsiteX1" fmla="*/ 0 w 1746536"/>
                <a:gd name="connsiteY1" fmla="*/ 728358 h 1577548"/>
                <a:gd name="connsiteX2" fmla="*/ 1720536 w 1746536"/>
                <a:gd name="connsiteY2" fmla="*/ 0 h 1577548"/>
                <a:gd name="connsiteX3" fmla="*/ 1746536 w 1746536"/>
                <a:gd name="connsiteY3" fmla="*/ 1577548 h 1577548"/>
                <a:gd name="connsiteX4" fmla="*/ 6591 w 1746536"/>
                <a:gd name="connsiteY4" fmla="*/ 1564307 h 1577548"/>
                <a:gd name="connsiteX0" fmla="*/ 6591 w 1746536"/>
                <a:gd name="connsiteY0" fmla="*/ 1584563 h 1584563"/>
                <a:gd name="connsiteX1" fmla="*/ 0 w 1746536"/>
                <a:gd name="connsiteY1" fmla="*/ 728358 h 1584563"/>
                <a:gd name="connsiteX2" fmla="*/ 1720536 w 1746536"/>
                <a:gd name="connsiteY2" fmla="*/ 0 h 1584563"/>
                <a:gd name="connsiteX3" fmla="*/ 1746536 w 1746536"/>
                <a:gd name="connsiteY3" fmla="*/ 1577548 h 1584563"/>
                <a:gd name="connsiteX4" fmla="*/ 6591 w 1746536"/>
                <a:gd name="connsiteY4" fmla="*/ 1584563 h 1584563"/>
                <a:gd name="connsiteX0" fmla="*/ 6591 w 1746536"/>
                <a:gd name="connsiteY0" fmla="*/ 1571863 h 1571863"/>
                <a:gd name="connsiteX1" fmla="*/ 0 w 1746536"/>
                <a:gd name="connsiteY1" fmla="*/ 715658 h 1571863"/>
                <a:gd name="connsiteX2" fmla="*/ 1717361 w 1746536"/>
                <a:gd name="connsiteY2" fmla="*/ 0 h 1571863"/>
                <a:gd name="connsiteX3" fmla="*/ 1746536 w 1746536"/>
                <a:gd name="connsiteY3" fmla="*/ 1564848 h 1571863"/>
                <a:gd name="connsiteX4" fmla="*/ 6591 w 1746536"/>
                <a:gd name="connsiteY4" fmla="*/ 1571863 h 1571863"/>
                <a:gd name="connsiteX0" fmla="*/ 6591 w 1746536"/>
                <a:gd name="connsiteY0" fmla="*/ 1571863 h 1571863"/>
                <a:gd name="connsiteX1" fmla="*/ 0 w 1746536"/>
                <a:gd name="connsiteY1" fmla="*/ 715658 h 1571863"/>
                <a:gd name="connsiteX2" fmla="*/ 1733236 w 1746536"/>
                <a:gd name="connsiteY2" fmla="*/ 0 h 1571863"/>
                <a:gd name="connsiteX3" fmla="*/ 1746536 w 1746536"/>
                <a:gd name="connsiteY3" fmla="*/ 1564848 h 1571863"/>
                <a:gd name="connsiteX4" fmla="*/ 6591 w 1746536"/>
                <a:gd name="connsiteY4" fmla="*/ 1571863 h 1571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36" h="1571863">
                  <a:moveTo>
                    <a:pt x="6591" y="1571863"/>
                  </a:moveTo>
                  <a:lnTo>
                    <a:pt x="0" y="715658"/>
                  </a:lnTo>
                  <a:lnTo>
                    <a:pt x="1733236" y="0"/>
                  </a:lnTo>
                  <a:cubicBezTo>
                    <a:pt x="1735151" y="498842"/>
                    <a:pt x="1744621" y="1066006"/>
                    <a:pt x="1746536" y="1564848"/>
                  </a:cubicBezTo>
                  <a:lnTo>
                    <a:pt x="6591" y="1571863"/>
                  </a:lnTo>
                  <a:close/>
                </a:path>
              </a:pathLst>
            </a:cu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19" name="Straight Arrow Connector 18">
              <a:extLst>
                <a:ext uri="{FF2B5EF4-FFF2-40B4-BE49-F238E27FC236}">
                  <a16:creationId xmlns:a16="http://schemas.microsoft.com/office/drawing/2014/main" id="{9C0DD005-8736-B576-AFB5-ACB01E1272C5}"/>
                </a:ext>
              </a:extLst>
            </p:cNvPr>
            <p:cNvCxnSpPr>
              <a:cxnSpLocks/>
            </p:cNvCxnSpPr>
            <p:nvPr/>
          </p:nvCxnSpPr>
          <p:spPr>
            <a:xfrm flipV="1">
              <a:off x="2587440" y="3850777"/>
              <a:ext cx="800354" cy="337127"/>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descr="Progress represented by an arrow pointing upwards">
            <a:extLst>
              <a:ext uri="{FF2B5EF4-FFF2-40B4-BE49-F238E27FC236}">
                <a16:creationId xmlns:a16="http://schemas.microsoft.com/office/drawing/2014/main" id="{B4087CC2-67BA-2378-7E5E-090984386DB8}"/>
              </a:ext>
            </a:extLst>
          </p:cNvPr>
          <p:cNvGrpSpPr/>
          <p:nvPr/>
        </p:nvGrpSpPr>
        <p:grpSpPr>
          <a:xfrm>
            <a:off x="3967078" y="2414082"/>
            <a:ext cx="3138638" cy="2879742"/>
            <a:chOff x="3967078" y="2585820"/>
            <a:chExt cx="3138638" cy="2879742"/>
          </a:xfrm>
        </p:grpSpPr>
        <p:sp>
          <p:nvSpPr>
            <p:cNvPr id="11" name="Trapezoid 9">
              <a:extLst>
                <a:ext uri="{FF2B5EF4-FFF2-40B4-BE49-F238E27FC236}">
                  <a16:creationId xmlns:a16="http://schemas.microsoft.com/office/drawing/2014/main" id="{C32B2453-B7BB-D32B-9608-5615F4773F53}"/>
                </a:ext>
              </a:extLst>
            </p:cNvPr>
            <p:cNvSpPr/>
            <p:nvPr/>
          </p:nvSpPr>
          <p:spPr>
            <a:xfrm>
              <a:off x="3967078" y="2585820"/>
              <a:ext cx="3138638" cy="2879742"/>
            </a:xfrm>
            <a:custGeom>
              <a:avLst/>
              <a:gdLst>
                <a:gd name="connsiteX0" fmla="*/ 0 w 1602509"/>
                <a:gd name="connsiteY0" fmla="*/ 1270000 h 1270000"/>
                <a:gd name="connsiteX1" fmla="*/ 317500 w 1602509"/>
                <a:gd name="connsiteY1" fmla="*/ 0 h 1270000"/>
                <a:gd name="connsiteX2" fmla="*/ 1285009 w 1602509"/>
                <a:gd name="connsiteY2" fmla="*/ 0 h 1270000"/>
                <a:gd name="connsiteX3" fmla="*/ 1602509 w 1602509"/>
                <a:gd name="connsiteY3" fmla="*/ 1270000 h 1270000"/>
                <a:gd name="connsiteX4" fmla="*/ 0 w 1602509"/>
                <a:gd name="connsiteY4" fmla="*/ 1270000 h 1270000"/>
                <a:gd name="connsiteX0" fmla="*/ 0 w 1705264"/>
                <a:gd name="connsiteY0" fmla="*/ 1376218 h 1376218"/>
                <a:gd name="connsiteX1" fmla="*/ 317500 w 1705264"/>
                <a:gd name="connsiteY1" fmla="*/ 106218 h 1376218"/>
                <a:gd name="connsiteX2" fmla="*/ 1705264 w 1705264"/>
                <a:gd name="connsiteY2" fmla="*/ 0 h 1376218"/>
                <a:gd name="connsiteX3" fmla="*/ 1602509 w 1705264"/>
                <a:gd name="connsiteY3" fmla="*/ 1376218 h 1376218"/>
                <a:gd name="connsiteX4" fmla="*/ 0 w 1705264"/>
                <a:gd name="connsiteY4" fmla="*/ 1376218 h 1376218"/>
                <a:gd name="connsiteX0" fmla="*/ 0 w 1722582"/>
                <a:gd name="connsiteY0" fmla="*/ 1376218 h 1403927"/>
                <a:gd name="connsiteX1" fmla="*/ 317500 w 1722582"/>
                <a:gd name="connsiteY1" fmla="*/ 106218 h 1403927"/>
                <a:gd name="connsiteX2" fmla="*/ 1705264 w 1722582"/>
                <a:gd name="connsiteY2" fmla="*/ 0 h 1403927"/>
                <a:gd name="connsiteX3" fmla="*/ 1722582 w 1722582"/>
                <a:gd name="connsiteY3" fmla="*/ 1403927 h 1403927"/>
                <a:gd name="connsiteX4" fmla="*/ 0 w 1722582"/>
                <a:gd name="connsiteY4" fmla="*/ 1376218 h 1403927"/>
                <a:gd name="connsiteX0" fmla="*/ 0 w 1716795"/>
                <a:gd name="connsiteY0" fmla="*/ 1408048 h 1408048"/>
                <a:gd name="connsiteX1" fmla="*/ 311713 w 1716795"/>
                <a:gd name="connsiteY1" fmla="*/ 106218 h 1408048"/>
                <a:gd name="connsiteX2" fmla="*/ 1699477 w 1716795"/>
                <a:gd name="connsiteY2" fmla="*/ 0 h 1408048"/>
                <a:gd name="connsiteX3" fmla="*/ 1716795 w 1716795"/>
                <a:gd name="connsiteY3" fmla="*/ 1403927 h 1408048"/>
                <a:gd name="connsiteX4" fmla="*/ 0 w 1716795"/>
                <a:gd name="connsiteY4" fmla="*/ 1408048 h 1408048"/>
                <a:gd name="connsiteX0" fmla="*/ 26846 w 1743641"/>
                <a:gd name="connsiteY0" fmla="*/ 1408048 h 1408048"/>
                <a:gd name="connsiteX1" fmla="*/ 0 w 1743641"/>
                <a:gd name="connsiteY1" fmla="*/ 710995 h 1408048"/>
                <a:gd name="connsiteX2" fmla="*/ 1726323 w 1743641"/>
                <a:gd name="connsiteY2" fmla="*/ 0 h 1408048"/>
                <a:gd name="connsiteX3" fmla="*/ 1743641 w 1743641"/>
                <a:gd name="connsiteY3" fmla="*/ 1403927 h 1408048"/>
                <a:gd name="connsiteX4" fmla="*/ 26846 w 1743641"/>
                <a:gd name="connsiteY4" fmla="*/ 1408048 h 1408048"/>
                <a:gd name="connsiteX0" fmla="*/ 26846 w 1743641"/>
                <a:gd name="connsiteY0" fmla="*/ 1396474 h 1396474"/>
                <a:gd name="connsiteX1" fmla="*/ 0 w 1743641"/>
                <a:gd name="connsiteY1" fmla="*/ 699421 h 1396474"/>
                <a:gd name="connsiteX2" fmla="*/ 1740791 w 1743641"/>
                <a:gd name="connsiteY2" fmla="*/ 0 h 1396474"/>
                <a:gd name="connsiteX3" fmla="*/ 1743641 w 1743641"/>
                <a:gd name="connsiteY3" fmla="*/ 1392353 h 1396474"/>
                <a:gd name="connsiteX4" fmla="*/ 26846 w 1743641"/>
                <a:gd name="connsiteY4" fmla="*/ 1396474 h 1396474"/>
                <a:gd name="connsiteX0" fmla="*/ 23952 w 1743641"/>
                <a:gd name="connsiteY0" fmla="*/ 1384900 h 1392353"/>
                <a:gd name="connsiteX1" fmla="*/ 0 w 1743641"/>
                <a:gd name="connsiteY1" fmla="*/ 699421 h 1392353"/>
                <a:gd name="connsiteX2" fmla="*/ 1740791 w 1743641"/>
                <a:gd name="connsiteY2" fmla="*/ 0 h 1392353"/>
                <a:gd name="connsiteX3" fmla="*/ 1743641 w 1743641"/>
                <a:gd name="connsiteY3" fmla="*/ 1392353 h 1392353"/>
                <a:gd name="connsiteX4" fmla="*/ 23952 w 1743641"/>
                <a:gd name="connsiteY4" fmla="*/ 1384900 h 1392353"/>
                <a:gd name="connsiteX0" fmla="*/ 0 w 1719689"/>
                <a:gd name="connsiteY0" fmla="*/ 1384900 h 1392353"/>
                <a:gd name="connsiteX1" fmla="*/ 7878 w 1719689"/>
                <a:gd name="connsiteY1" fmla="*/ 693634 h 1392353"/>
                <a:gd name="connsiteX2" fmla="*/ 1716839 w 1719689"/>
                <a:gd name="connsiteY2" fmla="*/ 0 h 1392353"/>
                <a:gd name="connsiteX3" fmla="*/ 1719689 w 1719689"/>
                <a:gd name="connsiteY3" fmla="*/ 1392353 h 1392353"/>
                <a:gd name="connsiteX4" fmla="*/ 0 w 1719689"/>
                <a:gd name="connsiteY4" fmla="*/ 1384900 h 1392353"/>
                <a:gd name="connsiteX0" fmla="*/ 6591 w 1726280"/>
                <a:gd name="connsiteY0" fmla="*/ 1384900 h 1392353"/>
                <a:gd name="connsiteX1" fmla="*/ 0 w 1726280"/>
                <a:gd name="connsiteY1" fmla="*/ 687847 h 1392353"/>
                <a:gd name="connsiteX2" fmla="*/ 1723430 w 1726280"/>
                <a:gd name="connsiteY2" fmla="*/ 0 h 1392353"/>
                <a:gd name="connsiteX3" fmla="*/ 1726280 w 1726280"/>
                <a:gd name="connsiteY3" fmla="*/ 1392353 h 1392353"/>
                <a:gd name="connsiteX4" fmla="*/ 6591 w 1726280"/>
                <a:gd name="connsiteY4" fmla="*/ 1384900 h 1392353"/>
                <a:gd name="connsiteX0" fmla="*/ 6591 w 1726280"/>
                <a:gd name="connsiteY0" fmla="*/ 1390640 h 1398093"/>
                <a:gd name="connsiteX1" fmla="*/ 0 w 1726280"/>
                <a:gd name="connsiteY1" fmla="*/ 693587 h 1398093"/>
                <a:gd name="connsiteX2" fmla="*/ 1710647 w 1726280"/>
                <a:gd name="connsiteY2" fmla="*/ 0 h 1398093"/>
                <a:gd name="connsiteX3" fmla="*/ 1726280 w 1726280"/>
                <a:gd name="connsiteY3" fmla="*/ 1398093 h 1398093"/>
                <a:gd name="connsiteX4" fmla="*/ 6591 w 1726280"/>
                <a:gd name="connsiteY4" fmla="*/ 1390640 h 1398093"/>
                <a:gd name="connsiteX0" fmla="*/ 6591 w 1724682"/>
                <a:gd name="connsiteY0" fmla="*/ 1390640 h 1428231"/>
                <a:gd name="connsiteX1" fmla="*/ 0 w 1724682"/>
                <a:gd name="connsiteY1" fmla="*/ 693587 h 1428231"/>
                <a:gd name="connsiteX2" fmla="*/ 1710647 w 1724682"/>
                <a:gd name="connsiteY2" fmla="*/ 0 h 1428231"/>
                <a:gd name="connsiteX3" fmla="*/ 1724682 w 1724682"/>
                <a:gd name="connsiteY3" fmla="*/ 1428231 h 1428231"/>
                <a:gd name="connsiteX4" fmla="*/ 6591 w 1724682"/>
                <a:gd name="connsiteY4" fmla="*/ 1390640 h 1428231"/>
                <a:gd name="connsiteX0" fmla="*/ 8188 w 1724682"/>
                <a:gd name="connsiteY0" fmla="*/ 1425083 h 1428231"/>
                <a:gd name="connsiteX1" fmla="*/ 0 w 1724682"/>
                <a:gd name="connsiteY1" fmla="*/ 693587 h 1428231"/>
                <a:gd name="connsiteX2" fmla="*/ 1710647 w 1724682"/>
                <a:gd name="connsiteY2" fmla="*/ 0 h 1428231"/>
                <a:gd name="connsiteX3" fmla="*/ 1724682 w 1724682"/>
                <a:gd name="connsiteY3" fmla="*/ 1428231 h 1428231"/>
                <a:gd name="connsiteX4" fmla="*/ 8188 w 1724682"/>
                <a:gd name="connsiteY4" fmla="*/ 1425083 h 1428231"/>
                <a:gd name="connsiteX0" fmla="*/ 11384 w 1727878"/>
                <a:gd name="connsiteY0" fmla="*/ 1425083 h 1428231"/>
                <a:gd name="connsiteX1" fmla="*/ 0 w 1727878"/>
                <a:gd name="connsiteY1" fmla="*/ 651968 h 1428231"/>
                <a:gd name="connsiteX2" fmla="*/ 1713843 w 1727878"/>
                <a:gd name="connsiteY2" fmla="*/ 0 h 1428231"/>
                <a:gd name="connsiteX3" fmla="*/ 1727878 w 1727878"/>
                <a:gd name="connsiteY3" fmla="*/ 1428231 h 1428231"/>
                <a:gd name="connsiteX4" fmla="*/ 11384 w 1727878"/>
                <a:gd name="connsiteY4" fmla="*/ 1425083 h 1428231"/>
                <a:gd name="connsiteX0" fmla="*/ 4371 w 1727878"/>
                <a:gd name="connsiteY0" fmla="*/ 1425083 h 1428231"/>
                <a:gd name="connsiteX1" fmla="*/ 0 w 1727878"/>
                <a:gd name="connsiteY1" fmla="*/ 651968 h 1428231"/>
                <a:gd name="connsiteX2" fmla="*/ 1713843 w 1727878"/>
                <a:gd name="connsiteY2" fmla="*/ 0 h 1428231"/>
                <a:gd name="connsiteX3" fmla="*/ 1727878 w 1727878"/>
                <a:gd name="connsiteY3" fmla="*/ 1428231 h 1428231"/>
                <a:gd name="connsiteX4" fmla="*/ 4371 w 1727878"/>
                <a:gd name="connsiteY4" fmla="*/ 1425083 h 1428231"/>
                <a:gd name="connsiteX0" fmla="*/ 9631 w 1733138"/>
                <a:gd name="connsiteY0" fmla="*/ 1425083 h 1428231"/>
                <a:gd name="connsiteX1" fmla="*/ 0 w 1733138"/>
                <a:gd name="connsiteY1" fmla="*/ 653543 h 1428231"/>
                <a:gd name="connsiteX2" fmla="*/ 1719103 w 1733138"/>
                <a:gd name="connsiteY2" fmla="*/ 0 h 1428231"/>
                <a:gd name="connsiteX3" fmla="*/ 1733138 w 1733138"/>
                <a:gd name="connsiteY3" fmla="*/ 1428231 h 1428231"/>
                <a:gd name="connsiteX4" fmla="*/ 9631 w 1733138"/>
                <a:gd name="connsiteY4" fmla="*/ 1425083 h 1428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138" h="1428231">
                  <a:moveTo>
                    <a:pt x="9631" y="1425083"/>
                  </a:moveTo>
                  <a:cubicBezTo>
                    <a:pt x="6902" y="1181251"/>
                    <a:pt x="2729" y="897375"/>
                    <a:pt x="0" y="653543"/>
                  </a:cubicBezTo>
                  <a:lnTo>
                    <a:pt x="1719103" y="0"/>
                  </a:lnTo>
                  <a:lnTo>
                    <a:pt x="1733138" y="1428231"/>
                  </a:lnTo>
                  <a:lnTo>
                    <a:pt x="9631" y="1425083"/>
                  </a:lnTo>
                  <a:close/>
                </a:path>
              </a:pathLst>
            </a:cu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20" name="Straight Arrow Connector 19">
              <a:extLst>
                <a:ext uri="{FF2B5EF4-FFF2-40B4-BE49-F238E27FC236}">
                  <a16:creationId xmlns:a16="http://schemas.microsoft.com/office/drawing/2014/main" id="{5BCD3EB7-9DB5-0D49-C775-C5F75C7CDC50}"/>
                </a:ext>
              </a:extLst>
            </p:cNvPr>
            <p:cNvCxnSpPr>
              <a:cxnSpLocks/>
            </p:cNvCxnSpPr>
            <p:nvPr/>
          </p:nvCxnSpPr>
          <p:spPr>
            <a:xfrm flipV="1">
              <a:off x="5047626" y="2869660"/>
              <a:ext cx="746637" cy="3243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1CC5E0D1-8F02-BFC0-DAB9-653F775D49E4}"/>
              </a:ext>
            </a:extLst>
          </p:cNvPr>
          <p:cNvSpPr txBox="1"/>
          <p:nvPr/>
        </p:nvSpPr>
        <p:spPr>
          <a:xfrm>
            <a:off x="402322" y="5311420"/>
            <a:ext cx="1479892" cy="538609"/>
          </a:xfrm>
          <a:prstGeom prst="rect">
            <a:avLst/>
          </a:prstGeom>
          <a:noFill/>
        </p:spPr>
        <p:txBody>
          <a:bodyPr wrap="none" rtlCol="0">
            <a:spAutoFit/>
          </a:bodyPr>
          <a:lstStyle/>
          <a:p>
            <a:pPr algn="ctr"/>
            <a:r>
              <a:rPr lang="en-US" dirty="0"/>
              <a:t>Training</a:t>
            </a:r>
          </a:p>
          <a:p>
            <a:pPr algn="ctr"/>
            <a:r>
              <a:rPr lang="en-US" sz="1100" dirty="0"/>
              <a:t>(Structured learning)</a:t>
            </a:r>
            <a:endParaRPr lang="en-NZ" sz="1100" dirty="0"/>
          </a:p>
        </p:txBody>
      </p:sp>
      <p:sp>
        <p:nvSpPr>
          <p:cNvPr id="22" name="TextBox 21">
            <a:extLst>
              <a:ext uri="{FF2B5EF4-FFF2-40B4-BE49-F238E27FC236}">
                <a16:creationId xmlns:a16="http://schemas.microsoft.com/office/drawing/2014/main" id="{A78078E6-8EA1-6DBA-0F11-B621F8A34760}"/>
              </a:ext>
            </a:extLst>
          </p:cNvPr>
          <p:cNvSpPr txBox="1"/>
          <p:nvPr/>
        </p:nvSpPr>
        <p:spPr>
          <a:xfrm>
            <a:off x="2207580" y="5311420"/>
            <a:ext cx="1653906" cy="646331"/>
          </a:xfrm>
          <a:prstGeom prst="rect">
            <a:avLst/>
          </a:prstGeom>
          <a:noFill/>
        </p:spPr>
        <p:txBody>
          <a:bodyPr wrap="square" rtlCol="0">
            <a:spAutoFit/>
          </a:bodyPr>
          <a:lstStyle/>
          <a:p>
            <a:pPr algn="ctr"/>
            <a:r>
              <a:rPr lang="en-US" dirty="0"/>
              <a:t>Learning</a:t>
            </a:r>
          </a:p>
          <a:p>
            <a:pPr algn="ctr"/>
            <a:r>
              <a:rPr lang="en-US" dirty="0"/>
              <a:t>from others</a:t>
            </a:r>
          </a:p>
        </p:txBody>
      </p:sp>
      <p:sp>
        <p:nvSpPr>
          <p:cNvPr id="23" name="TextBox 22">
            <a:extLst>
              <a:ext uri="{FF2B5EF4-FFF2-40B4-BE49-F238E27FC236}">
                <a16:creationId xmlns:a16="http://schemas.microsoft.com/office/drawing/2014/main" id="{9F9C9562-A55E-1581-4006-1234D8664087}"/>
              </a:ext>
            </a:extLst>
          </p:cNvPr>
          <p:cNvSpPr txBox="1"/>
          <p:nvPr/>
        </p:nvSpPr>
        <p:spPr>
          <a:xfrm>
            <a:off x="3967078" y="5311420"/>
            <a:ext cx="3138637" cy="538609"/>
          </a:xfrm>
          <a:prstGeom prst="rect">
            <a:avLst/>
          </a:prstGeom>
          <a:noFill/>
        </p:spPr>
        <p:txBody>
          <a:bodyPr wrap="square" rtlCol="0">
            <a:spAutoFit/>
          </a:bodyPr>
          <a:lstStyle/>
          <a:p>
            <a:pPr algn="ctr"/>
            <a:r>
              <a:rPr lang="en-US" dirty="0"/>
              <a:t>Learning from experience</a:t>
            </a:r>
            <a:br>
              <a:rPr lang="en-US" dirty="0"/>
            </a:br>
            <a:r>
              <a:rPr lang="en-US" sz="1100" dirty="0"/>
              <a:t>(on the job learning)</a:t>
            </a:r>
          </a:p>
        </p:txBody>
      </p:sp>
      <p:sp>
        <p:nvSpPr>
          <p:cNvPr id="39" name="Title 4" descr="A text box">
            <a:extLst>
              <a:ext uri="{FF2B5EF4-FFF2-40B4-BE49-F238E27FC236}">
                <a16:creationId xmlns:a16="http://schemas.microsoft.com/office/drawing/2014/main" id="{FBE69853-9EE2-E4B3-B7EC-EB7E6090D43E}"/>
              </a:ext>
            </a:extLst>
          </p:cNvPr>
          <p:cNvSpPr txBox="1">
            <a:spLocks/>
          </p:cNvSpPr>
          <p:nvPr/>
        </p:nvSpPr>
        <p:spPr>
          <a:xfrm>
            <a:off x="239348" y="1158425"/>
            <a:ext cx="6360034" cy="2563536"/>
          </a:xfrm>
          <a:prstGeom prst="rect">
            <a:avLst/>
          </a:prstGeom>
        </p:spPr>
        <p:txBody>
          <a:bodyPr/>
          <a:lstStyle>
            <a:lvl1pPr algn="l" defTabSz="914400" rtl="0" eaLnBrk="1" latinLnBrk="0" hangingPunct="1">
              <a:spcBef>
                <a:spcPct val="0"/>
              </a:spcBef>
              <a:buNone/>
              <a:tabLst>
                <a:tab pos="3405188" algn="l"/>
              </a:tabLst>
              <a:defRPr sz="4400" b="1" i="0" kern="1200">
                <a:solidFill>
                  <a:schemeClr val="tx1"/>
                </a:solidFill>
                <a:latin typeface="+mj-lt"/>
                <a:ea typeface="Verdana" panose="020B0604030504040204" pitchFamily="34" charset="0"/>
                <a:cs typeface="Verdana" panose="020B0604030504040204" pitchFamily="34" charset="0"/>
              </a:defRPr>
            </a:lvl1pPr>
          </a:lstStyle>
          <a:p>
            <a:pPr marL="393700" indent="-393700">
              <a:buFont typeface="Arial" panose="020B0604020202020204" pitchFamily="34" charset="0"/>
              <a:buChar char="•"/>
            </a:pPr>
            <a:endParaRPr lang="en-NZ" sz="2800" b="0" dirty="0">
              <a:latin typeface="+mn-lt"/>
            </a:endParaRPr>
          </a:p>
        </p:txBody>
      </p:sp>
      <p:sp>
        <p:nvSpPr>
          <p:cNvPr id="40" name="Title 4">
            <a:extLst>
              <a:ext uri="{FF2B5EF4-FFF2-40B4-BE49-F238E27FC236}">
                <a16:creationId xmlns:a16="http://schemas.microsoft.com/office/drawing/2014/main" id="{011B7548-D7D7-84D3-D723-5AA8222DEF81}"/>
              </a:ext>
            </a:extLst>
          </p:cNvPr>
          <p:cNvSpPr txBox="1">
            <a:spLocks/>
          </p:cNvSpPr>
          <p:nvPr/>
        </p:nvSpPr>
        <p:spPr>
          <a:xfrm>
            <a:off x="239347" y="1158424"/>
            <a:ext cx="5460568" cy="2563537"/>
          </a:xfrm>
          <a:prstGeom prst="rect">
            <a:avLst/>
          </a:prstGeom>
        </p:spPr>
        <p:txBody>
          <a:bodyPr/>
          <a:lstStyle>
            <a:lvl1pPr algn="l" defTabSz="914400" rtl="0" eaLnBrk="1" latinLnBrk="0" hangingPunct="1">
              <a:spcBef>
                <a:spcPct val="0"/>
              </a:spcBef>
              <a:buNone/>
              <a:tabLst>
                <a:tab pos="3405188" algn="l"/>
              </a:tabLst>
              <a:defRPr sz="4400" b="1" i="0" kern="1200">
                <a:solidFill>
                  <a:schemeClr val="tx1"/>
                </a:solidFill>
                <a:latin typeface="+mj-lt"/>
                <a:ea typeface="Verdana" panose="020B0604030504040204" pitchFamily="34" charset="0"/>
                <a:cs typeface="Verdana" panose="020B0604030504040204" pitchFamily="34" charset="0"/>
              </a:defRPr>
            </a:lvl1pPr>
          </a:lstStyle>
          <a:p>
            <a:pPr>
              <a:spcAft>
                <a:spcPts val="600"/>
              </a:spcAft>
            </a:pPr>
            <a:r>
              <a:rPr lang="en-NZ" sz="1800" b="0" dirty="0"/>
              <a:t>Your greatest learning will happen in the real world.</a:t>
            </a:r>
            <a:endParaRPr lang="en-NZ" sz="1800" b="0" dirty="0">
              <a:latin typeface="+mn-lt"/>
            </a:endParaRPr>
          </a:p>
          <a:p>
            <a:pPr marL="393700" indent="-393700">
              <a:spcAft>
                <a:spcPts val="200"/>
              </a:spcAft>
              <a:buFont typeface="Arial" panose="020B0604020202020204" pitchFamily="34" charset="0"/>
              <a:buChar char="•"/>
            </a:pPr>
            <a:r>
              <a:rPr lang="en-NZ" sz="1800" b="0" dirty="0">
                <a:latin typeface="+mn-lt"/>
              </a:rPr>
              <a:t>10% of learning happens in training</a:t>
            </a:r>
          </a:p>
          <a:p>
            <a:pPr marL="393700" indent="-393700">
              <a:spcAft>
                <a:spcPts val="200"/>
              </a:spcAft>
              <a:buFont typeface="Arial" panose="020B0604020202020204" pitchFamily="34" charset="0"/>
              <a:buChar char="•"/>
            </a:pPr>
            <a:r>
              <a:rPr lang="en-NZ" sz="1800" b="0" dirty="0">
                <a:latin typeface="+mn-lt"/>
              </a:rPr>
              <a:t>20% through interaction with others</a:t>
            </a:r>
          </a:p>
          <a:p>
            <a:pPr marL="393700" indent="-393700">
              <a:spcAft>
                <a:spcPts val="200"/>
              </a:spcAft>
              <a:buFont typeface="Arial" panose="020B0604020202020204" pitchFamily="34" charset="0"/>
              <a:buChar char="•"/>
            </a:pPr>
            <a:r>
              <a:rPr lang="en-NZ" sz="1800" b="0" dirty="0">
                <a:latin typeface="+mn-lt"/>
              </a:rPr>
              <a:t>70% of your learning occurs on the job</a:t>
            </a:r>
          </a:p>
          <a:p>
            <a:pPr marL="393700" indent="-393700">
              <a:spcAft>
                <a:spcPts val="200"/>
              </a:spcAft>
              <a:buFont typeface="Arial" panose="020B0604020202020204" pitchFamily="34" charset="0"/>
              <a:buChar char="•"/>
            </a:pPr>
            <a:endParaRPr lang="en-NZ" sz="1800" b="0" dirty="0">
              <a:latin typeface="+mn-lt"/>
            </a:endParaRPr>
          </a:p>
          <a:p>
            <a:pPr>
              <a:spcAft>
                <a:spcPts val="200"/>
              </a:spcAft>
            </a:pPr>
            <a:r>
              <a:rPr lang="en-NZ" sz="1600" b="0" dirty="0">
                <a:latin typeface="+mn-lt"/>
              </a:rPr>
              <a:t>Embedding what you learn here will come from</a:t>
            </a:r>
            <a:br>
              <a:rPr lang="en-NZ" sz="1600" b="0" dirty="0">
                <a:latin typeface="+mn-lt"/>
              </a:rPr>
            </a:br>
            <a:r>
              <a:rPr lang="en-NZ" sz="1600" b="0" dirty="0">
                <a:latin typeface="+mn-lt"/>
              </a:rPr>
              <a:t>when you're working with colleagues and with the</a:t>
            </a:r>
            <a:br>
              <a:rPr lang="en-NZ" sz="1600" b="0" dirty="0">
                <a:latin typeface="+mn-lt"/>
              </a:rPr>
            </a:br>
            <a:r>
              <a:rPr lang="en-NZ" sz="1600" b="0" dirty="0">
                <a:latin typeface="+mn-lt"/>
              </a:rPr>
              <a:t>disabled person and their whanau.</a:t>
            </a:r>
          </a:p>
        </p:txBody>
      </p:sp>
    </p:spTree>
    <p:extLst>
      <p:ext uri="{BB962C8B-B14F-4D97-AF65-F5344CB8AC3E}">
        <p14:creationId xmlns:p14="http://schemas.microsoft.com/office/powerpoint/2010/main" val="115351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0">
                                            <p:txEl>
                                              <p:pRg st="0" end="0"/>
                                            </p:txEl>
                                          </p:spTgt>
                                        </p:tgtEl>
                                        <p:attrNameLst>
                                          <p:attrName>style.visibility</p:attrName>
                                        </p:attrNameLst>
                                      </p:cBhvr>
                                      <p:to>
                                        <p:strVal val="visible"/>
                                      </p:to>
                                    </p:set>
                                    <p:animEffect transition="in" filter="fade">
                                      <p:cBhvr>
                                        <p:cTn id="10" dur="750"/>
                                        <p:tgtEl>
                                          <p:spTgt spid="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xEl>
                                              <p:pRg st="1" end="1"/>
                                            </p:txEl>
                                          </p:spTgt>
                                        </p:tgtEl>
                                        <p:attrNameLst>
                                          <p:attrName>style.visibility</p:attrName>
                                        </p:attrNameLst>
                                      </p:cBhvr>
                                      <p:to>
                                        <p:strVal val="visible"/>
                                      </p:to>
                                    </p:set>
                                    <p:animEffect transition="in" filter="fade">
                                      <p:cBhvr>
                                        <p:cTn id="15" dur="750"/>
                                        <p:tgtEl>
                                          <p:spTgt spid="40">
                                            <p:txEl>
                                              <p:pRg st="1" end="1"/>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22" presetClass="entr" presetSubtype="8"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par>
                          <p:cTn id="23" fill="hold">
                            <p:stCondLst>
                              <p:cond delay="1250"/>
                            </p:stCondLst>
                            <p:childTnLst>
                              <p:par>
                                <p:cTn id="24" presetID="10" presetClass="entr" presetSubtype="0" fill="hold" grpId="0" nodeType="afterEffect">
                                  <p:stCondLst>
                                    <p:cond delay="1000"/>
                                  </p:stCondLst>
                                  <p:childTnLst>
                                    <p:set>
                                      <p:cBhvr>
                                        <p:cTn id="25" dur="1" fill="hold">
                                          <p:stCondLst>
                                            <p:cond delay="0"/>
                                          </p:stCondLst>
                                        </p:cTn>
                                        <p:tgtEl>
                                          <p:spTgt spid="40">
                                            <p:txEl>
                                              <p:pRg st="2" end="2"/>
                                            </p:txEl>
                                          </p:spTgt>
                                        </p:tgtEl>
                                        <p:attrNameLst>
                                          <p:attrName>style.visibility</p:attrName>
                                        </p:attrNameLst>
                                      </p:cBhvr>
                                      <p:to>
                                        <p:strVal val="visible"/>
                                      </p:to>
                                    </p:set>
                                    <p:animEffect transition="in" filter="fade">
                                      <p:cBhvr>
                                        <p:cTn id="26" dur="750"/>
                                        <p:tgtEl>
                                          <p:spTgt spid="40">
                                            <p:txEl>
                                              <p:pRg st="2" end="2"/>
                                            </p:txEl>
                                          </p:spTgt>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3500"/>
                            </p:stCondLst>
                            <p:childTnLst>
                              <p:par>
                                <p:cTn id="35" presetID="10" presetClass="entr" presetSubtype="0" fill="hold" grpId="0" nodeType="afterEffect">
                                  <p:stCondLst>
                                    <p:cond delay="500"/>
                                  </p:stCondLst>
                                  <p:childTnLst>
                                    <p:set>
                                      <p:cBhvr>
                                        <p:cTn id="36" dur="1" fill="hold">
                                          <p:stCondLst>
                                            <p:cond delay="0"/>
                                          </p:stCondLst>
                                        </p:cTn>
                                        <p:tgtEl>
                                          <p:spTgt spid="40">
                                            <p:txEl>
                                              <p:pRg st="3" end="3"/>
                                            </p:txEl>
                                          </p:spTgt>
                                        </p:tgtEl>
                                        <p:attrNameLst>
                                          <p:attrName>style.visibility</p:attrName>
                                        </p:attrNameLst>
                                      </p:cBhvr>
                                      <p:to>
                                        <p:strVal val="visible"/>
                                      </p:to>
                                    </p:set>
                                    <p:animEffect transition="in" filter="fade">
                                      <p:cBhvr>
                                        <p:cTn id="37" dur="750"/>
                                        <p:tgtEl>
                                          <p:spTgt spid="40">
                                            <p:txEl>
                                              <p:pRg st="3" end="3"/>
                                            </p:txEl>
                                          </p:spTgt>
                                        </p:tgtEl>
                                      </p:cBhvr>
                                    </p:animEffect>
                                  </p:childTnLst>
                                </p:cTn>
                              </p:par>
                            </p:childTnLst>
                          </p:cTn>
                        </p:par>
                        <p:par>
                          <p:cTn id="38" fill="hold">
                            <p:stCondLst>
                              <p:cond delay="475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22" presetClass="entr" presetSubtype="8"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0">
                                            <p:txEl>
                                              <p:pRg st="5" end="5"/>
                                            </p:txEl>
                                          </p:spTgt>
                                        </p:tgtEl>
                                        <p:attrNameLst>
                                          <p:attrName>style.visibility</p:attrName>
                                        </p:attrNameLst>
                                      </p:cBhvr>
                                      <p:to>
                                        <p:strVal val="visible"/>
                                      </p:to>
                                    </p:set>
                                    <p:animEffect transition="in" filter="fade">
                                      <p:cBhvr>
                                        <p:cTn id="49" dur="500"/>
                                        <p:tgtEl>
                                          <p:spTgt spid="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39" grpId="0" uiExpand="1" build="p"/>
      <p:bldP spid="4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4F0A2-4A43-8B6B-167E-D3E701407F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9512C5-6D48-3930-1CB9-A561C8B7ABBE}"/>
              </a:ext>
            </a:extLst>
          </p:cNvPr>
          <p:cNvSpPr>
            <a:spLocks noGrp="1"/>
          </p:cNvSpPr>
          <p:nvPr>
            <p:ph type="title"/>
          </p:nvPr>
        </p:nvSpPr>
        <p:spPr>
          <a:xfrm>
            <a:off x="334962" y="2184400"/>
            <a:ext cx="7615237" cy="3268132"/>
          </a:xfrm>
        </p:spPr>
        <p:txBody>
          <a:bodyPr anchor="ctr"/>
          <a:lstStyle/>
          <a:p>
            <a:r>
              <a:rPr lang="en-US" dirty="0"/>
              <a:t>Background to Change/The Independent Review</a:t>
            </a:r>
            <a:endParaRPr lang="en-NZ" i="1" dirty="0"/>
          </a:p>
        </p:txBody>
      </p:sp>
    </p:spTree>
    <p:extLst>
      <p:ext uri="{BB962C8B-B14F-4D97-AF65-F5344CB8AC3E}">
        <p14:creationId xmlns:p14="http://schemas.microsoft.com/office/powerpoint/2010/main" val="118782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F8F409-4A1A-6039-8982-468DD4EE2C07}"/>
              </a:ext>
            </a:extLst>
          </p:cNvPr>
          <p:cNvSpPr>
            <a:spLocks noGrp="1"/>
          </p:cNvSpPr>
          <p:nvPr>
            <p:ph type="ctrTitle"/>
          </p:nvPr>
        </p:nvSpPr>
        <p:spPr/>
        <p:txBody>
          <a:bodyPr/>
          <a:lstStyle/>
          <a:p>
            <a:r>
              <a:rPr lang="en-US" dirty="0"/>
              <a:t>Background to change</a:t>
            </a:r>
            <a:endParaRPr lang="en-NZ" dirty="0"/>
          </a:p>
        </p:txBody>
      </p:sp>
      <p:sp>
        <p:nvSpPr>
          <p:cNvPr id="6" name="Subtitle 5">
            <a:extLst>
              <a:ext uri="{FF2B5EF4-FFF2-40B4-BE49-F238E27FC236}">
                <a16:creationId xmlns:a16="http://schemas.microsoft.com/office/drawing/2014/main" id="{D2E13452-38DB-98DD-B7DE-42C30FA9E3E0}"/>
              </a:ext>
            </a:extLst>
          </p:cNvPr>
          <p:cNvSpPr>
            <a:spLocks noGrp="1"/>
          </p:cNvSpPr>
          <p:nvPr>
            <p:ph type="subTitle" idx="1"/>
          </p:nvPr>
        </p:nvSpPr>
        <p:spPr/>
        <p:txBody>
          <a:bodyPr/>
          <a:lstStyle/>
          <a:p>
            <a:r>
              <a:rPr lang="en-US" dirty="0"/>
              <a:t>The Independent Review into DSS</a:t>
            </a:r>
            <a:endParaRPr lang="en-NZ" dirty="0"/>
          </a:p>
        </p:txBody>
      </p:sp>
      <p:sp>
        <p:nvSpPr>
          <p:cNvPr id="7" name="Content Placeholder 6">
            <a:extLst>
              <a:ext uri="{FF2B5EF4-FFF2-40B4-BE49-F238E27FC236}">
                <a16:creationId xmlns:a16="http://schemas.microsoft.com/office/drawing/2014/main" id="{9D04A722-E081-D754-459D-D9FDA5AD4D80}"/>
              </a:ext>
            </a:extLst>
          </p:cNvPr>
          <p:cNvSpPr>
            <a:spLocks noGrp="1"/>
          </p:cNvSpPr>
          <p:nvPr>
            <p:ph idx="10"/>
          </p:nvPr>
        </p:nvSpPr>
        <p:spPr/>
        <p:txBody>
          <a:bodyPr/>
          <a:lstStyle/>
          <a:p>
            <a:pPr marL="342900" indent="-342900">
              <a:spcAft>
                <a:spcPts val="1800"/>
              </a:spcAft>
              <a:buFont typeface="Arial" panose="020B0604020202020204" pitchFamily="34" charset="0"/>
              <a:buChar char="•"/>
            </a:pPr>
            <a:r>
              <a:rPr lang="en-US" sz="2400" dirty="0">
                <a:latin typeface="+mn-lt"/>
              </a:rPr>
              <a:t>Around 54,000 people receive DSS.</a:t>
            </a:r>
          </a:p>
          <a:p>
            <a:pPr marL="342900" indent="-342900">
              <a:spcAft>
                <a:spcPts val="1800"/>
              </a:spcAft>
              <a:buFont typeface="Arial" panose="020B0604020202020204" pitchFamily="34" charset="0"/>
              <a:buChar char="•"/>
            </a:pPr>
            <a:r>
              <a:rPr lang="en-NZ" sz="2400" dirty="0">
                <a:latin typeface="+mn-lt"/>
                <a:ea typeface="Roboto"/>
                <a:cs typeface="Roboto"/>
              </a:rPr>
              <a:t>More people are using DSS, their needs are more complex, and the costs of services are rising.</a:t>
            </a:r>
          </a:p>
          <a:p>
            <a:pPr marL="342900" indent="-342900">
              <a:spcAft>
                <a:spcPts val="1800"/>
              </a:spcAft>
              <a:buFont typeface="Arial" panose="020B0604020202020204" pitchFamily="34" charset="0"/>
              <a:buChar char="•"/>
            </a:pPr>
            <a:r>
              <a:rPr lang="en-NZ" sz="2400" dirty="0">
                <a:latin typeface="+mn-lt"/>
                <a:ea typeface="Roboto"/>
                <a:cs typeface="Roboto"/>
              </a:rPr>
              <a:t>From 2015/16 onwards, nine out of the following 10 years saw DSS require more funding than it was allocated.</a:t>
            </a:r>
          </a:p>
          <a:p>
            <a:pPr marL="342900" indent="-342900">
              <a:spcAft>
                <a:spcPts val="1800"/>
              </a:spcAft>
              <a:buFont typeface="Arial" panose="020B0604020202020204" pitchFamily="34" charset="0"/>
              <a:buChar char="•"/>
            </a:pPr>
            <a:r>
              <a:rPr lang="en-US" sz="2400" dirty="0">
                <a:latin typeface="+mn-lt"/>
              </a:rPr>
              <a:t>In 2024, the Government announced an Independent Review into the disability support system.</a:t>
            </a:r>
          </a:p>
        </p:txBody>
      </p:sp>
    </p:spTree>
    <p:extLst>
      <p:ext uri="{BB962C8B-B14F-4D97-AF65-F5344CB8AC3E}">
        <p14:creationId xmlns:p14="http://schemas.microsoft.com/office/powerpoint/2010/main" val="313375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250"/>
                                        <p:tgtEl>
                                          <p:spTgt spid="7">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250"/>
                                        <p:tgtEl>
                                          <p:spTgt spid="7">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250"/>
                                        <p:tgtEl>
                                          <p:spTgt spid="7">
                                            <p:txEl>
                                              <p:pRg st="2" end="2"/>
                                            </p:txEl>
                                          </p:spTgt>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2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56B01B47-982E-73DF-E334-A5B429897123}"/>
              </a:ext>
            </a:extLst>
          </p:cNvPr>
          <p:cNvSpPr>
            <a:spLocks noGrp="1"/>
          </p:cNvSpPr>
          <p:nvPr>
            <p:ph type="ctrTitle"/>
          </p:nvPr>
        </p:nvSpPr>
        <p:spPr/>
        <p:txBody>
          <a:bodyPr/>
          <a:lstStyle/>
          <a:p>
            <a:r>
              <a:rPr lang="en-US" dirty="0"/>
              <a:t>Independent Review findings</a:t>
            </a:r>
            <a:endParaRPr lang="en-NZ" dirty="0"/>
          </a:p>
        </p:txBody>
      </p:sp>
      <p:sp>
        <p:nvSpPr>
          <p:cNvPr id="11" name="Content Placeholder 6">
            <a:extLst>
              <a:ext uri="{FF2B5EF4-FFF2-40B4-BE49-F238E27FC236}">
                <a16:creationId xmlns:a16="http://schemas.microsoft.com/office/drawing/2014/main" id="{39392C50-39D1-6295-9BBF-A6C1FC823F75}"/>
              </a:ext>
            </a:extLst>
          </p:cNvPr>
          <p:cNvSpPr>
            <a:spLocks noGrp="1"/>
          </p:cNvSpPr>
          <p:nvPr>
            <p:ph idx="10"/>
          </p:nvPr>
        </p:nvSpPr>
        <p:spPr/>
        <p:txBody>
          <a:bodyPr/>
          <a:lstStyle/>
          <a:p>
            <a:pPr marL="342900" indent="-342900">
              <a:spcAft>
                <a:spcPts val="1800"/>
              </a:spcAft>
              <a:buChar char="•"/>
            </a:pPr>
            <a:r>
              <a:rPr lang="en-US" sz="2400" dirty="0">
                <a:latin typeface="+mn-lt"/>
              </a:rPr>
              <a:t>Delivery was inconsistent.</a:t>
            </a:r>
          </a:p>
          <a:p>
            <a:pPr marL="342900" indent="-342900">
              <a:spcAft>
                <a:spcPts val="1800"/>
              </a:spcAft>
              <a:buChar char="•"/>
            </a:pPr>
            <a:r>
              <a:rPr lang="en-US" sz="2400" dirty="0">
                <a:latin typeface="+mn-lt"/>
              </a:rPr>
              <a:t>There was inadequate budgetary control and commercial rigour.</a:t>
            </a:r>
          </a:p>
          <a:p>
            <a:pPr marL="342900" indent="-342900">
              <a:spcAft>
                <a:spcPts val="1800"/>
              </a:spcAft>
              <a:buChar char="•"/>
            </a:pPr>
            <a:r>
              <a:rPr lang="en-US" sz="2400" dirty="0">
                <a:latin typeface="+mn-lt"/>
              </a:rPr>
              <a:t>The two largest areas of cost growth were residential care and flexible funding.</a:t>
            </a:r>
          </a:p>
          <a:p>
            <a:pPr marL="342900" indent="-342900">
              <a:spcAft>
                <a:spcPts val="1800"/>
              </a:spcAft>
              <a:buChar char="•"/>
            </a:pPr>
            <a:r>
              <a:rPr lang="en-US" sz="2400" dirty="0">
                <a:latin typeface="+mn-lt"/>
              </a:rPr>
              <a:t>Policy settings and service design did not allow the effective administration and delivery of DSS.</a:t>
            </a:r>
          </a:p>
        </p:txBody>
      </p:sp>
    </p:spTree>
    <p:extLst>
      <p:ext uri="{BB962C8B-B14F-4D97-AF65-F5344CB8AC3E}">
        <p14:creationId xmlns:p14="http://schemas.microsoft.com/office/powerpoint/2010/main" val="287204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1000"/>
                                        <p:tgtEl>
                                          <p:spTgt spid="11">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1000"/>
                                        <p:tgtEl>
                                          <p:spTgt spid="11">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125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A97C5-26D8-C87F-EE6E-8BFD2376BA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9B76AF-823A-CF35-0558-A474D21A4A1E}"/>
              </a:ext>
            </a:extLst>
          </p:cNvPr>
          <p:cNvSpPr>
            <a:spLocks noGrp="1"/>
          </p:cNvSpPr>
          <p:nvPr>
            <p:ph type="title"/>
          </p:nvPr>
        </p:nvSpPr>
        <p:spPr>
          <a:xfrm>
            <a:off x="334962" y="2184400"/>
            <a:ext cx="7615237" cy="3268132"/>
          </a:xfrm>
        </p:spPr>
        <p:txBody>
          <a:bodyPr anchor="ctr"/>
          <a:lstStyle/>
          <a:p>
            <a:r>
              <a:rPr lang="en-US" dirty="0"/>
              <a:t>Government Response</a:t>
            </a:r>
            <a:endParaRPr lang="en-NZ" i="1" dirty="0"/>
          </a:p>
        </p:txBody>
      </p:sp>
    </p:spTree>
    <p:extLst>
      <p:ext uri="{BB962C8B-B14F-4D97-AF65-F5344CB8AC3E}">
        <p14:creationId xmlns:p14="http://schemas.microsoft.com/office/powerpoint/2010/main" val="23132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DSS colours">
      <a:dk1>
        <a:sysClr val="windowText" lastClr="000000"/>
      </a:dk1>
      <a:lt1>
        <a:sysClr val="window" lastClr="FFFFFF"/>
      </a:lt1>
      <a:dk2>
        <a:srgbClr val="2C602F"/>
      </a:dk2>
      <a:lt2>
        <a:srgbClr val="D4F2B6"/>
      </a:lt2>
      <a:accent1>
        <a:srgbClr val="5C9A42"/>
      </a:accent1>
      <a:accent2>
        <a:srgbClr val="BD982F"/>
      </a:accent2>
      <a:accent3>
        <a:srgbClr val="19196F"/>
      </a:accent3>
      <a:accent4>
        <a:srgbClr val="5E3979"/>
      </a:accent4>
      <a:accent5>
        <a:srgbClr val="AF3405"/>
      </a:accent5>
      <a:accent6>
        <a:srgbClr val="F9D8DA"/>
      </a:accent6>
      <a:hlink>
        <a:srgbClr val="0000FF"/>
      </a:hlink>
      <a:folHlink>
        <a:srgbClr val="800080"/>
      </a:folHlink>
    </a:clrScheme>
    <a:fontScheme name="DSS fontse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255826E6036C84DAA2D7C16BD0D9BF6" ma:contentTypeVersion="17" ma:contentTypeDescription="Create a new document." ma:contentTypeScope="" ma:versionID="8cd658939d7fae3fb3bbdbb91ef66e76">
  <xsd:schema xmlns:xsd="http://www.w3.org/2001/XMLSchema" xmlns:xs="http://www.w3.org/2001/XMLSchema" xmlns:p="http://schemas.microsoft.com/office/2006/metadata/properties" xmlns:ns1="http://schemas.microsoft.com/sharepoint/v3" xmlns:ns2="f5655c14-143d-4812-9d48-85cb4e9489a4" xmlns:ns3="ea7f3347-cc1f-4827-9798-b3543c6f111f" xmlns:ns4="24a4208d-6389-4ccf-93db-5bf6e7a6ca4d" targetNamespace="http://schemas.microsoft.com/office/2006/metadata/properties" ma:root="true" ma:fieldsID="643e4f0b3e69860d537cc50053531797" ns1:_="" ns2:_="" ns3:_="" ns4:_="">
    <xsd:import namespace="http://schemas.microsoft.com/sharepoint/v3"/>
    <xsd:import namespace="f5655c14-143d-4812-9d48-85cb4e9489a4"/>
    <xsd:import namespace="ea7f3347-cc1f-4827-9798-b3543c6f111f"/>
    <xsd:import namespace="24a4208d-6389-4ccf-93db-5bf6e7a6ca4d"/>
    <xsd:element name="properties">
      <xsd:complexType>
        <xsd:sequence>
          <xsd:element name="documentManagement">
            <xsd:complexType>
              <xsd:all>
                <xsd:element ref="ns2:_dlc_DocId" minOccurs="0"/>
                <xsd:element ref="ns2:_dlc_DocIdUrl" minOccurs="0"/>
                <xsd:element ref="ns2:_dlc_DocIdPersistId" minOccurs="0"/>
                <xsd:element ref="ns3:lcf76f155ced4ddcb4097134ff3c332f" minOccurs="0"/>
                <xsd:element ref="ns4:TaxCatchAll"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LengthInSeconds" minOccurs="0"/>
                <xsd:element ref="ns3:_Flow_SignoffStatu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655c14-143d-4812-9d48-85cb4e9489a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a7f3347-cc1f-4827-9798-b3543c6f111f" elementFormDefault="qualified">
    <xsd:import namespace="http://schemas.microsoft.com/office/2006/documentManagement/types"/>
    <xsd:import namespace="http://schemas.microsoft.com/office/infopath/2007/PartnerControls"/>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5349594-bd3e-4347-a84f-2427756b12f8" ma:termSetId="09814cd3-568e-fe90-9814-8d621ff8fb84" ma:anchorId="fba54fb3-c3e1-fe81-a776-ca4b69148c4d" ma:open="tru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_Flow_SignoffStatus" ma:index="25" nillable="true" ma:displayName="Sign-off status" ma:internalName="Sign_x002d_off_x0020_status">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a4208d-6389-4ccf-93db-5bf6e7a6ca4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76d7867-0f03-4f3c-a3a7-5fc9fb7c8240}" ma:internalName="TaxCatchAll" ma:showField="CatchAllData" ma:web="f5655c14-143d-4812-9d48-85cb4e9489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f5655c14-143d-4812-9d48-85cb4e9489a4">INFO-98201929-9260</_dlc_DocId>
    <_dlc_DocIdUrl xmlns="f5655c14-143d-4812-9d48-85cb4e9489a4">
      <Url>https://msdgovtnz.sharepoint.com/sites/PRJ-DSS-Taskforce-project-work/_layouts/15/DocIdRedir.aspx?ID=INFO-98201929-9260</Url>
      <Description>INFO-98201929-9260</Description>
    </_dlc_DocIdUrl>
    <_dlc_DocIdPersistId xmlns="f5655c14-143d-4812-9d48-85cb4e9489a4">false</_dlc_DocIdPersistId>
    <lcf76f155ced4ddcb4097134ff3c332f xmlns="ea7f3347-cc1f-4827-9798-b3543c6f111f">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_Flow_SignoffStatus xmlns="ea7f3347-cc1f-4827-9798-b3543c6f111f" xsi:nil="true"/>
    <TaxCatchAll xmlns="24a4208d-6389-4ccf-93db-5bf6e7a6ca4d" xsi:nil="true"/>
  </documentManagement>
</p:properties>
</file>

<file path=customXml/itemProps1.xml><?xml version="1.0" encoding="utf-8"?>
<ds:datastoreItem xmlns:ds="http://schemas.openxmlformats.org/officeDocument/2006/customXml" ds:itemID="{974A14C7-7FF5-4D45-8F5D-99A70B98CAC3}">
  <ds:schemaRefs>
    <ds:schemaRef ds:uri="http://schemas.microsoft.com/sharepoint/events"/>
  </ds:schemaRefs>
</ds:datastoreItem>
</file>

<file path=customXml/itemProps2.xml><?xml version="1.0" encoding="utf-8"?>
<ds:datastoreItem xmlns:ds="http://schemas.openxmlformats.org/officeDocument/2006/customXml" ds:itemID="{46205FB3-A23D-4FDE-8DE5-2BAE0B84BCCC}">
  <ds:schemaRefs>
    <ds:schemaRef ds:uri="http://schemas.microsoft.com/sharepoint/v3/contenttype/forms"/>
  </ds:schemaRefs>
</ds:datastoreItem>
</file>

<file path=customXml/itemProps3.xml><?xml version="1.0" encoding="utf-8"?>
<ds:datastoreItem xmlns:ds="http://schemas.openxmlformats.org/officeDocument/2006/customXml" ds:itemID="{2301B1D1-DE0C-4FBB-9F6C-50DBA580F067}">
  <ds:schemaRefs>
    <ds:schemaRef ds:uri="24a4208d-6389-4ccf-93db-5bf6e7a6ca4d"/>
    <ds:schemaRef ds:uri="ea7f3347-cc1f-4827-9798-b3543c6f111f"/>
    <ds:schemaRef ds:uri="f5655c14-143d-4812-9d48-85cb4e9489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0747634-7C12-4B4B-AC86-4881D765C04C}">
  <ds:schemaRefs>
    <ds:schemaRef ds:uri="24a4208d-6389-4ccf-93db-5bf6e7a6ca4d"/>
    <ds:schemaRef ds:uri="ea7f3347-cc1f-4827-9798-b3543c6f111f"/>
    <ds:schemaRef ds:uri="f5655c14-143d-4812-9d48-85cb4e9489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2114</Words>
  <Application>Microsoft Office PowerPoint</Application>
  <PresentationFormat>Widescreen</PresentationFormat>
  <Paragraphs>370</Paragraphs>
  <Slides>32</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Roboto</vt:lpstr>
      <vt:lpstr>Times New Roman</vt:lpstr>
      <vt:lpstr>Verdana</vt:lpstr>
      <vt:lpstr>Office Theme</vt:lpstr>
      <vt:lpstr>Introduction to Residential Pricing changes Setting the Scene</vt:lpstr>
      <vt:lpstr>Nau mai, haere mai  Welcome</vt:lpstr>
      <vt:lpstr>What this session will cover</vt:lpstr>
      <vt:lpstr>Learning Goals</vt:lpstr>
      <vt:lpstr>70/20/10 learning model</vt:lpstr>
      <vt:lpstr>Background to Change/The Independent Review</vt:lpstr>
      <vt:lpstr>Background to change</vt:lpstr>
      <vt:lpstr>Independent Review findings</vt:lpstr>
      <vt:lpstr>Government Response</vt:lpstr>
      <vt:lpstr>The Government response</vt:lpstr>
      <vt:lpstr>Independent Review Recommendations</vt:lpstr>
      <vt:lpstr>What has been achieved?</vt:lpstr>
      <vt:lpstr>What has been achieved</vt:lpstr>
      <vt:lpstr>What has been achieved       (continued)</vt:lpstr>
      <vt:lpstr>CGH - Community Group Home Pricing Model</vt:lpstr>
      <vt:lpstr>Community Group Home Pricing Model</vt:lpstr>
      <vt:lpstr>How the new pricing model was developed</vt:lpstr>
      <vt:lpstr>How the new pricing model was developed (cont.)</vt:lpstr>
      <vt:lpstr>The Rates</vt:lpstr>
      <vt:lpstr>Included in the rates</vt:lpstr>
      <vt:lpstr>The Global Pricing Tool – A Deeper Dive</vt:lpstr>
      <vt:lpstr>Underpinning costs</vt:lpstr>
      <vt:lpstr>Setting individual day rates</vt:lpstr>
      <vt:lpstr>Setting individual day rates (continued)</vt:lpstr>
      <vt:lpstr>The Pricing Model - The big picture</vt:lpstr>
      <vt:lpstr>The pricing model and  the bigger picture</vt:lpstr>
      <vt:lpstr>What's changing in  the system from 1 December?</vt:lpstr>
      <vt:lpstr>Changes impacting NASCs and EGL-sites</vt:lpstr>
      <vt:lpstr>Wrap Up / Q&amp;A</vt:lpstr>
      <vt:lpstr>Learning Goals                                summing up</vt:lpstr>
      <vt:lpstr>Questions?</vt:lpstr>
      <vt:lpstr>Thank You</vt:lpstr>
    </vt:vector>
  </TitlesOfParts>
  <Company>Ministry of Social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MSD Unity Pattern PowerPoint Template</dc:title>
  <dc:creator>Michelle D'Souza</dc:creator>
  <cp:keywords>PowerPoint Template, Unity pattern</cp:keywords>
  <cp:lastModifiedBy>Philip Roy</cp:lastModifiedBy>
  <cp:revision>2</cp:revision>
  <cp:lastPrinted>2019-04-02T21:31:29Z</cp:lastPrinted>
  <dcterms:created xsi:type="dcterms:W3CDTF">2019-01-07T02:20:51Z</dcterms:created>
  <dcterms:modified xsi:type="dcterms:W3CDTF">2025-11-11T22:02:43Z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3e46a9-9901-46e9-bfae-bb6189d4cb66_Enabled">
    <vt:lpwstr>true</vt:lpwstr>
  </property>
  <property fmtid="{D5CDD505-2E9C-101B-9397-08002B2CF9AE}" pid="3" name="MSIP_Label_f43e46a9-9901-46e9-bfae-bb6189d4cb66_SetDate">
    <vt:lpwstr>2024-03-04T21:34:23Z</vt:lpwstr>
  </property>
  <property fmtid="{D5CDD505-2E9C-101B-9397-08002B2CF9AE}" pid="4" name="MSIP_Label_f43e46a9-9901-46e9-bfae-bb6189d4cb66_Method">
    <vt:lpwstr>Privileged</vt:lpwstr>
  </property>
  <property fmtid="{D5CDD505-2E9C-101B-9397-08002B2CF9AE}" pid="5" name="MSIP_Label_f43e46a9-9901-46e9-bfae-bb6189d4cb66_Name">
    <vt:lpwstr>In-confidence</vt:lpwstr>
  </property>
  <property fmtid="{D5CDD505-2E9C-101B-9397-08002B2CF9AE}" pid="6" name="MSIP_Label_f43e46a9-9901-46e9-bfae-bb6189d4cb66_SiteId">
    <vt:lpwstr>e40c4f52-99bd-4d4f-bf7e-d001a2ca6556</vt:lpwstr>
  </property>
  <property fmtid="{D5CDD505-2E9C-101B-9397-08002B2CF9AE}" pid="7" name="MSIP_Label_f43e46a9-9901-46e9-bfae-bb6189d4cb66_ActionId">
    <vt:lpwstr>38a9489f-932f-4c49-9c7f-73519752a8a2</vt:lpwstr>
  </property>
  <property fmtid="{D5CDD505-2E9C-101B-9397-08002B2CF9AE}" pid="8" name="MSIP_Label_f43e46a9-9901-46e9-bfae-bb6189d4cb66_ContentBits">
    <vt:lpwstr>1</vt:lpwstr>
  </property>
  <property fmtid="{D5CDD505-2E9C-101B-9397-08002B2CF9AE}" pid="9" name="ClassificationContentMarkingHeaderLocations">
    <vt:lpwstr>Office Theme:3</vt:lpwstr>
  </property>
  <property fmtid="{D5CDD505-2E9C-101B-9397-08002B2CF9AE}" pid="10" name="ClassificationContentMarkingHeaderText">
    <vt:lpwstr>IN-CONFIDENCE</vt:lpwstr>
  </property>
  <property fmtid="{D5CDD505-2E9C-101B-9397-08002B2CF9AE}" pid="11" name="ContentTypeId">
    <vt:lpwstr>0x010100D255826E6036C84DAA2D7C16BD0D9BF6</vt:lpwstr>
  </property>
  <property fmtid="{D5CDD505-2E9C-101B-9397-08002B2CF9AE}" pid="12" name="_dlc_DocIdItemGuid">
    <vt:lpwstr>f42fd411-a7fe-4c9e-8992-b7fd006f2cf4</vt:lpwstr>
  </property>
  <property fmtid="{D5CDD505-2E9C-101B-9397-08002B2CF9AE}" pid="13" name="Topic">
    <vt:lpwstr/>
  </property>
  <property fmtid="{D5CDD505-2E9C-101B-9397-08002B2CF9AE}" pid="14" name="m9723a55395648e4be2eca5940cd18ad">
    <vt:lpwstr/>
  </property>
  <property fmtid="{D5CDD505-2E9C-101B-9397-08002B2CF9AE}" pid="15" name="MediaServiceImageTags">
    <vt:lpwstr/>
  </property>
  <property fmtid="{D5CDD505-2E9C-101B-9397-08002B2CF9AE}" pid="16" name="BCS">
    <vt:lpwstr/>
  </property>
  <property fmtid="{D5CDD505-2E9C-101B-9397-08002B2CF9AE}" pid="17" name="DocumentType">
    <vt:lpwstr/>
  </property>
  <property fmtid="{D5CDD505-2E9C-101B-9397-08002B2CF9AE}" pid="18" name="b1b07801cc1f48bc97eb71b42ffad3e3">
    <vt:lpwstr/>
  </property>
  <property fmtid="{D5CDD505-2E9C-101B-9397-08002B2CF9AE}" pid="19" name="n3e7d51dc9ed4717829e532813330b6f">
    <vt:lpwstr/>
  </property>
  <property fmtid="{D5CDD505-2E9C-101B-9397-08002B2CF9AE}" pid="20" name="xd_ProgID">
    <vt:lpwstr/>
  </property>
  <property fmtid="{D5CDD505-2E9C-101B-9397-08002B2CF9AE}" pid="21" name="ComplianceAssetId">
    <vt:lpwstr/>
  </property>
  <property fmtid="{D5CDD505-2E9C-101B-9397-08002B2CF9AE}" pid="22" name="TemplateUrl">
    <vt:lpwstr/>
  </property>
  <property fmtid="{D5CDD505-2E9C-101B-9397-08002B2CF9AE}" pid="23" name="_ExtendedDescription">
    <vt:lpwstr/>
  </property>
  <property fmtid="{D5CDD505-2E9C-101B-9397-08002B2CF9AE}" pid="24" name="TriggerFlowInfo">
    <vt:lpwstr/>
  </property>
  <property fmtid="{D5CDD505-2E9C-101B-9397-08002B2CF9AE}" pid="25" name="xd_Signature">
    <vt:bool>false</vt:bool>
  </property>
  <property fmtid="{D5CDD505-2E9C-101B-9397-08002B2CF9AE}" pid="26" name="abe53b9722184f3a80529765dd5eb953">
    <vt:lpwstr/>
  </property>
  <property fmtid="{D5CDD505-2E9C-101B-9397-08002B2CF9AE}" pid="27" name="ObjectiveFolderPath">
    <vt:lpwstr/>
  </property>
  <property fmtid="{D5CDD505-2E9C-101B-9397-08002B2CF9AE}" pid="28" name="TaxCatchAll">
    <vt:lpwstr/>
  </property>
</Properties>
</file>